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1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notesSlides/notesSlide4.xml" ContentType="application/vnd.openxmlformats-officedocument.presentationml.notesSlide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notesSlides/notesSlide5.xml" ContentType="application/vnd.openxmlformats-officedocument.presentationml.notesSlide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sldIdLst>
    <p:sldId id="256" r:id="rId3"/>
    <p:sldId id="873" r:id="rId4"/>
    <p:sldId id="852" r:id="rId5"/>
    <p:sldId id="914" r:id="rId6"/>
    <p:sldId id="915" r:id="rId7"/>
    <p:sldId id="298" r:id="rId8"/>
    <p:sldId id="327" r:id="rId9"/>
    <p:sldId id="923" r:id="rId10"/>
    <p:sldId id="300" r:id="rId11"/>
    <p:sldId id="899" r:id="rId12"/>
    <p:sldId id="261" r:id="rId13"/>
    <p:sldId id="302" r:id="rId14"/>
    <p:sldId id="869" r:id="rId15"/>
    <p:sldId id="264" r:id="rId16"/>
    <p:sldId id="913" r:id="rId17"/>
    <p:sldId id="870" r:id="rId18"/>
    <p:sldId id="911" r:id="rId19"/>
    <p:sldId id="306" r:id="rId20"/>
    <p:sldId id="916" r:id="rId21"/>
    <p:sldId id="922" r:id="rId22"/>
    <p:sldId id="924" r:id="rId23"/>
    <p:sldId id="312" r:id="rId24"/>
    <p:sldId id="917" r:id="rId25"/>
    <p:sldId id="925" r:id="rId26"/>
    <p:sldId id="942" r:id="rId27"/>
    <p:sldId id="941" r:id="rId28"/>
    <p:sldId id="940" r:id="rId29"/>
    <p:sldId id="939" r:id="rId30"/>
    <p:sldId id="938" r:id="rId31"/>
    <p:sldId id="888" r:id="rId32"/>
    <p:sldId id="889" r:id="rId33"/>
    <p:sldId id="937" r:id="rId34"/>
    <p:sldId id="890" r:id="rId35"/>
    <p:sldId id="905" r:id="rId36"/>
    <p:sldId id="907" r:id="rId37"/>
    <p:sldId id="865" r:id="rId38"/>
    <p:sldId id="926" r:id="rId39"/>
    <p:sldId id="933" r:id="rId40"/>
    <p:sldId id="878" r:id="rId41"/>
    <p:sldId id="909" r:id="rId42"/>
    <p:sldId id="879" r:id="rId43"/>
    <p:sldId id="929" r:id="rId44"/>
    <p:sldId id="934" r:id="rId45"/>
    <p:sldId id="935" r:id="rId46"/>
    <p:sldId id="885" r:id="rId47"/>
    <p:sldId id="931" r:id="rId48"/>
    <p:sldId id="932" r:id="rId49"/>
    <p:sldId id="936" r:id="rId50"/>
    <p:sldId id="891" r:id="rId51"/>
    <p:sldId id="883" r:id="rId52"/>
    <p:sldId id="892" r:id="rId53"/>
    <p:sldId id="918" r:id="rId54"/>
    <p:sldId id="920" r:id="rId55"/>
    <p:sldId id="308" r:id="rId56"/>
    <p:sldId id="893" r:id="rId57"/>
    <p:sldId id="910" r:id="rId58"/>
    <p:sldId id="896" r:id="rId59"/>
    <p:sldId id="895" r:id="rId60"/>
    <p:sldId id="894" r:id="rId61"/>
    <p:sldId id="897" r:id="rId62"/>
    <p:sldId id="921" r:id="rId63"/>
    <p:sldId id="927" r:id="rId64"/>
    <p:sldId id="928" r:id="rId65"/>
    <p:sldId id="898" r:id="rId66"/>
    <p:sldId id="88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F6A0E-3075-4487-A85E-FF6AFE1AF478}" v="923" dt="2025-01-24T10:54:25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 autoAdjust="0"/>
    <p:restoredTop sz="93310" autoAdjust="0"/>
  </p:normalViewPr>
  <p:slideViewPr>
    <p:cSldViewPr snapToGrid="0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еонид Смелов" userId="fea2e2fc1fde16d6" providerId="Windows Live" clId="Web-{A29F6A0E-3075-4487-A85E-FF6AFE1AF478}"/>
    <pc:docChg chg="addSld delSld modSld">
      <pc:chgData name="Леонид Смелов" userId="fea2e2fc1fde16d6" providerId="Windows Live" clId="Web-{A29F6A0E-3075-4487-A85E-FF6AFE1AF478}" dt="2025-01-24T10:54:05.451" v="872"/>
      <pc:docMkLst>
        <pc:docMk/>
      </pc:docMkLst>
      <pc:sldChg chg="modSp">
        <pc:chgData name="Леонид Смелов" userId="fea2e2fc1fde16d6" providerId="Windows Live" clId="Web-{A29F6A0E-3075-4487-A85E-FF6AFE1AF478}" dt="2025-01-24T08:12:44.551" v="4" actId="20577"/>
        <pc:sldMkLst>
          <pc:docMk/>
          <pc:sldMk cId="173529482" sldId="256"/>
        </pc:sldMkLst>
        <pc:spChg chg="mod">
          <ac:chgData name="Леонид Смелов" userId="fea2e2fc1fde16d6" providerId="Windows Live" clId="Web-{A29F6A0E-3075-4487-A85E-FF6AFE1AF478}" dt="2025-01-24T08:12:36.973" v="1" actId="20577"/>
          <ac:spMkLst>
            <pc:docMk/>
            <pc:sldMk cId="173529482" sldId="256"/>
            <ac:spMk id="2" creationId="{B90B3ECC-2212-4F49-80D6-12B98C47E0D9}"/>
          </ac:spMkLst>
        </pc:spChg>
        <pc:spChg chg="mod">
          <ac:chgData name="Леонид Смелов" userId="fea2e2fc1fde16d6" providerId="Windows Live" clId="Web-{A29F6A0E-3075-4487-A85E-FF6AFE1AF478}" dt="2025-01-24T08:12:44.551" v="4" actId="20577"/>
          <ac:spMkLst>
            <pc:docMk/>
            <pc:sldMk cId="173529482" sldId="256"/>
            <ac:spMk id="3" creationId="{2993BD67-EC42-4E9D-A48F-6FE25F221548}"/>
          </ac:spMkLst>
        </pc:spChg>
      </pc:sldChg>
      <pc:sldChg chg="modSp">
        <pc:chgData name="Леонид Смелов" userId="fea2e2fc1fde16d6" providerId="Windows Live" clId="Web-{A29F6A0E-3075-4487-A85E-FF6AFE1AF478}" dt="2025-01-24T08:45:32.421" v="176" actId="20577"/>
        <pc:sldMkLst>
          <pc:docMk/>
          <pc:sldMk cId="4266811175" sldId="261"/>
        </pc:sldMkLst>
        <pc:spChg chg="mod">
          <ac:chgData name="Леонид Смелов" userId="fea2e2fc1fde16d6" providerId="Windows Live" clId="Web-{A29F6A0E-3075-4487-A85E-FF6AFE1AF478}" dt="2025-01-24T08:44:43.403" v="168" actId="20577"/>
          <ac:spMkLst>
            <pc:docMk/>
            <pc:sldMk cId="4266811175" sldId="261"/>
            <ac:spMk id="2" creationId="{EE8766C8-3F15-4F51-B725-740D9C1811E6}"/>
          </ac:spMkLst>
        </pc:spChg>
        <pc:spChg chg="mod">
          <ac:chgData name="Леонид Смелов" userId="fea2e2fc1fde16d6" providerId="Windows Live" clId="Web-{A29F6A0E-3075-4487-A85E-FF6AFE1AF478}" dt="2025-01-24T08:45:32.421" v="176" actId="20577"/>
          <ac:spMkLst>
            <pc:docMk/>
            <pc:sldMk cId="4266811175" sldId="261"/>
            <ac:spMk id="3" creationId="{9AC18C45-DEED-486C-8FEA-A88B6A9D82D0}"/>
          </ac:spMkLst>
        </pc:spChg>
      </pc:sldChg>
      <pc:sldChg chg="modSp">
        <pc:chgData name="Леонид Смелов" userId="fea2e2fc1fde16d6" providerId="Windows Live" clId="Web-{A29F6A0E-3075-4487-A85E-FF6AFE1AF478}" dt="2025-01-24T08:48:29.583" v="233" actId="20577"/>
        <pc:sldMkLst>
          <pc:docMk/>
          <pc:sldMk cId="205051307" sldId="264"/>
        </pc:sldMkLst>
        <pc:spChg chg="mod">
          <ac:chgData name="Леонид Смелов" userId="fea2e2fc1fde16d6" providerId="Windows Live" clId="Web-{A29F6A0E-3075-4487-A85E-FF6AFE1AF478}" dt="2025-01-24T08:47:58.582" v="225" actId="20577"/>
          <ac:spMkLst>
            <pc:docMk/>
            <pc:sldMk cId="205051307" sldId="264"/>
            <ac:spMk id="2" creationId="{FB25AAB7-645B-4E5D-AD19-A2D06670C486}"/>
          </ac:spMkLst>
        </pc:spChg>
        <pc:spChg chg="mod">
          <ac:chgData name="Леонид Смелов" userId="fea2e2fc1fde16d6" providerId="Windows Live" clId="Web-{A29F6A0E-3075-4487-A85E-FF6AFE1AF478}" dt="2025-01-24T08:48:29.583" v="233" actId="20577"/>
          <ac:spMkLst>
            <pc:docMk/>
            <pc:sldMk cId="205051307" sldId="264"/>
            <ac:spMk id="3" creationId="{2B8FDC4C-3330-4F7B-829A-27E051BFDACE}"/>
          </ac:spMkLst>
        </pc:spChg>
      </pc:sldChg>
      <pc:sldChg chg="modSp">
        <pc:chgData name="Леонид Смелов" userId="fea2e2fc1fde16d6" providerId="Windows Live" clId="Web-{A29F6A0E-3075-4487-A85E-FF6AFE1AF478}" dt="2025-01-24T08:19:39.705" v="56" actId="20577"/>
        <pc:sldMkLst>
          <pc:docMk/>
          <pc:sldMk cId="2900229437" sldId="298"/>
        </pc:sldMkLst>
        <pc:spChg chg="mod">
          <ac:chgData name="Леонид Смелов" userId="fea2e2fc1fde16d6" providerId="Windows Live" clId="Web-{A29F6A0E-3075-4487-A85E-FF6AFE1AF478}" dt="2025-01-24T08:17:53.655" v="47" actId="20577"/>
          <ac:spMkLst>
            <pc:docMk/>
            <pc:sldMk cId="2900229437" sldId="298"/>
            <ac:spMk id="2" creationId="{FF64DC07-39FF-4AB5-9F0C-03476D0C7486}"/>
          </ac:spMkLst>
        </pc:spChg>
        <pc:spChg chg="mod">
          <ac:chgData name="Леонид Смелов" userId="fea2e2fc1fde16d6" providerId="Windows Live" clId="Web-{A29F6A0E-3075-4487-A85E-FF6AFE1AF478}" dt="2025-01-24T08:18:19.124" v="49" actId="20577"/>
          <ac:spMkLst>
            <pc:docMk/>
            <pc:sldMk cId="2900229437" sldId="298"/>
            <ac:spMk id="3" creationId="{6C0E0732-980F-4657-BA0F-6C2AA33C3D59}"/>
          </ac:spMkLst>
        </pc:spChg>
        <pc:spChg chg="mod">
          <ac:chgData name="Леонид Смелов" userId="fea2e2fc1fde16d6" providerId="Windows Live" clId="Web-{A29F6A0E-3075-4487-A85E-FF6AFE1AF478}" dt="2025-01-24T08:19:18.954" v="52" actId="20577"/>
          <ac:spMkLst>
            <pc:docMk/>
            <pc:sldMk cId="2900229437" sldId="298"/>
            <ac:spMk id="15" creationId="{CA1BD443-0418-49BE-AD48-82E328F60845}"/>
          </ac:spMkLst>
        </pc:spChg>
        <pc:spChg chg="mod">
          <ac:chgData name="Леонид Смелов" userId="fea2e2fc1fde16d6" providerId="Windows Live" clId="Web-{A29F6A0E-3075-4487-A85E-FF6AFE1AF478}" dt="2025-01-24T08:19:39.705" v="56" actId="20577"/>
          <ac:spMkLst>
            <pc:docMk/>
            <pc:sldMk cId="2900229437" sldId="298"/>
            <ac:spMk id="23" creationId="{F0A93312-1F57-4A0D-A028-DD01DFB922F1}"/>
          </ac:spMkLst>
        </pc:spChg>
      </pc:sldChg>
      <pc:sldChg chg="modSp">
        <pc:chgData name="Леонид Смелов" userId="fea2e2fc1fde16d6" providerId="Windows Live" clId="Web-{A29F6A0E-3075-4487-A85E-FF6AFE1AF478}" dt="2025-01-24T08:26:35.843" v="154" actId="20577"/>
        <pc:sldMkLst>
          <pc:docMk/>
          <pc:sldMk cId="2879064679" sldId="300"/>
        </pc:sldMkLst>
        <pc:spChg chg="mod">
          <ac:chgData name="Леонид Смелов" userId="fea2e2fc1fde16d6" providerId="Windows Live" clId="Web-{A29F6A0E-3075-4487-A85E-FF6AFE1AF478}" dt="2025-01-24T08:25:32.216" v="129" actId="20577"/>
          <ac:spMkLst>
            <pc:docMk/>
            <pc:sldMk cId="2879064679" sldId="300"/>
            <ac:spMk id="2" creationId="{838F2F73-3462-4D91-B132-AC34F0F87809}"/>
          </ac:spMkLst>
        </pc:spChg>
        <pc:spChg chg="mod">
          <ac:chgData name="Леонид Смелов" userId="fea2e2fc1fde16d6" providerId="Windows Live" clId="Web-{A29F6A0E-3075-4487-A85E-FF6AFE1AF478}" dt="2025-01-24T08:25:45.014" v="130" actId="20577"/>
          <ac:spMkLst>
            <pc:docMk/>
            <pc:sldMk cId="2879064679" sldId="300"/>
            <ac:spMk id="3" creationId="{F229DD68-9378-4ED2-B35D-5144BE9D5147}"/>
          </ac:spMkLst>
        </pc:spChg>
        <pc:spChg chg="mod">
          <ac:chgData name="Леонид Смелов" userId="fea2e2fc1fde16d6" providerId="Windows Live" clId="Web-{A29F6A0E-3075-4487-A85E-FF6AFE1AF478}" dt="2025-01-24T08:26:06.358" v="142" actId="20577"/>
          <ac:spMkLst>
            <pc:docMk/>
            <pc:sldMk cId="2879064679" sldId="300"/>
            <ac:spMk id="7" creationId="{4C56BC1E-D782-4165-883E-64075BCB1AD6}"/>
          </ac:spMkLst>
        </pc:spChg>
        <pc:spChg chg="mod">
          <ac:chgData name="Леонид Смелов" userId="fea2e2fc1fde16d6" providerId="Windows Live" clId="Web-{A29F6A0E-3075-4487-A85E-FF6AFE1AF478}" dt="2025-01-24T08:26:21.718" v="149" actId="20577"/>
          <ac:spMkLst>
            <pc:docMk/>
            <pc:sldMk cId="2879064679" sldId="300"/>
            <ac:spMk id="8" creationId="{0F6AF6A5-F8C0-4484-90FE-16A9979F082E}"/>
          </ac:spMkLst>
        </pc:spChg>
        <pc:spChg chg="mod">
          <ac:chgData name="Леонид Смелов" userId="fea2e2fc1fde16d6" providerId="Windows Live" clId="Web-{A29F6A0E-3075-4487-A85E-FF6AFE1AF478}" dt="2025-01-24T08:26:35.843" v="154" actId="20577"/>
          <ac:spMkLst>
            <pc:docMk/>
            <pc:sldMk cId="2879064679" sldId="300"/>
            <ac:spMk id="9" creationId="{549B4982-3875-46C2-8342-F3CD97FA5A3C}"/>
          </ac:spMkLst>
        </pc:spChg>
        <pc:spChg chg="mod">
          <ac:chgData name="Леонид Смелов" userId="fea2e2fc1fde16d6" providerId="Windows Live" clId="Web-{A29F6A0E-3075-4487-A85E-FF6AFE1AF478}" dt="2025-01-24T08:25:13.013" v="123" actId="20577"/>
          <ac:spMkLst>
            <pc:docMk/>
            <pc:sldMk cId="2879064679" sldId="300"/>
            <ac:spMk id="20" creationId="{08D621D6-8108-95B9-E575-23A734BAEC93}"/>
          </ac:spMkLst>
        </pc:spChg>
        <pc:spChg chg="mod">
          <ac:chgData name="Леонид Смелов" userId="fea2e2fc1fde16d6" providerId="Windows Live" clId="Web-{A29F6A0E-3075-4487-A85E-FF6AFE1AF478}" dt="2025-01-24T08:25:13.388" v="127" actId="20577"/>
          <ac:spMkLst>
            <pc:docMk/>
            <pc:sldMk cId="2879064679" sldId="300"/>
            <ac:spMk id="21" creationId="{3955807F-9416-9D79-7392-2ED115140000}"/>
          </ac:spMkLst>
        </pc:spChg>
        <pc:cxnChg chg="mod">
          <ac:chgData name="Леонид Смелов" userId="fea2e2fc1fde16d6" providerId="Windows Live" clId="Web-{A29F6A0E-3075-4487-A85E-FF6AFE1AF478}" dt="2025-01-24T08:26:01.264" v="135" actId="20577"/>
          <ac:cxnSpMkLst>
            <pc:docMk/>
            <pc:sldMk cId="2879064679" sldId="300"/>
            <ac:cxnSpMk id="6" creationId="{7830727B-9505-4932-9830-BE7F69A67738}"/>
          </ac:cxnSpMkLst>
        </pc:cxnChg>
        <pc:cxnChg chg="mod">
          <ac:chgData name="Леонид Смелов" userId="fea2e2fc1fde16d6" providerId="Windows Live" clId="Web-{A29F6A0E-3075-4487-A85E-FF6AFE1AF478}" dt="2025-01-24T08:26:21.718" v="149" actId="20577"/>
          <ac:cxnSpMkLst>
            <pc:docMk/>
            <pc:sldMk cId="2879064679" sldId="300"/>
            <ac:cxnSpMk id="10" creationId="{79EF425C-9A2E-4C2E-B4FB-EBB5B787A453}"/>
          </ac:cxnSpMkLst>
        </pc:cxnChg>
        <pc:cxnChg chg="mod">
          <ac:chgData name="Леонид Смелов" userId="fea2e2fc1fde16d6" providerId="Windows Live" clId="Web-{A29F6A0E-3075-4487-A85E-FF6AFE1AF478}" dt="2025-01-24T08:26:35.359" v="153" actId="20577"/>
          <ac:cxnSpMkLst>
            <pc:docMk/>
            <pc:sldMk cId="2879064679" sldId="300"/>
            <ac:cxnSpMk id="13" creationId="{A158D2D2-1A5E-4C70-9FB2-EA5AFF69040E}"/>
          </ac:cxnSpMkLst>
        </pc:cxnChg>
      </pc:sldChg>
      <pc:sldChg chg="modSp">
        <pc:chgData name="Леонид Смелов" userId="fea2e2fc1fde16d6" providerId="Windows Live" clId="Web-{A29F6A0E-3075-4487-A85E-FF6AFE1AF478}" dt="2025-01-24T08:46:15.157" v="202" actId="20577"/>
        <pc:sldMkLst>
          <pc:docMk/>
          <pc:sldMk cId="4023718868" sldId="302"/>
        </pc:sldMkLst>
        <pc:spChg chg="mod">
          <ac:chgData name="Леонид Смелов" userId="fea2e2fc1fde16d6" providerId="Windows Live" clId="Web-{A29F6A0E-3075-4487-A85E-FF6AFE1AF478}" dt="2025-01-24T08:45:44.437" v="179" actId="20577"/>
          <ac:spMkLst>
            <pc:docMk/>
            <pc:sldMk cId="4023718868" sldId="302"/>
            <ac:spMk id="2" creationId="{FB2CF120-71B9-4D41-9E7F-378E7EC18621}"/>
          </ac:spMkLst>
        </pc:spChg>
        <pc:spChg chg="mod">
          <ac:chgData name="Леонид Смелов" userId="fea2e2fc1fde16d6" providerId="Windows Live" clId="Web-{A29F6A0E-3075-4487-A85E-FF6AFE1AF478}" dt="2025-01-24T08:46:15.157" v="202" actId="20577"/>
          <ac:spMkLst>
            <pc:docMk/>
            <pc:sldMk cId="4023718868" sldId="302"/>
            <ac:spMk id="5" creationId="{5E714523-332F-400C-96FB-2D2024D90137}"/>
          </ac:spMkLst>
        </pc:spChg>
      </pc:sldChg>
      <pc:sldChg chg="modSp">
        <pc:chgData name="Леонид Смелов" userId="fea2e2fc1fde16d6" providerId="Windows Live" clId="Web-{A29F6A0E-3075-4487-A85E-FF6AFE1AF478}" dt="2025-01-24T09:06:45.558" v="322" actId="20577"/>
        <pc:sldMkLst>
          <pc:docMk/>
          <pc:sldMk cId="1529454025" sldId="306"/>
        </pc:sldMkLst>
        <pc:spChg chg="mod">
          <ac:chgData name="Леонид Смелов" userId="fea2e2fc1fde16d6" providerId="Windows Live" clId="Web-{A29F6A0E-3075-4487-A85E-FF6AFE1AF478}" dt="2025-01-24T08:57:44.884" v="281" actId="20577"/>
          <ac:spMkLst>
            <pc:docMk/>
            <pc:sldMk cId="1529454025" sldId="306"/>
            <ac:spMk id="2" creationId="{E529B38E-912B-464B-88C9-A1B549B2DC78}"/>
          </ac:spMkLst>
        </pc:spChg>
        <pc:spChg chg="mod">
          <ac:chgData name="Леонид Смелов" userId="fea2e2fc1fde16d6" providerId="Windows Live" clId="Web-{A29F6A0E-3075-4487-A85E-FF6AFE1AF478}" dt="2025-01-24T09:06:05.776" v="296" actId="20577"/>
          <ac:spMkLst>
            <pc:docMk/>
            <pc:sldMk cId="1529454025" sldId="306"/>
            <ac:spMk id="3" creationId="{426F477D-D879-406B-8735-07B5557B54E3}"/>
          </ac:spMkLst>
        </pc:spChg>
        <pc:spChg chg="mod">
          <ac:chgData name="Леонид Смелов" userId="fea2e2fc1fde16d6" providerId="Windows Live" clId="Web-{A29F6A0E-3075-4487-A85E-FF6AFE1AF478}" dt="2025-01-24T09:06:27.464" v="311" actId="20577"/>
          <ac:spMkLst>
            <pc:docMk/>
            <pc:sldMk cId="1529454025" sldId="306"/>
            <ac:spMk id="10" creationId="{DBDC242A-BE98-4E14-A02A-879A6974E6CF}"/>
          </ac:spMkLst>
        </pc:spChg>
        <pc:spChg chg="mod">
          <ac:chgData name="Леонид Смелов" userId="fea2e2fc1fde16d6" providerId="Windows Live" clId="Web-{A29F6A0E-3075-4487-A85E-FF6AFE1AF478}" dt="2025-01-24T09:06:45.558" v="322" actId="20577"/>
          <ac:spMkLst>
            <pc:docMk/>
            <pc:sldMk cId="1529454025" sldId="306"/>
            <ac:spMk id="11" creationId="{89619E92-521C-48ED-8A1B-EDAD8FE23A11}"/>
          </ac:spMkLst>
        </pc:spChg>
        <pc:graphicFrameChg chg="modGraphic">
          <ac:chgData name="Леонид Смелов" userId="fea2e2fc1fde16d6" providerId="Windows Live" clId="Web-{A29F6A0E-3075-4487-A85E-FF6AFE1AF478}" dt="2025-01-24T08:51:19.433" v="259"/>
          <ac:graphicFrameMkLst>
            <pc:docMk/>
            <pc:sldMk cId="1529454025" sldId="306"/>
            <ac:graphicFrameMk id="5" creationId="{5AC03A1D-0E92-4626-AAD7-6DD6597B5260}"/>
          </ac:graphicFrameMkLst>
        </pc:graphicFrameChg>
      </pc:sldChg>
      <pc:sldChg chg="modSp">
        <pc:chgData name="Леонид Смелов" userId="fea2e2fc1fde16d6" providerId="Windows Live" clId="Web-{A29F6A0E-3075-4487-A85E-FF6AFE1AF478}" dt="2025-01-24T09:48:09.379" v="706" actId="20577"/>
        <pc:sldMkLst>
          <pc:docMk/>
          <pc:sldMk cId="2907674766" sldId="308"/>
        </pc:sldMkLst>
        <pc:spChg chg="mod">
          <ac:chgData name="Леонид Смелов" userId="fea2e2fc1fde16d6" providerId="Windows Live" clId="Web-{A29F6A0E-3075-4487-A85E-FF6AFE1AF478}" dt="2025-01-24T09:46:34.641" v="681" actId="20577"/>
          <ac:spMkLst>
            <pc:docMk/>
            <pc:sldMk cId="2907674766" sldId="308"/>
            <ac:spMk id="7" creationId="{875321FC-24D3-4A72-B77A-41700AB2C7F8}"/>
          </ac:spMkLst>
        </pc:spChg>
        <pc:spChg chg="mod">
          <ac:chgData name="Леонид Смелов" userId="fea2e2fc1fde16d6" providerId="Windows Live" clId="Web-{A29F6A0E-3075-4487-A85E-FF6AFE1AF478}" dt="2025-01-24T09:47:40.377" v="700" actId="20577"/>
          <ac:spMkLst>
            <pc:docMk/>
            <pc:sldMk cId="2907674766" sldId="308"/>
            <ac:spMk id="8" creationId="{8D981040-5814-4E9B-ABE2-D8BC1F7C2090}"/>
          </ac:spMkLst>
        </pc:spChg>
        <pc:spChg chg="mod">
          <ac:chgData name="Леонид Смелов" userId="fea2e2fc1fde16d6" providerId="Windows Live" clId="Web-{A29F6A0E-3075-4487-A85E-FF6AFE1AF478}" dt="2025-01-24T09:48:09.379" v="706" actId="20577"/>
          <ac:spMkLst>
            <pc:docMk/>
            <pc:sldMk cId="2907674766" sldId="308"/>
            <ac:spMk id="9" creationId="{B5328C3E-1DB7-4425-ACA8-FD55D83E02F1}"/>
          </ac:spMkLst>
        </pc:spChg>
      </pc:sldChg>
      <pc:sldChg chg="modSp">
        <pc:chgData name="Леонид Смелов" userId="fea2e2fc1fde16d6" providerId="Windows Live" clId="Web-{A29F6A0E-3075-4487-A85E-FF6AFE1AF478}" dt="2025-01-24T09:13:05.322" v="380" actId="14100"/>
        <pc:sldMkLst>
          <pc:docMk/>
          <pc:sldMk cId="1387332815" sldId="312"/>
        </pc:sldMkLst>
        <pc:spChg chg="mod">
          <ac:chgData name="Леонид Смелов" userId="fea2e2fc1fde16d6" providerId="Windows Live" clId="Web-{A29F6A0E-3075-4487-A85E-FF6AFE1AF478}" dt="2025-01-24T09:11:33.881" v="359" actId="20577"/>
          <ac:spMkLst>
            <pc:docMk/>
            <pc:sldMk cId="1387332815" sldId="312"/>
            <ac:spMk id="2" creationId="{FB25AAB7-645B-4E5D-AD19-A2D06670C486}"/>
          </ac:spMkLst>
        </pc:spChg>
        <pc:spChg chg="mod">
          <ac:chgData name="Леонид Смелов" userId="fea2e2fc1fde16d6" providerId="Windows Live" clId="Web-{A29F6A0E-3075-4487-A85E-FF6AFE1AF478}" dt="2025-01-24T09:13:05.322" v="380" actId="14100"/>
          <ac:spMkLst>
            <pc:docMk/>
            <pc:sldMk cId="1387332815" sldId="312"/>
            <ac:spMk id="3" creationId="{2B8FDC4C-3330-4F7B-829A-27E051BFDACE}"/>
          </ac:spMkLst>
        </pc:spChg>
      </pc:sldChg>
      <pc:sldChg chg="modSp">
        <pc:chgData name="Леонид Смелов" userId="fea2e2fc1fde16d6" providerId="Windows Live" clId="Web-{A29F6A0E-3075-4487-A85E-FF6AFE1AF478}" dt="2025-01-24T08:23:25.619" v="107" actId="20577"/>
        <pc:sldMkLst>
          <pc:docMk/>
          <pc:sldMk cId="2699915100" sldId="327"/>
        </pc:sldMkLst>
        <pc:spChg chg="mod">
          <ac:chgData name="Леонид Смелов" userId="fea2e2fc1fde16d6" providerId="Windows Live" clId="Web-{A29F6A0E-3075-4487-A85E-FF6AFE1AF478}" dt="2025-01-24T08:19:57.862" v="58" actId="20577"/>
          <ac:spMkLst>
            <pc:docMk/>
            <pc:sldMk cId="2699915100" sldId="327"/>
            <ac:spMk id="2" creationId="{7CCA5AB0-8D1E-4B38-872F-7747503CBD1D}"/>
          </ac:spMkLst>
        </pc:spChg>
        <pc:spChg chg="mod">
          <ac:chgData name="Леонид Смелов" userId="fea2e2fc1fde16d6" providerId="Windows Live" clId="Web-{A29F6A0E-3075-4487-A85E-FF6AFE1AF478}" dt="2025-01-24T08:23:25.619" v="107" actId="20577"/>
          <ac:spMkLst>
            <pc:docMk/>
            <pc:sldMk cId="2699915100" sldId="327"/>
            <ac:spMk id="3" creationId="{68AAEF39-089C-42FE-8DFD-B92E206EA16E}"/>
          </ac:spMkLst>
        </pc:spChg>
      </pc:sldChg>
      <pc:sldChg chg="modSp">
        <pc:chgData name="Леонид Смелов" userId="fea2e2fc1fde16d6" providerId="Windows Live" clId="Web-{A29F6A0E-3075-4487-A85E-FF6AFE1AF478}" dt="2025-01-24T08:15:28.384" v="18" actId="20577"/>
        <pc:sldMkLst>
          <pc:docMk/>
          <pc:sldMk cId="5781916" sldId="852"/>
        </pc:sldMkLst>
        <pc:spChg chg="mod">
          <ac:chgData name="Леонид Смелов" userId="fea2e2fc1fde16d6" providerId="Windows Live" clId="Web-{A29F6A0E-3075-4487-A85E-FF6AFE1AF478}" dt="2025-01-24T08:15:10.509" v="14" actId="20577"/>
          <ac:spMkLst>
            <pc:docMk/>
            <pc:sldMk cId="5781916" sldId="852"/>
            <ac:spMk id="2" creationId="{FE53BC04-93CB-420B-B78E-332EED653BA8}"/>
          </ac:spMkLst>
        </pc:spChg>
        <pc:spChg chg="mod">
          <ac:chgData name="Леонид Смелов" userId="fea2e2fc1fde16d6" providerId="Windows Live" clId="Web-{A29F6A0E-3075-4487-A85E-FF6AFE1AF478}" dt="2025-01-24T08:15:28.384" v="18" actId="20577"/>
          <ac:spMkLst>
            <pc:docMk/>
            <pc:sldMk cId="5781916" sldId="852"/>
            <ac:spMk id="4" creationId="{9E5F9461-6856-4DA7-9AE9-3C1090DB6978}"/>
          </ac:spMkLst>
        </pc:spChg>
      </pc:sldChg>
      <pc:sldChg chg="modSp">
        <pc:chgData name="Леонид Смелов" userId="fea2e2fc1fde16d6" providerId="Windows Live" clId="Web-{A29F6A0E-3075-4487-A85E-FF6AFE1AF478}" dt="2025-01-24T09:22:48.654" v="506" actId="20577"/>
        <pc:sldMkLst>
          <pc:docMk/>
          <pc:sldMk cId="4223511032" sldId="865"/>
        </pc:sldMkLst>
        <pc:spChg chg="mod">
          <ac:chgData name="Леонид Смелов" userId="fea2e2fc1fde16d6" providerId="Windows Live" clId="Web-{A29F6A0E-3075-4487-A85E-FF6AFE1AF478}" dt="2025-01-24T09:21:43.621" v="489" actId="20577"/>
          <ac:spMkLst>
            <pc:docMk/>
            <pc:sldMk cId="4223511032" sldId="865"/>
            <ac:spMk id="2" creationId="{DCEA1EDF-CE26-48B2-9C65-34D5E3098D24}"/>
          </ac:spMkLst>
        </pc:spChg>
        <pc:spChg chg="mod">
          <ac:chgData name="Леонид Смелов" userId="fea2e2fc1fde16d6" providerId="Windows Live" clId="Web-{A29F6A0E-3075-4487-A85E-FF6AFE1AF478}" dt="2025-01-24T09:22:37.076" v="503" actId="20577"/>
          <ac:spMkLst>
            <pc:docMk/>
            <pc:sldMk cId="4223511032" sldId="865"/>
            <ac:spMk id="3" creationId="{800552FE-E22F-4EEA-9FE6-F836DFD16095}"/>
          </ac:spMkLst>
        </pc:spChg>
        <pc:spChg chg="mod">
          <ac:chgData name="Леонид Смелов" userId="fea2e2fc1fde16d6" providerId="Windows Live" clId="Web-{A29F6A0E-3075-4487-A85E-FF6AFE1AF478}" dt="2025-01-24T09:22:48.654" v="506" actId="20577"/>
          <ac:spMkLst>
            <pc:docMk/>
            <pc:sldMk cId="4223511032" sldId="865"/>
            <ac:spMk id="4" creationId="{B91D89E3-585D-35F3-F104-56882A3F1624}"/>
          </ac:spMkLst>
        </pc:spChg>
      </pc:sldChg>
      <pc:sldChg chg="modSp">
        <pc:chgData name="Леонид Смелов" userId="fea2e2fc1fde16d6" providerId="Windows Live" clId="Web-{A29F6A0E-3075-4487-A85E-FF6AFE1AF478}" dt="2025-01-24T08:47:41.160" v="221" actId="20577"/>
        <pc:sldMkLst>
          <pc:docMk/>
          <pc:sldMk cId="2588951242" sldId="869"/>
        </pc:sldMkLst>
        <pc:spChg chg="mod">
          <ac:chgData name="Леонид Смелов" userId="fea2e2fc1fde16d6" providerId="Windows Live" clId="Web-{A29F6A0E-3075-4487-A85E-FF6AFE1AF478}" dt="2025-01-24T08:46:29.298" v="205" actId="20577"/>
          <ac:spMkLst>
            <pc:docMk/>
            <pc:sldMk cId="2588951242" sldId="869"/>
            <ac:spMk id="2" creationId="{B7762826-5D8A-4E82-A83C-BA76FCE383BF}"/>
          </ac:spMkLst>
        </pc:spChg>
        <pc:spChg chg="mod">
          <ac:chgData name="Леонид Смелов" userId="fea2e2fc1fde16d6" providerId="Windows Live" clId="Web-{A29F6A0E-3075-4487-A85E-FF6AFE1AF478}" dt="2025-01-24T08:46:51.517" v="213" actId="20577"/>
          <ac:spMkLst>
            <pc:docMk/>
            <pc:sldMk cId="2588951242" sldId="869"/>
            <ac:spMk id="4" creationId="{9B93C331-C667-425D-92E9-02BF503D0440}"/>
          </ac:spMkLst>
        </pc:spChg>
        <pc:spChg chg="mod">
          <ac:chgData name="Леонид Смелов" userId="fea2e2fc1fde16d6" providerId="Windows Live" clId="Web-{A29F6A0E-3075-4487-A85E-FF6AFE1AF478}" dt="2025-01-24T08:47:31.159" v="219" actId="20577"/>
          <ac:spMkLst>
            <pc:docMk/>
            <pc:sldMk cId="2588951242" sldId="869"/>
            <ac:spMk id="5" creationId="{8BCC3467-2EC0-4368-9978-B3D1A55C40FD}"/>
          </ac:spMkLst>
        </pc:spChg>
        <pc:spChg chg="mod">
          <ac:chgData name="Леонид Смелов" userId="fea2e2fc1fde16d6" providerId="Windows Live" clId="Web-{A29F6A0E-3075-4487-A85E-FF6AFE1AF478}" dt="2025-01-24T08:47:04.377" v="215" actId="20577"/>
          <ac:spMkLst>
            <pc:docMk/>
            <pc:sldMk cId="2588951242" sldId="869"/>
            <ac:spMk id="6" creationId="{928FEE5B-C8F5-416B-921F-4F65DBA28182}"/>
          </ac:spMkLst>
        </pc:spChg>
        <pc:spChg chg="mod">
          <ac:chgData name="Леонид Смелов" userId="fea2e2fc1fde16d6" providerId="Windows Live" clId="Web-{A29F6A0E-3075-4487-A85E-FF6AFE1AF478}" dt="2025-01-24T08:47:41.160" v="221" actId="20577"/>
          <ac:spMkLst>
            <pc:docMk/>
            <pc:sldMk cId="2588951242" sldId="869"/>
            <ac:spMk id="7" creationId="{47A0008B-1541-4003-9EAE-D8D2FE0025DF}"/>
          </ac:spMkLst>
        </pc:spChg>
        <pc:spChg chg="mod">
          <ac:chgData name="Леонид Смелов" userId="fea2e2fc1fde16d6" providerId="Windows Live" clId="Web-{A29F6A0E-3075-4487-A85E-FF6AFE1AF478}" dt="2025-01-24T08:46:39.532" v="209" actId="20577"/>
          <ac:spMkLst>
            <pc:docMk/>
            <pc:sldMk cId="2588951242" sldId="869"/>
            <ac:spMk id="8" creationId="{73987A79-5402-4A9F-BC08-19598679AD16}"/>
          </ac:spMkLst>
        </pc:spChg>
        <pc:spChg chg="mod">
          <ac:chgData name="Леонид Смелов" userId="fea2e2fc1fde16d6" providerId="Windows Live" clId="Web-{A29F6A0E-3075-4487-A85E-FF6AFE1AF478}" dt="2025-01-24T08:47:21.096" v="217" actId="20577"/>
          <ac:spMkLst>
            <pc:docMk/>
            <pc:sldMk cId="2588951242" sldId="869"/>
            <ac:spMk id="9" creationId="{4261D5DE-FD0C-4CBE-9FB6-B4912D5D705E}"/>
          </ac:spMkLst>
        </pc:spChg>
      </pc:sldChg>
      <pc:sldChg chg="modSp">
        <pc:chgData name="Леонид Смелов" userId="fea2e2fc1fde16d6" providerId="Windows Live" clId="Web-{A29F6A0E-3075-4487-A85E-FF6AFE1AF478}" dt="2025-01-24T08:51:12.808" v="258"/>
        <pc:sldMkLst>
          <pc:docMk/>
          <pc:sldMk cId="1309797501" sldId="870"/>
        </pc:sldMkLst>
        <pc:spChg chg="mod">
          <ac:chgData name="Леонид Смелов" userId="fea2e2fc1fde16d6" providerId="Windows Live" clId="Web-{A29F6A0E-3075-4487-A85E-FF6AFE1AF478}" dt="2025-01-24T08:49:31.273" v="241" actId="20577"/>
          <ac:spMkLst>
            <pc:docMk/>
            <pc:sldMk cId="1309797501" sldId="870"/>
            <ac:spMk id="2" creationId="{E529B38E-912B-464B-88C9-A1B549B2DC78}"/>
          </ac:spMkLst>
        </pc:spChg>
        <pc:spChg chg="mod">
          <ac:chgData name="Леонид Смелов" userId="fea2e2fc1fde16d6" providerId="Windows Live" clId="Web-{A29F6A0E-3075-4487-A85E-FF6AFE1AF478}" dt="2025-01-24T08:49:48.289" v="243" actId="20577"/>
          <ac:spMkLst>
            <pc:docMk/>
            <pc:sldMk cId="1309797501" sldId="870"/>
            <ac:spMk id="3" creationId="{426F477D-D879-406B-8735-07B5557B54E3}"/>
          </ac:spMkLst>
        </pc:spChg>
        <pc:spChg chg="mod">
          <ac:chgData name="Леонид Смелов" userId="fea2e2fc1fde16d6" providerId="Windows Live" clId="Web-{A29F6A0E-3075-4487-A85E-FF6AFE1AF478}" dt="2025-01-24T08:50:00.852" v="248" actId="20577"/>
          <ac:spMkLst>
            <pc:docMk/>
            <pc:sldMk cId="1309797501" sldId="870"/>
            <ac:spMk id="6" creationId="{E21D3033-0B89-4654-BB8E-0DCE1FDF1C49}"/>
          </ac:spMkLst>
        </pc:spChg>
        <pc:graphicFrameChg chg="modGraphic">
          <ac:chgData name="Леонид Смелов" userId="fea2e2fc1fde16d6" providerId="Windows Live" clId="Web-{A29F6A0E-3075-4487-A85E-FF6AFE1AF478}" dt="2025-01-24T08:51:12.808" v="258"/>
          <ac:graphicFrameMkLst>
            <pc:docMk/>
            <pc:sldMk cId="1309797501" sldId="870"/>
            <ac:graphicFrameMk id="4" creationId="{2F28F626-AAD3-4D31-B9F0-C0A997A33AB4}"/>
          </ac:graphicFrameMkLst>
        </pc:graphicFrameChg>
        <pc:graphicFrameChg chg="modGraphic">
          <ac:chgData name="Леонид Смелов" userId="fea2e2fc1fde16d6" providerId="Windows Live" clId="Web-{A29F6A0E-3075-4487-A85E-FF6AFE1AF478}" dt="2025-01-24T08:51:08.635" v="257"/>
          <ac:graphicFrameMkLst>
            <pc:docMk/>
            <pc:sldMk cId="1309797501" sldId="870"/>
            <ac:graphicFrameMk id="5" creationId="{5AC03A1D-0E92-4626-AAD7-6DD6597B5260}"/>
          </ac:graphicFrameMkLst>
        </pc:graphicFrameChg>
      </pc:sldChg>
      <pc:sldChg chg="modSp">
        <pc:chgData name="Леонид Смелов" userId="fea2e2fc1fde16d6" providerId="Windows Live" clId="Web-{A29F6A0E-3075-4487-A85E-FF6AFE1AF478}" dt="2025-01-24T08:14:56.165" v="12" actId="20577"/>
        <pc:sldMkLst>
          <pc:docMk/>
          <pc:sldMk cId="1407817370" sldId="873"/>
        </pc:sldMkLst>
        <pc:spChg chg="mod">
          <ac:chgData name="Леонид Смелов" userId="fea2e2fc1fde16d6" providerId="Windows Live" clId="Web-{A29F6A0E-3075-4487-A85E-FF6AFE1AF478}" dt="2025-01-24T08:13:05.083" v="6" actId="20577"/>
          <ac:spMkLst>
            <pc:docMk/>
            <pc:sldMk cId="1407817370" sldId="873"/>
            <ac:spMk id="2" creationId="{198DD60A-CA64-49C2-AA10-5C689C016F3D}"/>
          </ac:spMkLst>
        </pc:spChg>
        <pc:spChg chg="mod">
          <ac:chgData name="Леонид Смелов" userId="fea2e2fc1fde16d6" providerId="Windows Live" clId="Web-{A29F6A0E-3075-4487-A85E-FF6AFE1AF478}" dt="2025-01-24T08:14:56.165" v="12" actId="20577"/>
          <ac:spMkLst>
            <pc:docMk/>
            <pc:sldMk cId="1407817370" sldId="873"/>
            <ac:spMk id="3" creationId="{C7BABDEF-33B2-41E4-BEA2-1624D93286F6}"/>
          </ac:spMkLst>
        </pc:spChg>
      </pc:sldChg>
      <pc:sldChg chg="delSp modSp">
        <pc:chgData name="Леонид Смелов" userId="fea2e2fc1fde16d6" providerId="Windows Live" clId="Web-{A29F6A0E-3075-4487-A85E-FF6AFE1AF478}" dt="2025-01-24T09:26:55.631" v="563" actId="20577"/>
        <pc:sldMkLst>
          <pc:docMk/>
          <pc:sldMk cId="1744287926" sldId="878"/>
        </pc:sldMkLst>
        <pc:spChg chg="mod">
          <ac:chgData name="Леонид Смелов" userId="fea2e2fc1fde16d6" providerId="Windows Live" clId="Web-{A29F6A0E-3075-4487-A85E-FF6AFE1AF478}" dt="2025-01-24T09:24:59.018" v="517" actId="20577"/>
          <ac:spMkLst>
            <pc:docMk/>
            <pc:sldMk cId="1744287926" sldId="878"/>
            <ac:spMk id="2" creationId="{00000000-0000-0000-0000-000000000000}"/>
          </ac:spMkLst>
        </pc:spChg>
        <pc:spChg chg="mod">
          <ac:chgData name="Леонид Смелов" userId="fea2e2fc1fde16d6" providerId="Windows Live" clId="Web-{A29F6A0E-3075-4487-A85E-FF6AFE1AF478}" dt="2025-01-24T09:26:55.631" v="563" actId="20577"/>
          <ac:spMkLst>
            <pc:docMk/>
            <pc:sldMk cId="1744287926" sldId="878"/>
            <ac:spMk id="3" creationId="{00000000-0000-0000-0000-000000000000}"/>
          </ac:spMkLst>
        </pc:spChg>
        <pc:spChg chg="mod">
          <ac:chgData name="Леонид Смелов" userId="fea2e2fc1fde16d6" providerId="Windows Live" clId="Web-{A29F6A0E-3075-4487-A85E-FF6AFE1AF478}" dt="2025-01-24T09:25:52.348" v="533" actId="20577"/>
          <ac:spMkLst>
            <pc:docMk/>
            <pc:sldMk cId="1744287926" sldId="878"/>
            <ac:spMk id="13" creationId="{8682DC77-75D7-8E32-F6BB-714FF31AEE87}"/>
          </ac:spMkLst>
        </pc:spChg>
        <pc:grpChg chg="del">
          <ac:chgData name="Леонид Смелов" userId="fea2e2fc1fde16d6" providerId="Windows Live" clId="Web-{A29F6A0E-3075-4487-A85E-FF6AFE1AF478}" dt="2025-01-24T09:25:36.051" v="530"/>
          <ac:grpSpMkLst>
            <pc:docMk/>
            <pc:sldMk cId="1744287926" sldId="878"/>
            <ac:grpSpMk id="6" creationId="{6657310D-B2C1-3ABE-C945-A2E65B6AB617}"/>
          </ac:grpSpMkLst>
        </pc:grpChg>
        <pc:grpChg chg="del">
          <ac:chgData name="Леонид Смелов" userId="fea2e2fc1fde16d6" providerId="Windows Live" clId="Web-{A29F6A0E-3075-4487-A85E-FF6AFE1AF478}" dt="2025-01-24T09:25:35.863" v="529"/>
          <ac:grpSpMkLst>
            <pc:docMk/>
            <pc:sldMk cId="1744287926" sldId="878"/>
            <ac:grpSpMk id="23" creationId="{48C07E01-C9C5-603C-069B-6C45C630B0AE}"/>
          </ac:grpSpMkLst>
        </pc:grpChg>
        <pc:grpChg chg="del">
          <ac:chgData name="Леонид Смелов" userId="fea2e2fc1fde16d6" providerId="Windows Live" clId="Web-{A29F6A0E-3075-4487-A85E-FF6AFE1AF478}" dt="2025-01-24T09:26:30.318" v="558"/>
          <ac:grpSpMkLst>
            <pc:docMk/>
            <pc:sldMk cId="1744287926" sldId="878"/>
            <ac:grpSpMk id="40" creationId="{4303D431-ECC5-9EB3-A495-AFD7F5D2F62E}"/>
          </ac:grpSpMkLst>
        </pc:grpChg>
        <pc:grpChg chg="del">
          <ac:chgData name="Леонид Смелов" userId="fea2e2fc1fde16d6" providerId="Windows Live" clId="Web-{A29F6A0E-3075-4487-A85E-FF6AFE1AF478}" dt="2025-01-24T09:26:27.474" v="557"/>
          <ac:grpSpMkLst>
            <pc:docMk/>
            <pc:sldMk cId="1744287926" sldId="878"/>
            <ac:grpSpMk id="59" creationId="{0103A3F4-A009-9F4F-6F89-0F7B00E5C6AF}"/>
          </ac:grpSpMkLst>
        </pc:grpChg>
      </pc:sldChg>
      <pc:sldChg chg="modSp">
        <pc:chgData name="Леонид Смелов" userId="fea2e2fc1fde16d6" providerId="Windows Live" clId="Web-{A29F6A0E-3075-4487-A85E-FF6AFE1AF478}" dt="2025-01-24T09:28:50.698" v="581" actId="20577"/>
        <pc:sldMkLst>
          <pc:docMk/>
          <pc:sldMk cId="1772410290" sldId="879"/>
        </pc:sldMkLst>
        <pc:spChg chg="mod">
          <ac:chgData name="Леонид Смелов" userId="fea2e2fc1fde16d6" providerId="Windows Live" clId="Web-{A29F6A0E-3075-4487-A85E-FF6AFE1AF478}" dt="2025-01-24T09:28:21.478" v="573" actId="20577"/>
          <ac:spMkLst>
            <pc:docMk/>
            <pc:sldMk cId="1772410290" sldId="879"/>
            <ac:spMk id="2" creationId="{00000000-0000-0000-0000-000000000000}"/>
          </ac:spMkLst>
        </pc:spChg>
        <pc:spChg chg="mod">
          <ac:chgData name="Леонид Смелов" userId="fea2e2fc1fde16d6" providerId="Windows Live" clId="Web-{A29F6A0E-3075-4487-A85E-FF6AFE1AF478}" dt="2025-01-24T09:28:50.698" v="581" actId="20577"/>
          <ac:spMkLst>
            <pc:docMk/>
            <pc:sldMk cId="1772410290" sldId="879"/>
            <ac:spMk id="3" creationId="{00000000-0000-0000-0000-000000000000}"/>
          </ac:spMkLst>
        </pc:spChg>
      </pc:sldChg>
      <pc:sldChg chg="modSp">
        <pc:chgData name="Леонид Смелов" userId="fea2e2fc1fde16d6" providerId="Windows Live" clId="Web-{A29F6A0E-3075-4487-A85E-FF6AFE1AF478}" dt="2025-01-24T09:37:35.810" v="651" actId="20577"/>
        <pc:sldMkLst>
          <pc:docMk/>
          <pc:sldMk cId="2851806791" sldId="883"/>
        </pc:sldMkLst>
        <pc:spChg chg="mod">
          <ac:chgData name="Леонид Смелов" userId="fea2e2fc1fde16d6" providerId="Windows Live" clId="Web-{A29F6A0E-3075-4487-A85E-FF6AFE1AF478}" dt="2025-01-24T09:36:30.401" v="639" actId="20577"/>
          <ac:spMkLst>
            <pc:docMk/>
            <pc:sldMk cId="2851806791" sldId="883"/>
            <ac:spMk id="7" creationId="{7097BC30-B81C-49D2-B03D-FBFDE0AD3534}"/>
          </ac:spMkLst>
        </pc:spChg>
        <pc:spChg chg="mod">
          <ac:chgData name="Леонид Смелов" userId="fea2e2fc1fde16d6" providerId="Windows Live" clId="Web-{A29F6A0E-3075-4487-A85E-FF6AFE1AF478}" dt="2025-01-24T09:37:35.810" v="651" actId="20577"/>
          <ac:spMkLst>
            <pc:docMk/>
            <pc:sldMk cId="2851806791" sldId="883"/>
            <ac:spMk id="8" creationId="{432BE6DF-BACC-4EFA-B2E5-CC4059EBB51B}"/>
          </ac:spMkLst>
        </pc:spChg>
      </pc:sldChg>
      <pc:sldChg chg="modSp">
        <pc:chgData name="Леонид Смелов" userId="fea2e2fc1fde16d6" providerId="Windows Live" clId="Web-{A29F6A0E-3075-4487-A85E-FF6AFE1AF478}" dt="2025-01-24T10:47:44.544" v="809" actId="20577"/>
        <pc:sldMkLst>
          <pc:docMk/>
          <pc:sldMk cId="3149525327" sldId="884"/>
        </pc:sldMkLst>
        <pc:spChg chg="mod">
          <ac:chgData name="Леонид Смелов" userId="fea2e2fc1fde16d6" providerId="Windows Live" clId="Web-{A29F6A0E-3075-4487-A85E-FF6AFE1AF478}" dt="2025-01-24T10:46:13.838" v="799" actId="20577"/>
          <ac:spMkLst>
            <pc:docMk/>
            <pc:sldMk cId="3149525327" sldId="884"/>
            <ac:spMk id="2" creationId="{DF0E7673-B3D8-4FDA-B74C-B5409D01198B}"/>
          </ac:spMkLst>
        </pc:spChg>
        <pc:spChg chg="mod">
          <ac:chgData name="Леонид Смелов" userId="fea2e2fc1fde16d6" providerId="Windows Live" clId="Web-{A29F6A0E-3075-4487-A85E-FF6AFE1AF478}" dt="2025-01-24T10:47:44.544" v="809" actId="20577"/>
          <ac:spMkLst>
            <pc:docMk/>
            <pc:sldMk cId="3149525327" sldId="884"/>
            <ac:spMk id="3" creationId="{9B59F74B-60DC-47CD-901D-23F3CCC71FE6}"/>
          </ac:spMkLst>
        </pc:spChg>
      </pc:sldChg>
      <pc:sldChg chg="modSp">
        <pc:chgData name="Леонид Смелов" userId="fea2e2fc1fde16d6" providerId="Windows Live" clId="Web-{A29F6A0E-3075-4487-A85E-FF6AFE1AF478}" dt="2025-01-24T09:32:54.909" v="609" actId="20577"/>
        <pc:sldMkLst>
          <pc:docMk/>
          <pc:sldMk cId="2945899771" sldId="885"/>
        </pc:sldMkLst>
        <pc:spChg chg="mod">
          <ac:chgData name="Леонид Смелов" userId="fea2e2fc1fde16d6" providerId="Windows Live" clId="Web-{A29F6A0E-3075-4487-A85E-FF6AFE1AF478}" dt="2025-01-24T09:31:53.001" v="606" actId="20577"/>
          <ac:spMkLst>
            <pc:docMk/>
            <pc:sldMk cId="2945899771" sldId="885"/>
            <ac:spMk id="2" creationId="{432F1F5B-F49A-4FE7-AD29-F35DB175739B}"/>
          </ac:spMkLst>
        </pc:spChg>
        <pc:spChg chg="mod">
          <ac:chgData name="Леонид Смелов" userId="fea2e2fc1fde16d6" providerId="Windows Live" clId="Web-{A29F6A0E-3075-4487-A85E-FF6AFE1AF478}" dt="2025-01-24T09:32:54.909" v="609" actId="20577"/>
          <ac:spMkLst>
            <pc:docMk/>
            <pc:sldMk cId="2945899771" sldId="885"/>
            <ac:spMk id="3" creationId="{76F1D3E1-16CA-4407-9EC6-1F4EEA160DBE}"/>
          </ac:spMkLst>
        </pc:spChg>
      </pc:sldChg>
      <pc:sldChg chg="modSp">
        <pc:chgData name="Леонид Смелов" userId="fea2e2fc1fde16d6" providerId="Windows Live" clId="Web-{A29F6A0E-3075-4487-A85E-FF6AFE1AF478}" dt="2025-01-24T09:14:36.903" v="392" actId="20577"/>
        <pc:sldMkLst>
          <pc:docMk/>
          <pc:sldMk cId="1083536574" sldId="888"/>
        </pc:sldMkLst>
        <pc:spChg chg="mod">
          <ac:chgData name="Леонид Смелов" userId="fea2e2fc1fde16d6" providerId="Windows Live" clId="Web-{A29F6A0E-3075-4487-A85E-FF6AFE1AF478}" dt="2025-01-24T09:14:36.903" v="392" actId="20577"/>
          <ac:spMkLst>
            <pc:docMk/>
            <pc:sldMk cId="1083536574" sldId="888"/>
            <ac:spMk id="4" creationId="{BF9B8340-FFC3-4F5D-8521-68C3AFF879E9}"/>
          </ac:spMkLst>
        </pc:spChg>
      </pc:sldChg>
      <pc:sldChg chg="modSp">
        <pc:chgData name="Леонид Смелов" userId="fea2e2fc1fde16d6" providerId="Windows Live" clId="Web-{A29F6A0E-3075-4487-A85E-FF6AFE1AF478}" dt="2025-01-24T09:15:20.123" v="400" actId="20577"/>
        <pc:sldMkLst>
          <pc:docMk/>
          <pc:sldMk cId="2059632058" sldId="889"/>
        </pc:sldMkLst>
        <pc:spChg chg="mod">
          <ac:chgData name="Леонид Смелов" userId="fea2e2fc1fde16d6" providerId="Windows Live" clId="Web-{A29F6A0E-3075-4487-A85E-FF6AFE1AF478}" dt="2025-01-24T09:14:55.935" v="395" actId="20577"/>
          <ac:spMkLst>
            <pc:docMk/>
            <pc:sldMk cId="2059632058" sldId="889"/>
            <ac:spMk id="4" creationId="{221EC794-338B-434D-BD74-BD7978AE42C7}"/>
          </ac:spMkLst>
        </pc:spChg>
        <pc:spChg chg="mod">
          <ac:chgData name="Леонид Смелов" userId="fea2e2fc1fde16d6" providerId="Windows Live" clId="Web-{A29F6A0E-3075-4487-A85E-FF6AFE1AF478}" dt="2025-01-24T09:15:20.123" v="400" actId="20577"/>
          <ac:spMkLst>
            <pc:docMk/>
            <pc:sldMk cId="2059632058" sldId="889"/>
            <ac:spMk id="5" creationId="{D932D283-BCC5-46AF-8161-A27FC7E5AE6A}"/>
          </ac:spMkLst>
        </pc:spChg>
      </pc:sldChg>
      <pc:sldChg chg="modSp">
        <pc:chgData name="Леонид Смелов" userId="fea2e2fc1fde16d6" providerId="Windows Live" clId="Web-{A29F6A0E-3075-4487-A85E-FF6AFE1AF478}" dt="2025-01-24T09:17:32.581" v="415" actId="20577"/>
        <pc:sldMkLst>
          <pc:docMk/>
          <pc:sldMk cId="3170483248" sldId="890"/>
        </pc:sldMkLst>
        <pc:spChg chg="mod">
          <ac:chgData name="Леонид Смелов" userId="fea2e2fc1fde16d6" providerId="Windows Live" clId="Web-{A29F6A0E-3075-4487-A85E-FF6AFE1AF478}" dt="2025-01-24T09:16:57.751" v="409" actId="20577"/>
          <ac:spMkLst>
            <pc:docMk/>
            <pc:sldMk cId="3170483248" sldId="890"/>
            <ac:spMk id="2" creationId="{38B72F86-9AD4-4C73-A8F3-EAF457752E97}"/>
          </ac:spMkLst>
        </pc:spChg>
        <pc:spChg chg="mod">
          <ac:chgData name="Леонид Смелов" userId="fea2e2fc1fde16d6" providerId="Windows Live" clId="Web-{A29F6A0E-3075-4487-A85E-FF6AFE1AF478}" dt="2025-01-24T09:17:32.581" v="415" actId="20577"/>
          <ac:spMkLst>
            <pc:docMk/>
            <pc:sldMk cId="3170483248" sldId="890"/>
            <ac:spMk id="3" creationId="{2F2F4C2A-3008-4BA3-AEAF-2F5811DAD4ED}"/>
          </ac:spMkLst>
        </pc:spChg>
      </pc:sldChg>
      <pc:sldChg chg="modSp">
        <pc:chgData name="Леонид Смелов" userId="fea2e2fc1fde16d6" providerId="Windows Live" clId="Web-{A29F6A0E-3075-4487-A85E-FF6AFE1AF478}" dt="2025-01-24T09:36:03.916" v="636" actId="20577"/>
        <pc:sldMkLst>
          <pc:docMk/>
          <pc:sldMk cId="1121897523" sldId="891"/>
        </pc:sldMkLst>
        <pc:spChg chg="mod">
          <ac:chgData name="Леонид Смелов" userId="fea2e2fc1fde16d6" providerId="Windows Live" clId="Web-{A29F6A0E-3075-4487-A85E-FF6AFE1AF478}" dt="2025-01-24T09:35:52.322" v="634" actId="20577"/>
          <ac:spMkLst>
            <pc:docMk/>
            <pc:sldMk cId="1121897523" sldId="891"/>
            <ac:spMk id="4" creationId="{CA8A2ED0-2461-4C5A-89D1-D39DAAD7CCEF}"/>
          </ac:spMkLst>
        </pc:spChg>
        <pc:spChg chg="mod">
          <ac:chgData name="Леонид Смелов" userId="fea2e2fc1fde16d6" providerId="Windows Live" clId="Web-{A29F6A0E-3075-4487-A85E-FF6AFE1AF478}" dt="2025-01-24T09:36:03.916" v="636" actId="20577"/>
          <ac:spMkLst>
            <pc:docMk/>
            <pc:sldMk cId="1121897523" sldId="891"/>
            <ac:spMk id="5" creationId="{42D77379-7CAD-4AB6-96BE-8AD6ED91E656}"/>
          </ac:spMkLst>
        </pc:spChg>
      </pc:sldChg>
      <pc:sldChg chg="modSp">
        <pc:chgData name="Леонид Смелов" userId="fea2e2fc1fde16d6" providerId="Windows Live" clId="Web-{A29F6A0E-3075-4487-A85E-FF6AFE1AF478}" dt="2025-01-24T09:40:49.785" v="656" actId="20577"/>
        <pc:sldMkLst>
          <pc:docMk/>
          <pc:sldMk cId="2473622104" sldId="892"/>
        </pc:sldMkLst>
        <pc:spChg chg="mod">
          <ac:chgData name="Леонид Смелов" userId="fea2e2fc1fde16d6" providerId="Windows Live" clId="Web-{A29F6A0E-3075-4487-A85E-FF6AFE1AF478}" dt="2025-01-24T09:37:59.889" v="653" actId="20577"/>
          <ac:spMkLst>
            <pc:docMk/>
            <pc:sldMk cId="2473622104" sldId="892"/>
            <ac:spMk id="2" creationId="{5F25B409-7372-4B54-9261-BB9E47503FA9}"/>
          </ac:spMkLst>
        </pc:spChg>
        <pc:spChg chg="mod">
          <ac:chgData name="Леонид Смелов" userId="fea2e2fc1fde16d6" providerId="Windows Live" clId="Web-{A29F6A0E-3075-4487-A85E-FF6AFE1AF478}" dt="2025-01-24T09:40:49.785" v="656" actId="20577"/>
          <ac:spMkLst>
            <pc:docMk/>
            <pc:sldMk cId="2473622104" sldId="892"/>
            <ac:spMk id="3" creationId="{9C8548E5-A65F-4241-B26E-FC2992AF495B}"/>
          </ac:spMkLst>
        </pc:spChg>
      </pc:sldChg>
      <pc:sldChg chg="modSp">
        <pc:chgData name="Леонид Смелов" userId="fea2e2fc1fde16d6" providerId="Windows Live" clId="Web-{A29F6A0E-3075-4487-A85E-FF6AFE1AF478}" dt="2025-01-24T09:49:11.568" v="716" actId="14100"/>
        <pc:sldMkLst>
          <pc:docMk/>
          <pc:sldMk cId="3083291436" sldId="893"/>
        </pc:sldMkLst>
        <pc:spChg chg="mod">
          <ac:chgData name="Леонид Смелов" userId="fea2e2fc1fde16d6" providerId="Windows Live" clId="Web-{A29F6A0E-3075-4487-A85E-FF6AFE1AF478}" dt="2025-01-24T09:48:21.926" v="708" actId="20577"/>
          <ac:spMkLst>
            <pc:docMk/>
            <pc:sldMk cId="3083291436" sldId="893"/>
            <ac:spMk id="2" creationId="{1F593493-DF27-4A8D-A1E6-43FC56DD0318}"/>
          </ac:spMkLst>
        </pc:spChg>
        <pc:spChg chg="mod">
          <ac:chgData name="Леонид Смелов" userId="fea2e2fc1fde16d6" providerId="Windows Live" clId="Web-{A29F6A0E-3075-4487-A85E-FF6AFE1AF478}" dt="2025-01-24T09:49:11.568" v="716" actId="14100"/>
          <ac:spMkLst>
            <pc:docMk/>
            <pc:sldMk cId="3083291436" sldId="893"/>
            <ac:spMk id="3" creationId="{B186C142-47E2-42D3-8C56-49BBD21F0013}"/>
          </ac:spMkLst>
        </pc:spChg>
        <pc:grpChg chg="mod">
          <ac:chgData name="Леонид Смелов" userId="fea2e2fc1fde16d6" providerId="Windows Live" clId="Web-{A29F6A0E-3075-4487-A85E-FF6AFE1AF478}" dt="2025-01-24T09:49:07.224" v="712" actId="1076"/>
          <ac:grpSpMkLst>
            <pc:docMk/>
            <pc:sldMk cId="3083291436" sldId="893"/>
            <ac:grpSpMk id="20" creationId="{B250A83A-B599-7D9F-752C-2B8B3A81F70B}"/>
          </ac:grpSpMkLst>
        </pc:grpChg>
        <pc:grpChg chg="mod">
          <ac:chgData name="Леонид Смелов" userId="fea2e2fc1fde16d6" providerId="Windows Live" clId="Web-{A29F6A0E-3075-4487-A85E-FF6AFE1AF478}" dt="2025-01-24T09:49:07.256" v="713" actId="1076"/>
          <ac:grpSpMkLst>
            <pc:docMk/>
            <pc:sldMk cId="3083291436" sldId="893"/>
            <ac:grpSpMk id="39" creationId="{1FFFBABF-E06A-4156-7F44-EF0247EEF4CA}"/>
          </ac:grpSpMkLst>
        </pc:grpChg>
        <pc:grpChg chg="mod">
          <ac:chgData name="Леонид Смелов" userId="fea2e2fc1fde16d6" providerId="Windows Live" clId="Web-{A29F6A0E-3075-4487-A85E-FF6AFE1AF478}" dt="2025-01-24T09:49:07.287" v="714" actId="1076"/>
          <ac:grpSpMkLst>
            <pc:docMk/>
            <pc:sldMk cId="3083291436" sldId="893"/>
            <ac:grpSpMk id="44" creationId="{B148E48C-DBFC-FC69-D428-069E42F965A2}"/>
          </ac:grpSpMkLst>
        </pc:grpChg>
        <pc:grpChg chg="mod">
          <ac:chgData name="Леонид Смелов" userId="fea2e2fc1fde16d6" providerId="Windows Live" clId="Web-{A29F6A0E-3075-4487-A85E-FF6AFE1AF478}" dt="2025-01-24T09:49:07.302" v="715" actId="1076"/>
          <ac:grpSpMkLst>
            <pc:docMk/>
            <pc:sldMk cId="3083291436" sldId="893"/>
            <ac:grpSpMk id="49" creationId="{39C557A4-B755-B828-E9EF-C74FAD8E4050}"/>
          </ac:grpSpMkLst>
        </pc:grpChg>
      </pc:sldChg>
      <pc:sldChg chg="delSp modSp">
        <pc:chgData name="Леонид Смелов" userId="fea2e2fc1fde16d6" providerId="Windows Live" clId="Web-{A29F6A0E-3075-4487-A85E-FF6AFE1AF478}" dt="2025-01-24T09:54:44.314" v="770" actId="20577"/>
        <pc:sldMkLst>
          <pc:docMk/>
          <pc:sldMk cId="3756844052" sldId="894"/>
        </pc:sldMkLst>
        <pc:spChg chg="mod">
          <ac:chgData name="Леонид Смелов" userId="fea2e2fc1fde16d6" providerId="Windows Live" clId="Web-{A29F6A0E-3075-4487-A85E-FF6AFE1AF478}" dt="2025-01-24T09:52:23.247" v="736" actId="14100"/>
          <ac:spMkLst>
            <pc:docMk/>
            <pc:sldMk cId="3756844052" sldId="894"/>
            <ac:spMk id="2" creationId="{EA85BDCA-C38A-4FD3-9715-E091DA05019D}"/>
          </ac:spMkLst>
        </pc:spChg>
        <pc:spChg chg="mod">
          <ac:chgData name="Леонид Смелов" userId="fea2e2fc1fde16d6" providerId="Windows Live" clId="Web-{A29F6A0E-3075-4487-A85E-FF6AFE1AF478}" dt="2025-01-24T09:54:44.314" v="770" actId="20577"/>
          <ac:spMkLst>
            <pc:docMk/>
            <pc:sldMk cId="3756844052" sldId="894"/>
            <ac:spMk id="3" creationId="{34107896-F07B-4488-B890-223973700011}"/>
          </ac:spMkLst>
        </pc:spChg>
        <pc:grpChg chg="del">
          <ac:chgData name="Леонид Смелов" userId="fea2e2fc1fde16d6" providerId="Windows Live" clId="Web-{A29F6A0E-3075-4487-A85E-FF6AFE1AF478}" dt="2025-01-24T09:52:26.387" v="737"/>
          <ac:grpSpMkLst>
            <pc:docMk/>
            <pc:sldMk cId="3756844052" sldId="894"/>
            <ac:grpSpMk id="8" creationId="{EB2DFABE-42D0-233B-3372-63651C05C63A}"/>
          </ac:grpSpMkLst>
        </pc:grpChg>
        <pc:grpChg chg="del">
          <ac:chgData name="Леонид Смелов" userId="fea2e2fc1fde16d6" providerId="Windows Live" clId="Web-{A29F6A0E-3075-4487-A85E-FF6AFE1AF478}" dt="2025-01-24T09:53:23.202" v="747"/>
          <ac:grpSpMkLst>
            <pc:docMk/>
            <pc:sldMk cId="3756844052" sldId="894"/>
            <ac:grpSpMk id="194" creationId="{ACC6AEDE-1B63-618B-B695-51A2064601BD}"/>
          </ac:grpSpMkLst>
        </pc:grpChg>
        <pc:inkChg chg="del">
          <ac:chgData name="Леонид Смелов" userId="fea2e2fc1fde16d6" providerId="Windows Live" clId="Web-{A29F6A0E-3075-4487-A85E-FF6AFE1AF478}" dt="2025-01-24T09:54:09.078" v="766"/>
          <ac:inkMkLst>
            <pc:docMk/>
            <pc:sldMk cId="3756844052" sldId="894"/>
            <ac:inkMk id="67" creationId="{8B7D26CB-815A-BA22-DB9B-2C21E7DA8C39}"/>
          </ac:inkMkLst>
        </pc:inkChg>
        <pc:inkChg chg="del">
          <ac:chgData name="Леонид Смелов" userId="fea2e2fc1fde16d6" providerId="Windows Live" clId="Web-{A29F6A0E-3075-4487-A85E-FF6AFE1AF478}" dt="2025-01-24T09:54:09.078" v="765"/>
          <ac:inkMkLst>
            <pc:docMk/>
            <pc:sldMk cId="3756844052" sldId="894"/>
            <ac:inkMk id="68" creationId="{F11B4294-CD9F-09AB-B02B-9D2DED1E85A8}"/>
          </ac:inkMkLst>
        </pc:inkChg>
        <pc:inkChg chg="del">
          <ac:chgData name="Леонид Смелов" userId="fea2e2fc1fde16d6" providerId="Windows Live" clId="Web-{A29F6A0E-3075-4487-A85E-FF6AFE1AF478}" dt="2025-01-24T09:54:09.078" v="764"/>
          <ac:inkMkLst>
            <pc:docMk/>
            <pc:sldMk cId="3756844052" sldId="894"/>
            <ac:inkMk id="69" creationId="{3120B016-644F-E5B6-4C37-DEFF24779E63}"/>
          </ac:inkMkLst>
        </pc:inkChg>
        <pc:inkChg chg="del">
          <ac:chgData name="Леонид Смелов" userId="fea2e2fc1fde16d6" providerId="Windows Live" clId="Web-{A29F6A0E-3075-4487-A85E-FF6AFE1AF478}" dt="2025-01-24T09:54:09.078" v="763"/>
          <ac:inkMkLst>
            <pc:docMk/>
            <pc:sldMk cId="3756844052" sldId="894"/>
            <ac:inkMk id="71" creationId="{24737933-DED8-E2D1-D217-3F9189A654D0}"/>
          </ac:inkMkLst>
        </pc:inkChg>
        <pc:inkChg chg="del">
          <ac:chgData name="Леонид Смелов" userId="fea2e2fc1fde16d6" providerId="Windows Live" clId="Web-{A29F6A0E-3075-4487-A85E-FF6AFE1AF478}" dt="2025-01-24T09:54:09.078" v="762"/>
          <ac:inkMkLst>
            <pc:docMk/>
            <pc:sldMk cId="3756844052" sldId="894"/>
            <ac:inkMk id="72" creationId="{4AC90EC4-B911-A6FF-B4A7-9176D18136E0}"/>
          </ac:inkMkLst>
        </pc:inkChg>
        <pc:inkChg chg="del">
          <ac:chgData name="Леонид Смелов" userId="fea2e2fc1fde16d6" providerId="Windows Live" clId="Web-{A29F6A0E-3075-4487-A85E-FF6AFE1AF478}" dt="2025-01-24T09:54:09.078" v="761"/>
          <ac:inkMkLst>
            <pc:docMk/>
            <pc:sldMk cId="3756844052" sldId="894"/>
            <ac:inkMk id="74" creationId="{B28B2299-ABD0-989A-DFBC-1228E4407AB4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50" creationId="{573E39B9-D866-38D5-56B5-6F9B48D5A12A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59" creationId="{7B37C68A-3186-B238-1495-924B6E2CE7AB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60" creationId="{1C05ADB2-06CC-2239-BCF6-3025DDCEDE13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64" creationId="{7308023A-CA6F-02B5-637B-FE7D2D32D50C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66" creationId="{BF0AB888-258A-E5A0-7EF5-B31AED6EF776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68" creationId="{153EB74C-AB8E-F005-5001-1221C22770FA}"/>
          </ac:inkMkLst>
        </pc:inkChg>
        <pc:inkChg chg="topLvl">
          <ac:chgData name="Леонид Смелов" userId="fea2e2fc1fde16d6" providerId="Windows Live" clId="Web-{A29F6A0E-3075-4487-A85E-FF6AFE1AF478}" dt="2025-01-24T09:53:23.202" v="747"/>
          <ac:inkMkLst>
            <pc:docMk/>
            <pc:sldMk cId="3756844052" sldId="894"/>
            <ac:inkMk id="169" creationId="{7A0CCDE6-ABDB-257D-E593-D93003EFBD53}"/>
          </ac:inkMkLst>
        </pc:inkChg>
        <pc:inkChg chg="del">
          <ac:chgData name="Леонид Смелов" userId="fea2e2fc1fde16d6" providerId="Windows Live" clId="Web-{A29F6A0E-3075-4487-A85E-FF6AFE1AF478}" dt="2025-01-24T09:53:31.374" v="749"/>
          <ac:inkMkLst>
            <pc:docMk/>
            <pc:sldMk cId="3756844052" sldId="894"/>
            <ac:inkMk id="171" creationId="{B4F17B9C-6AF2-24B1-DB4B-6F709BB31E8F}"/>
          </ac:inkMkLst>
        </pc:inkChg>
        <pc:inkChg chg="del">
          <ac:chgData name="Леонид Смелов" userId="fea2e2fc1fde16d6" providerId="Windows Live" clId="Web-{A29F6A0E-3075-4487-A85E-FF6AFE1AF478}" dt="2025-01-24T09:53:02.857" v="746"/>
          <ac:inkMkLst>
            <pc:docMk/>
            <pc:sldMk cId="3756844052" sldId="894"/>
            <ac:inkMk id="172" creationId="{D464B35A-E21D-313B-8A20-B30466D83DA7}"/>
          </ac:inkMkLst>
        </pc:inkChg>
        <pc:inkChg chg="del">
          <ac:chgData name="Леонид Смелов" userId="fea2e2fc1fde16d6" providerId="Windows Live" clId="Web-{A29F6A0E-3075-4487-A85E-FF6AFE1AF478}" dt="2025-01-24T09:52:57.451" v="745"/>
          <ac:inkMkLst>
            <pc:docMk/>
            <pc:sldMk cId="3756844052" sldId="894"/>
            <ac:inkMk id="173" creationId="{9F45893F-D5D9-135D-05A8-95CC97B9A2AA}"/>
          </ac:inkMkLst>
        </pc:inkChg>
        <pc:inkChg chg="del">
          <ac:chgData name="Леонид Смелов" userId="fea2e2fc1fde16d6" providerId="Windows Live" clId="Web-{A29F6A0E-3075-4487-A85E-FF6AFE1AF478}" dt="2025-01-24T09:53:31.374" v="748"/>
          <ac:inkMkLst>
            <pc:docMk/>
            <pc:sldMk cId="3756844052" sldId="894"/>
            <ac:inkMk id="174" creationId="{1ABE5A35-57EB-71E2-B8E3-E8F576DC7281}"/>
          </ac:inkMkLst>
        </pc:inkChg>
        <pc:inkChg chg="del">
          <ac:chgData name="Леонид Смелов" userId="fea2e2fc1fde16d6" providerId="Windows Live" clId="Web-{A29F6A0E-3075-4487-A85E-FF6AFE1AF478}" dt="2025-01-24T09:52:56.138" v="744"/>
          <ac:inkMkLst>
            <pc:docMk/>
            <pc:sldMk cId="3756844052" sldId="894"/>
            <ac:inkMk id="175" creationId="{CB55E104-77E9-BAC9-CC1E-8F8B34A2B554}"/>
          </ac:inkMkLst>
        </pc:inkChg>
        <pc:inkChg chg="del">
          <ac:chgData name="Леонид Смелов" userId="fea2e2fc1fde16d6" providerId="Windows Live" clId="Web-{A29F6A0E-3075-4487-A85E-FF6AFE1AF478}" dt="2025-01-24T09:52:54.451" v="743"/>
          <ac:inkMkLst>
            <pc:docMk/>
            <pc:sldMk cId="3756844052" sldId="894"/>
            <ac:inkMk id="176" creationId="{A8D91FA9-742B-5C9C-FB54-182DA1A834D7}"/>
          </ac:inkMkLst>
        </pc:inkChg>
        <pc:inkChg chg="del">
          <ac:chgData name="Леонид Смелов" userId="fea2e2fc1fde16d6" providerId="Windows Live" clId="Web-{A29F6A0E-3075-4487-A85E-FF6AFE1AF478}" dt="2025-01-24T09:52:53.732" v="742"/>
          <ac:inkMkLst>
            <pc:docMk/>
            <pc:sldMk cId="3756844052" sldId="894"/>
            <ac:inkMk id="177" creationId="{F25C255E-3190-3148-B9C3-113BD330784C}"/>
          </ac:inkMkLst>
        </pc:inkChg>
        <pc:inkChg chg="del">
          <ac:chgData name="Леонид Смелов" userId="fea2e2fc1fde16d6" providerId="Windows Live" clId="Web-{A29F6A0E-3075-4487-A85E-FF6AFE1AF478}" dt="2025-01-24T09:53:34.327" v="751"/>
          <ac:inkMkLst>
            <pc:docMk/>
            <pc:sldMk cId="3756844052" sldId="894"/>
            <ac:inkMk id="179" creationId="{9C9C2821-6C6E-C6AD-B981-81D87B6D0C21}"/>
          </ac:inkMkLst>
        </pc:inkChg>
        <pc:inkChg chg="del">
          <ac:chgData name="Леонид Смелов" userId="fea2e2fc1fde16d6" providerId="Windows Live" clId="Web-{A29F6A0E-3075-4487-A85E-FF6AFE1AF478}" dt="2025-01-24T09:53:34.327" v="750"/>
          <ac:inkMkLst>
            <pc:docMk/>
            <pc:sldMk cId="3756844052" sldId="894"/>
            <ac:inkMk id="180" creationId="{3BBFE6F0-259C-1636-910A-80F2764B0FC1}"/>
          </ac:inkMkLst>
        </pc:inkChg>
        <pc:inkChg chg="del">
          <ac:chgData name="Леонид Смелов" userId="fea2e2fc1fde16d6" providerId="Windows Live" clId="Web-{A29F6A0E-3075-4487-A85E-FF6AFE1AF478}" dt="2025-01-24T09:52:51.138" v="741"/>
          <ac:inkMkLst>
            <pc:docMk/>
            <pc:sldMk cId="3756844052" sldId="894"/>
            <ac:inkMk id="181" creationId="{70A78EF4-DF11-6FF9-92E1-95912AF617BC}"/>
          </ac:inkMkLst>
        </pc:inkChg>
        <pc:inkChg chg="del">
          <ac:chgData name="Леонид Смелов" userId="fea2e2fc1fde16d6" providerId="Windows Live" clId="Web-{A29F6A0E-3075-4487-A85E-FF6AFE1AF478}" dt="2025-01-24T09:53:35.640" v="752"/>
          <ac:inkMkLst>
            <pc:docMk/>
            <pc:sldMk cId="3756844052" sldId="894"/>
            <ac:inkMk id="182" creationId="{B18D1F87-7D11-54F3-5727-B44F4FA4546E}"/>
          </ac:inkMkLst>
        </pc:inkChg>
        <pc:inkChg chg="del">
          <ac:chgData name="Леонид Смелов" userId="fea2e2fc1fde16d6" providerId="Windows Live" clId="Web-{A29F6A0E-3075-4487-A85E-FF6AFE1AF478}" dt="2025-01-24T09:52:47.341" v="739"/>
          <ac:inkMkLst>
            <pc:docMk/>
            <pc:sldMk cId="3756844052" sldId="894"/>
            <ac:inkMk id="183" creationId="{E33167AF-B1D2-CFB3-E28D-13334B086009}"/>
          </ac:inkMkLst>
        </pc:inkChg>
        <pc:inkChg chg="del">
          <ac:chgData name="Леонид Смелов" userId="fea2e2fc1fde16d6" providerId="Windows Live" clId="Web-{A29F6A0E-3075-4487-A85E-FF6AFE1AF478}" dt="2025-01-24T09:52:49.216" v="740"/>
          <ac:inkMkLst>
            <pc:docMk/>
            <pc:sldMk cId="3756844052" sldId="894"/>
            <ac:inkMk id="184" creationId="{FA0B6717-3F01-DFD6-24C6-9BCBD301570E}"/>
          </ac:inkMkLst>
        </pc:inkChg>
        <pc:inkChg chg="del">
          <ac:chgData name="Леонид Смелов" userId="fea2e2fc1fde16d6" providerId="Windows Live" clId="Web-{A29F6A0E-3075-4487-A85E-FF6AFE1AF478}" dt="2025-01-24T09:53:53.015" v="758"/>
          <ac:inkMkLst>
            <pc:docMk/>
            <pc:sldMk cId="3756844052" sldId="894"/>
            <ac:inkMk id="186" creationId="{8C918E0B-9EA6-66D1-9118-3269B7C38D56}"/>
          </ac:inkMkLst>
        </pc:inkChg>
        <pc:inkChg chg="del">
          <ac:chgData name="Леонид Смелов" userId="fea2e2fc1fde16d6" providerId="Windows Live" clId="Web-{A29F6A0E-3075-4487-A85E-FF6AFE1AF478}" dt="2025-01-24T09:53:58" v="759"/>
          <ac:inkMkLst>
            <pc:docMk/>
            <pc:sldMk cId="3756844052" sldId="894"/>
            <ac:inkMk id="187" creationId="{2E2310F1-532C-EFDA-D9B5-A948DCE3414A}"/>
          </ac:inkMkLst>
        </pc:inkChg>
        <pc:inkChg chg="del topLvl">
          <ac:chgData name="Леонид Смелов" userId="fea2e2fc1fde16d6" providerId="Windows Live" clId="Web-{A29F6A0E-3075-4487-A85E-FF6AFE1AF478}" dt="2025-01-24T09:54:03.422" v="760"/>
          <ac:inkMkLst>
            <pc:docMk/>
            <pc:sldMk cId="3756844052" sldId="894"/>
            <ac:inkMk id="188" creationId="{50A569B9-0AD3-5DD4-EF2D-8265FF3547A6}"/>
          </ac:inkMkLst>
        </pc:inkChg>
        <pc:inkChg chg="del">
          <ac:chgData name="Леонид Смелов" userId="fea2e2fc1fde16d6" providerId="Windows Live" clId="Web-{A29F6A0E-3075-4487-A85E-FF6AFE1AF478}" dt="2025-01-24T09:53:49.562" v="756"/>
          <ac:inkMkLst>
            <pc:docMk/>
            <pc:sldMk cId="3756844052" sldId="894"/>
            <ac:inkMk id="189" creationId="{13C29A70-79F3-A26E-EF53-ABA4F23445F6}"/>
          </ac:inkMkLst>
        </pc:inkChg>
        <pc:inkChg chg="del">
          <ac:chgData name="Леонид Смелов" userId="fea2e2fc1fde16d6" providerId="Windows Live" clId="Web-{A29F6A0E-3075-4487-A85E-FF6AFE1AF478}" dt="2025-01-24T09:53:49.562" v="755"/>
          <ac:inkMkLst>
            <pc:docMk/>
            <pc:sldMk cId="3756844052" sldId="894"/>
            <ac:inkMk id="190" creationId="{0AC03574-957A-4165-D87F-8B3CE81F5AA8}"/>
          </ac:inkMkLst>
        </pc:inkChg>
        <pc:inkChg chg="del">
          <ac:chgData name="Леонид Смелов" userId="fea2e2fc1fde16d6" providerId="Windows Live" clId="Web-{A29F6A0E-3075-4487-A85E-FF6AFE1AF478}" dt="2025-01-24T09:53:50.453" v="757"/>
          <ac:inkMkLst>
            <pc:docMk/>
            <pc:sldMk cId="3756844052" sldId="894"/>
            <ac:inkMk id="191" creationId="{9EB8C37A-17D9-80C1-721A-334CB715BA84}"/>
          </ac:inkMkLst>
        </pc:inkChg>
        <pc:inkChg chg="del">
          <ac:chgData name="Леонид Смелов" userId="fea2e2fc1fde16d6" providerId="Windows Live" clId="Web-{A29F6A0E-3075-4487-A85E-FF6AFE1AF478}" dt="2025-01-24T09:53:42.984" v="754"/>
          <ac:inkMkLst>
            <pc:docMk/>
            <pc:sldMk cId="3756844052" sldId="894"/>
            <ac:inkMk id="192" creationId="{6E782D6E-9791-2D52-B4EB-971DA578FBC0}"/>
          </ac:inkMkLst>
        </pc:inkChg>
        <pc:inkChg chg="del topLvl">
          <ac:chgData name="Леонид Смелов" userId="fea2e2fc1fde16d6" providerId="Windows Live" clId="Web-{A29F6A0E-3075-4487-A85E-FF6AFE1AF478}" dt="2025-01-24T09:53:42.984" v="753"/>
          <ac:inkMkLst>
            <pc:docMk/>
            <pc:sldMk cId="3756844052" sldId="894"/>
            <ac:inkMk id="193" creationId="{48C0F2F7-ED0E-EC8C-90B8-7643E8DABDC7}"/>
          </ac:inkMkLst>
        </pc:inkChg>
      </pc:sldChg>
      <pc:sldChg chg="modSp">
        <pc:chgData name="Леонид Смелов" userId="fea2e2fc1fde16d6" providerId="Windows Live" clId="Web-{A29F6A0E-3075-4487-A85E-FF6AFE1AF478}" dt="2025-01-24T09:51:58.824" v="733" actId="20577"/>
        <pc:sldMkLst>
          <pc:docMk/>
          <pc:sldMk cId="1683359671" sldId="895"/>
        </pc:sldMkLst>
        <pc:spChg chg="mod">
          <ac:chgData name="Леонид Смелов" userId="fea2e2fc1fde16d6" providerId="Windows Live" clId="Web-{A29F6A0E-3075-4487-A85E-FF6AFE1AF478}" dt="2025-01-24T09:51:53.527" v="731" actId="20577"/>
          <ac:spMkLst>
            <pc:docMk/>
            <pc:sldMk cId="1683359671" sldId="895"/>
            <ac:spMk id="2" creationId="{B7B09BE5-6F41-494F-95EE-658CAD5AA4D0}"/>
          </ac:spMkLst>
        </pc:spChg>
        <pc:spChg chg="mod">
          <ac:chgData name="Леонид Смелов" userId="fea2e2fc1fde16d6" providerId="Windows Live" clId="Web-{A29F6A0E-3075-4487-A85E-FF6AFE1AF478}" dt="2025-01-24T09:51:58.824" v="733" actId="20577"/>
          <ac:spMkLst>
            <pc:docMk/>
            <pc:sldMk cId="1683359671" sldId="895"/>
            <ac:spMk id="3" creationId="{F1AB9BF9-86CE-4C08-9881-B343A5492751}"/>
          </ac:spMkLst>
        </pc:spChg>
      </pc:sldChg>
      <pc:sldChg chg="modSp">
        <pc:chgData name="Леонид Смелов" userId="fea2e2fc1fde16d6" providerId="Windows Live" clId="Web-{A29F6A0E-3075-4487-A85E-FF6AFE1AF478}" dt="2025-01-24T09:51:27.713" v="728" actId="20577"/>
        <pc:sldMkLst>
          <pc:docMk/>
          <pc:sldMk cId="2723315853" sldId="896"/>
        </pc:sldMkLst>
        <pc:spChg chg="mod">
          <ac:chgData name="Леонид Смелов" userId="fea2e2fc1fde16d6" providerId="Windows Live" clId="Web-{A29F6A0E-3075-4487-A85E-FF6AFE1AF478}" dt="2025-01-24T09:51:16.916" v="726" actId="20577"/>
          <ac:spMkLst>
            <pc:docMk/>
            <pc:sldMk cId="2723315853" sldId="896"/>
            <ac:spMk id="2" creationId="{BB871136-0F78-4B48-8AC7-B922E200C1A0}"/>
          </ac:spMkLst>
        </pc:spChg>
        <pc:spChg chg="mod">
          <ac:chgData name="Леонид Смелов" userId="fea2e2fc1fde16d6" providerId="Windows Live" clId="Web-{A29F6A0E-3075-4487-A85E-FF6AFE1AF478}" dt="2025-01-24T09:51:27.713" v="728" actId="20577"/>
          <ac:spMkLst>
            <pc:docMk/>
            <pc:sldMk cId="2723315853" sldId="896"/>
            <ac:spMk id="3" creationId="{FF74F093-3DDB-49FA-8AA2-19ACA6AB34CE}"/>
          </ac:spMkLst>
        </pc:spChg>
      </pc:sldChg>
      <pc:sldChg chg="modSp">
        <pc:chgData name="Леонид Смелов" userId="fea2e2fc1fde16d6" providerId="Windows Live" clId="Web-{A29F6A0E-3075-4487-A85E-FF6AFE1AF478}" dt="2025-01-24T09:56:13.442" v="779" actId="20577"/>
        <pc:sldMkLst>
          <pc:docMk/>
          <pc:sldMk cId="4046875689" sldId="897"/>
        </pc:sldMkLst>
        <pc:spChg chg="mod">
          <ac:chgData name="Леонид Смелов" userId="fea2e2fc1fde16d6" providerId="Windows Live" clId="Web-{A29F6A0E-3075-4487-A85E-FF6AFE1AF478}" dt="2025-01-24T09:56:05.176" v="777" actId="20577"/>
          <ac:spMkLst>
            <pc:docMk/>
            <pc:sldMk cId="4046875689" sldId="897"/>
            <ac:spMk id="2" creationId="{1382CD8F-4480-4541-B856-EA66C303EC44}"/>
          </ac:spMkLst>
        </pc:spChg>
        <pc:spChg chg="mod">
          <ac:chgData name="Леонид Смелов" userId="fea2e2fc1fde16d6" providerId="Windows Live" clId="Web-{A29F6A0E-3075-4487-A85E-FF6AFE1AF478}" dt="2025-01-24T09:56:13.442" v="779" actId="20577"/>
          <ac:spMkLst>
            <pc:docMk/>
            <pc:sldMk cId="4046875689" sldId="897"/>
            <ac:spMk id="3" creationId="{BC6F9EB4-1A71-4DDE-BDA9-E99898A8612D}"/>
          </ac:spMkLst>
        </pc:spChg>
      </pc:sldChg>
      <pc:sldChg chg="modSp">
        <pc:chgData name="Леонид Смелов" userId="fea2e2fc1fde16d6" providerId="Windows Live" clId="Web-{A29F6A0E-3075-4487-A85E-FF6AFE1AF478}" dt="2025-01-24T10:45:56.071" v="797" actId="20577"/>
        <pc:sldMkLst>
          <pc:docMk/>
          <pc:sldMk cId="919722901" sldId="898"/>
        </pc:sldMkLst>
        <pc:spChg chg="mod">
          <ac:chgData name="Леонид Смелов" userId="fea2e2fc1fde16d6" providerId="Windows Live" clId="Web-{A29F6A0E-3075-4487-A85E-FF6AFE1AF478}" dt="2025-01-24T10:45:56.071" v="797" actId="20577"/>
          <ac:spMkLst>
            <pc:docMk/>
            <pc:sldMk cId="919722901" sldId="898"/>
            <ac:spMk id="2" creationId="{00000000-0000-0000-0000-000000000000}"/>
          </ac:spMkLst>
        </pc:spChg>
      </pc:sldChg>
      <pc:sldChg chg="modSp">
        <pc:chgData name="Леонид Смелов" userId="fea2e2fc1fde16d6" providerId="Windows Live" clId="Web-{A29F6A0E-3075-4487-A85E-FF6AFE1AF478}" dt="2025-01-24T08:27:57.159" v="166" actId="20577"/>
        <pc:sldMkLst>
          <pc:docMk/>
          <pc:sldMk cId="4066753468" sldId="899"/>
        </pc:sldMkLst>
        <pc:spChg chg="mod">
          <ac:chgData name="Леонид Смелов" userId="fea2e2fc1fde16d6" providerId="Windows Live" clId="Web-{A29F6A0E-3075-4487-A85E-FF6AFE1AF478}" dt="2025-01-24T08:26:51.656" v="157" actId="20577"/>
          <ac:spMkLst>
            <pc:docMk/>
            <pc:sldMk cId="4066753468" sldId="899"/>
            <ac:spMk id="2" creationId="{EE8766C8-3F15-4F51-B725-740D9C1811E6}"/>
          </ac:spMkLst>
        </pc:spChg>
        <pc:spChg chg="mod">
          <ac:chgData name="Леонид Смелов" userId="fea2e2fc1fde16d6" providerId="Windows Live" clId="Web-{A29F6A0E-3075-4487-A85E-FF6AFE1AF478}" dt="2025-01-24T08:27:57.159" v="166" actId="20577"/>
          <ac:spMkLst>
            <pc:docMk/>
            <pc:sldMk cId="4066753468" sldId="899"/>
            <ac:spMk id="3" creationId="{9AC18C45-DEED-486C-8FEA-A88B6A9D82D0}"/>
          </ac:spMkLst>
        </pc:spChg>
      </pc:sldChg>
      <pc:sldChg chg="modSp del">
        <pc:chgData name="Леонид Смелов" userId="fea2e2fc1fde16d6" providerId="Windows Live" clId="Web-{A29F6A0E-3075-4487-A85E-FF6AFE1AF478}" dt="2025-01-24T10:54:05.451" v="872"/>
        <pc:sldMkLst>
          <pc:docMk/>
          <pc:sldMk cId="1772001171" sldId="900"/>
        </pc:sldMkLst>
        <pc:spChg chg="mod">
          <ac:chgData name="Леонид Смелов" userId="fea2e2fc1fde16d6" providerId="Windows Live" clId="Web-{A29F6A0E-3075-4487-A85E-FF6AFE1AF478}" dt="2025-01-24T10:48:35.765" v="812" actId="20577"/>
          <ac:spMkLst>
            <pc:docMk/>
            <pc:sldMk cId="1772001171" sldId="900"/>
            <ac:spMk id="2" creationId="{6B43E49F-2C83-A89F-DC50-E17B405D109D}"/>
          </ac:spMkLst>
        </pc:spChg>
      </pc:sldChg>
      <pc:sldChg chg="modSp del">
        <pc:chgData name="Леонид Смелов" userId="fea2e2fc1fde16d6" providerId="Windows Live" clId="Web-{A29F6A0E-3075-4487-A85E-FF6AFE1AF478}" dt="2025-01-24T10:54:05.451" v="869"/>
        <pc:sldMkLst>
          <pc:docMk/>
          <pc:sldMk cId="2344839325" sldId="901"/>
        </pc:sldMkLst>
        <pc:spChg chg="mod">
          <ac:chgData name="Леонид Смелов" userId="fea2e2fc1fde16d6" providerId="Windows Live" clId="Web-{A29F6A0E-3075-4487-A85E-FF6AFE1AF478}" dt="2025-01-24T10:49:56.300" v="822" actId="20577"/>
          <ac:spMkLst>
            <pc:docMk/>
            <pc:sldMk cId="2344839325" sldId="901"/>
            <ac:spMk id="4" creationId="{A201AE44-729B-6CB2-B823-C9456BF6C196}"/>
          </ac:spMkLst>
        </pc:spChg>
        <pc:spChg chg="mod">
          <ac:chgData name="Леонид Смелов" userId="fea2e2fc1fde16d6" providerId="Windows Live" clId="Web-{A29F6A0E-3075-4487-A85E-FF6AFE1AF478}" dt="2025-01-24T10:52:25.618" v="849" actId="20577"/>
          <ac:spMkLst>
            <pc:docMk/>
            <pc:sldMk cId="2344839325" sldId="901"/>
            <ac:spMk id="5" creationId="{376C4BF1-B556-699E-910B-71EC12EE8B47}"/>
          </ac:spMkLst>
        </pc:spChg>
      </pc:sldChg>
      <pc:sldChg chg="modSp del">
        <pc:chgData name="Леонид Смелов" userId="fea2e2fc1fde16d6" providerId="Windows Live" clId="Web-{A29F6A0E-3075-4487-A85E-FF6AFE1AF478}" dt="2025-01-24T10:54:05.451" v="870"/>
        <pc:sldMkLst>
          <pc:docMk/>
          <pc:sldMk cId="926947195" sldId="902"/>
        </pc:sldMkLst>
        <pc:spChg chg="mod">
          <ac:chgData name="Леонид Смелов" userId="fea2e2fc1fde16d6" providerId="Windows Live" clId="Web-{A29F6A0E-3075-4487-A85E-FF6AFE1AF478}" dt="2025-01-24T10:49:18.830" v="816" actId="20577"/>
          <ac:spMkLst>
            <pc:docMk/>
            <pc:sldMk cId="926947195" sldId="902"/>
            <ac:spMk id="4" creationId="{0961F6A8-D25F-9D4F-2B63-3D788B3AC2D5}"/>
          </ac:spMkLst>
        </pc:spChg>
        <pc:spChg chg="mod">
          <ac:chgData name="Леонид Смелов" userId="fea2e2fc1fde16d6" providerId="Windows Live" clId="Web-{A29F6A0E-3075-4487-A85E-FF6AFE1AF478}" dt="2025-01-24T10:49:35.361" v="818" actId="20577"/>
          <ac:spMkLst>
            <pc:docMk/>
            <pc:sldMk cId="926947195" sldId="902"/>
            <ac:spMk id="5" creationId="{AAC9486D-AED4-6357-DD1F-9A09D4218494}"/>
          </ac:spMkLst>
        </pc:spChg>
      </pc:sldChg>
      <pc:sldChg chg="modSp del">
        <pc:chgData name="Леонид Смелов" userId="fea2e2fc1fde16d6" providerId="Windows Live" clId="Web-{A29F6A0E-3075-4487-A85E-FF6AFE1AF478}" dt="2025-01-24T10:54:05.451" v="871"/>
        <pc:sldMkLst>
          <pc:docMk/>
          <pc:sldMk cId="913817467" sldId="903"/>
        </pc:sldMkLst>
        <pc:spChg chg="mod">
          <ac:chgData name="Леонид Смелов" userId="fea2e2fc1fde16d6" providerId="Windows Live" clId="Web-{A29F6A0E-3075-4487-A85E-FF6AFE1AF478}" dt="2025-01-24T10:48:54.407" v="813" actId="20577"/>
          <ac:spMkLst>
            <pc:docMk/>
            <pc:sldMk cId="913817467" sldId="903"/>
            <ac:spMk id="2" creationId="{FF7E29C5-9A1D-5557-F3CD-E43E9DCE89B8}"/>
          </ac:spMkLst>
        </pc:spChg>
        <pc:spChg chg="mod">
          <ac:chgData name="Леонид Смелов" userId="fea2e2fc1fde16d6" providerId="Windows Live" clId="Web-{A29F6A0E-3075-4487-A85E-FF6AFE1AF478}" dt="2025-01-24T10:49:14.595" v="815" actId="20577"/>
          <ac:spMkLst>
            <pc:docMk/>
            <pc:sldMk cId="913817467" sldId="903"/>
            <ac:spMk id="3" creationId="{89AA995E-EFDE-29F9-392A-418B1A4DF406}"/>
          </ac:spMkLst>
        </pc:spChg>
      </pc:sldChg>
      <pc:sldChg chg="del">
        <pc:chgData name="Леонид Смелов" userId="fea2e2fc1fde16d6" providerId="Windows Live" clId="Web-{A29F6A0E-3075-4487-A85E-FF6AFE1AF478}" dt="2025-01-24T09:16:39.235" v="407"/>
        <pc:sldMkLst>
          <pc:docMk/>
          <pc:sldMk cId="1275961515" sldId="904"/>
        </pc:sldMkLst>
      </pc:sldChg>
      <pc:sldChg chg="modSp">
        <pc:chgData name="Леонид Смелов" userId="fea2e2fc1fde16d6" providerId="Windows Live" clId="Web-{A29F6A0E-3075-4487-A85E-FF6AFE1AF478}" dt="2025-01-24T09:18:24.411" v="424" actId="20577"/>
        <pc:sldMkLst>
          <pc:docMk/>
          <pc:sldMk cId="73039878" sldId="905"/>
        </pc:sldMkLst>
        <pc:spChg chg="mod">
          <ac:chgData name="Леонид Смелов" userId="fea2e2fc1fde16d6" providerId="Windows Live" clId="Web-{A29F6A0E-3075-4487-A85E-FF6AFE1AF478}" dt="2025-01-24T09:18:08.566" v="422" actId="20577"/>
          <ac:spMkLst>
            <pc:docMk/>
            <pc:sldMk cId="73039878" sldId="905"/>
            <ac:spMk id="2" creationId="{38B72F86-9AD4-4C73-A8F3-EAF457752E97}"/>
          </ac:spMkLst>
        </pc:spChg>
        <pc:spChg chg="mod">
          <ac:chgData name="Леонид Смелов" userId="fea2e2fc1fde16d6" providerId="Windows Live" clId="Web-{A29F6A0E-3075-4487-A85E-FF6AFE1AF478}" dt="2025-01-24T09:18:24.411" v="424" actId="20577"/>
          <ac:spMkLst>
            <pc:docMk/>
            <pc:sldMk cId="73039878" sldId="905"/>
            <ac:spMk id="3" creationId="{2F2F4C2A-3008-4BA3-AEAF-2F5811DAD4ED}"/>
          </ac:spMkLst>
        </pc:spChg>
      </pc:sldChg>
      <pc:sldChg chg="modSp del">
        <pc:chgData name="Леонид Смелов" userId="fea2e2fc1fde16d6" providerId="Windows Live" clId="Web-{A29F6A0E-3075-4487-A85E-FF6AFE1AF478}" dt="2025-01-24T10:54:05.435" v="868"/>
        <pc:sldMkLst>
          <pc:docMk/>
          <pc:sldMk cId="3974675020" sldId="906"/>
        </pc:sldMkLst>
        <pc:spChg chg="mod">
          <ac:chgData name="Леонид Смелов" userId="fea2e2fc1fde16d6" providerId="Windows Live" clId="Web-{A29F6A0E-3075-4487-A85E-FF6AFE1AF478}" dt="2025-01-24T10:52:41.791" v="856" actId="20577"/>
          <ac:spMkLst>
            <pc:docMk/>
            <pc:sldMk cId="3974675020" sldId="906"/>
            <ac:spMk id="2" creationId="{E5AEFCC8-3052-B6B2-DBD8-55915C02D2AC}"/>
          </ac:spMkLst>
        </pc:spChg>
        <pc:spChg chg="mod">
          <ac:chgData name="Леонид Смелов" userId="fea2e2fc1fde16d6" providerId="Windows Live" clId="Web-{A29F6A0E-3075-4487-A85E-FF6AFE1AF478}" dt="2025-01-24T10:52:59.010" v="858" actId="20577"/>
          <ac:spMkLst>
            <pc:docMk/>
            <pc:sldMk cId="3974675020" sldId="906"/>
            <ac:spMk id="3" creationId="{A0224C35-662E-A863-C678-F2DA2D51F287}"/>
          </ac:spMkLst>
        </pc:spChg>
      </pc:sldChg>
      <pc:sldChg chg="modSp">
        <pc:chgData name="Леонид Смелов" userId="fea2e2fc1fde16d6" providerId="Windows Live" clId="Web-{A29F6A0E-3075-4487-A85E-FF6AFE1AF478}" dt="2025-01-24T09:20:42.697" v="472" actId="20577"/>
        <pc:sldMkLst>
          <pc:docMk/>
          <pc:sldMk cId="1459089505" sldId="907"/>
        </pc:sldMkLst>
        <pc:spChg chg="mod">
          <ac:chgData name="Леонид Смелов" userId="fea2e2fc1fde16d6" providerId="Windows Live" clId="Web-{A29F6A0E-3075-4487-A85E-FF6AFE1AF478}" dt="2025-01-24T09:18:44.755" v="427" actId="20577"/>
          <ac:spMkLst>
            <pc:docMk/>
            <pc:sldMk cId="1459089505" sldId="907"/>
            <ac:spMk id="2" creationId="{AA9915F9-6CDF-E617-AC29-9D92EC4FDF7F}"/>
          </ac:spMkLst>
        </pc:spChg>
        <pc:spChg chg="mod">
          <ac:chgData name="Леонид Смелов" userId="fea2e2fc1fde16d6" providerId="Windows Live" clId="Web-{A29F6A0E-3075-4487-A85E-FF6AFE1AF478}" dt="2025-01-24T09:20:05.508" v="436" actId="20577"/>
          <ac:spMkLst>
            <pc:docMk/>
            <pc:sldMk cId="1459089505" sldId="907"/>
            <ac:spMk id="3" creationId="{2952D0D9-F277-AB01-839B-C4050AF1676D}"/>
          </ac:spMkLst>
        </pc:spChg>
        <pc:graphicFrameChg chg="modGraphic">
          <ac:chgData name="Леонид Смелов" userId="fea2e2fc1fde16d6" providerId="Windows Live" clId="Web-{A29F6A0E-3075-4487-A85E-FF6AFE1AF478}" dt="2025-01-24T09:20:42.697" v="472" actId="20577"/>
          <ac:graphicFrameMkLst>
            <pc:docMk/>
            <pc:sldMk cId="1459089505" sldId="907"/>
            <ac:graphicFrameMk id="6" creationId="{3124B3B6-9C14-4510-BE4A-18537EFED5DA}"/>
          </ac:graphicFrameMkLst>
        </pc:graphicFrameChg>
      </pc:sldChg>
      <pc:sldChg chg="modSp del">
        <pc:chgData name="Леонид Смелов" userId="fea2e2fc1fde16d6" providerId="Windows Live" clId="Web-{A29F6A0E-3075-4487-A85E-FF6AFE1AF478}" dt="2025-01-24T10:53:22.699" v="862"/>
        <pc:sldMkLst>
          <pc:docMk/>
          <pc:sldMk cId="3085118032" sldId="908"/>
        </pc:sldMkLst>
        <pc:spChg chg="mod">
          <ac:chgData name="Леонид Смелов" userId="fea2e2fc1fde16d6" providerId="Windows Live" clId="Web-{A29F6A0E-3075-4487-A85E-FF6AFE1AF478}" dt="2025-01-24T10:53:21.746" v="861" actId="20577"/>
          <ac:spMkLst>
            <pc:docMk/>
            <pc:sldMk cId="3085118032" sldId="908"/>
            <ac:spMk id="2" creationId="{C1E44F21-8C33-0DBB-A6E6-477D53CF6B6A}"/>
          </ac:spMkLst>
        </pc:spChg>
      </pc:sldChg>
      <pc:sldChg chg="modSp">
        <pc:chgData name="Леонид Смелов" userId="fea2e2fc1fde16d6" providerId="Windows Live" clId="Web-{A29F6A0E-3075-4487-A85E-FF6AFE1AF478}" dt="2025-01-24T09:27:43.680" v="571" actId="20577"/>
        <pc:sldMkLst>
          <pc:docMk/>
          <pc:sldMk cId="973631470" sldId="909"/>
        </pc:sldMkLst>
        <pc:spChg chg="mod">
          <ac:chgData name="Леонид Смелов" userId="fea2e2fc1fde16d6" providerId="Windows Live" clId="Web-{A29F6A0E-3075-4487-A85E-FF6AFE1AF478}" dt="2025-01-24T09:27:09.382" v="565" actId="20577"/>
          <ac:spMkLst>
            <pc:docMk/>
            <pc:sldMk cId="973631470" sldId="909"/>
            <ac:spMk id="2" creationId="{00000000-0000-0000-0000-000000000000}"/>
          </ac:spMkLst>
        </pc:spChg>
        <pc:spChg chg="mod">
          <ac:chgData name="Леонид Смелов" userId="fea2e2fc1fde16d6" providerId="Windows Live" clId="Web-{A29F6A0E-3075-4487-A85E-FF6AFE1AF478}" dt="2025-01-24T09:27:43.680" v="571" actId="20577"/>
          <ac:spMkLst>
            <pc:docMk/>
            <pc:sldMk cId="973631470" sldId="909"/>
            <ac:spMk id="3" creationId="{00000000-0000-0000-0000-000000000000}"/>
          </ac:spMkLst>
        </pc:spChg>
      </pc:sldChg>
      <pc:sldChg chg="modSp">
        <pc:chgData name="Леонид Смелов" userId="fea2e2fc1fde16d6" providerId="Windows Live" clId="Web-{A29F6A0E-3075-4487-A85E-FF6AFE1AF478}" dt="2025-01-24T09:50:46.650" v="723" actId="20577"/>
        <pc:sldMkLst>
          <pc:docMk/>
          <pc:sldMk cId="3144748241" sldId="910"/>
        </pc:sldMkLst>
        <pc:spChg chg="mod">
          <ac:chgData name="Леонид Смелов" userId="fea2e2fc1fde16d6" providerId="Windows Live" clId="Web-{A29F6A0E-3075-4487-A85E-FF6AFE1AF478}" dt="2025-01-24T09:49:49.132" v="718" actId="20577"/>
          <ac:spMkLst>
            <pc:docMk/>
            <pc:sldMk cId="3144748241" sldId="910"/>
            <ac:spMk id="7" creationId="{875321FC-24D3-4A72-B77A-41700AB2C7F8}"/>
          </ac:spMkLst>
        </pc:spChg>
        <pc:spChg chg="mod">
          <ac:chgData name="Леонид Смелов" userId="fea2e2fc1fde16d6" providerId="Windows Live" clId="Web-{A29F6A0E-3075-4487-A85E-FF6AFE1AF478}" dt="2025-01-24T09:50:46.650" v="723" actId="20577"/>
          <ac:spMkLst>
            <pc:docMk/>
            <pc:sldMk cId="3144748241" sldId="910"/>
            <ac:spMk id="8" creationId="{8D981040-5814-4E9B-ABE2-D8BC1F7C2090}"/>
          </ac:spMkLst>
        </pc:spChg>
      </pc:sldChg>
      <pc:sldChg chg="modSp">
        <pc:chgData name="Леонид Смелов" userId="fea2e2fc1fde16d6" providerId="Windows Live" clId="Web-{A29F6A0E-3075-4487-A85E-FF6AFE1AF478}" dt="2025-01-24T08:51:47.246" v="278" actId="20577"/>
        <pc:sldMkLst>
          <pc:docMk/>
          <pc:sldMk cId="131725068" sldId="911"/>
        </pc:sldMkLst>
        <pc:spChg chg="mod">
          <ac:chgData name="Леонид Смелов" userId="fea2e2fc1fde16d6" providerId="Windows Live" clId="Web-{A29F6A0E-3075-4487-A85E-FF6AFE1AF478}" dt="2025-01-24T08:50:24.368" v="251" actId="20577"/>
          <ac:spMkLst>
            <pc:docMk/>
            <pc:sldMk cId="131725068" sldId="911"/>
            <ac:spMk id="2" creationId="{E529B38E-912B-464B-88C9-A1B549B2DC78}"/>
          </ac:spMkLst>
        </pc:spChg>
        <pc:spChg chg="mod">
          <ac:chgData name="Леонид Смелов" userId="fea2e2fc1fde16d6" providerId="Windows Live" clId="Web-{A29F6A0E-3075-4487-A85E-FF6AFE1AF478}" dt="2025-01-24T08:51:47.246" v="278" actId="20577"/>
          <ac:spMkLst>
            <pc:docMk/>
            <pc:sldMk cId="131725068" sldId="911"/>
            <ac:spMk id="3" creationId="{426F477D-D879-406B-8735-07B5557B54E3}"/>
          </ac:spMkLst>
        </pc:spChg>
        <pc:graphicFrameChg chg="modGraphic">
          <ac:chgData name="Леонид Смелов" userId="fea2e2fc1fde16d6" providerId="Windows Live" clId="Web-{A29F6A0E-3075-4487-A85E-FF6AFE1AF478}" dt="2025-01-24T08:51:03.682" v="256"/>
          <ac:graphicFrameMkLst>
            <pc:docMk/>
            <pc:sldMk cId="131725068" sldId="911"/>
            <ac:graphicFrameMk id="4" creationId="{2F28F626-AAD3-4D31-B9F0-C0A997A33AB4}"/>
          </ac:graphicFrameMkLst>
        </pc:graphicFrameChg>
        <pc:graphicFrameChg chg="mod modGraphic">
          <ac:chgData name="Леонид Смелов" userId="fea2e2fc1fde16d6" providerId="Windows Live" clId="Web-{A29F6A0E-3075-4487-A85E-FF6AFE1AF478}" dt="2025-01-24T08:50:59.635" v="255"/>
          <ac:graphicFrameMkLst>
            <pc:docMk/>
            <pc:sldMk cId="131725068" sldId="911"/>
            <ac:graphicFrameMk id="5" creationId="{5AC03A1D-0E92-4626-AAD7-6DD6597B5260}"/>
          </ac:graphicFrameMkLst>
        </pc:graphicFrameChg>
      </pc:sldChg>
      <pc:sldChg chg="modSp">
        <pc:chgData name="Леонид Смелов" userId="fea2e2fc1fde16d6" providerId="Windows Live" clId="Web-{A29F6A0E-3075-4487-A85E-FF6AFE1AF478}" dt="2025-01-24T08:49:17.632" v="239" actId="20577"/>
        <pc:sldMkLst>
          <pc:docMk/>
          <pc:sldMk cId="2197185284" sldId="913"/>
        </pc:sldMkLst>
        <pc:spChg chg="mod">
          <ac:chgData name="Леонид Смелов" userId="fea2e2fc1fde16d6" providerId="Windows Live" clId="Web-{A29F6A0E-3075-4487-A85E-FF6AFE1AF478}" dt="2025-01-24T08:48:42.646" v="236" actId="20577"/>
          <ac:spMkLst>
            <pc:docMk/>
            <pc:sldMk cId="2197185284" sldId="913"/>
            <ac:spMk id="2" creationId="{FB25AAB7-645B-4E5D-AD19-A2D06670C486}"/>
          </ac:spMkLst>
        </pc:spChg>
        <pc:spChg chg="mod">
          <ac:chgData name="Леонид Смелов" userId="fea2e2fc1fde16d6" providerId="Windows Live" clId="Web-{A29F6A0E-3075-4487-A85E-FF6AFE1AF478}" dt="2025-01-24T08:49:17.632" v="239" actId="20577"/>
          <ac:spMkLst>
            <pc:docMk/>
            <pc:sldMk cId="2197185284" sldId="913"/>
            <ac:spMk id="3" creationId="{2B8FDC4C-3330-4F7B-829A-27E051BFDACE}"/>
          </ac:spMkLst>
        </pc:spChg>
      </pc:sldChg>
      <pc:sldChg chg="modSp">
        <pc:chgData name="Леонид Смелов" userId="fea2e2fc1fde16d6" providerId="Windows Live" clId="Web-{A29F6A0E-3075-4487-A85E-FF6AFE1AF478}" dt="2025-01-24T08:16:42.262" v="34" actId="20577"/>
        <pc:sldMkLst>
          <pc:docMk/>
          <pc:sldMk cId="375732317" sldId="914"/>
        </pc:sldMkLst>
        <pc:spChg chg="mod">
          <ac:chgData name="Леонид Смелов" userId="fea2e2fc1fde16d6" providerId="Windows Live" clId="Web-{A29F6A0E-3075-4487-A85E-FF6AFE1AF478}" dt="2025-01-24T08:15:37.322" v="20" actId="20577"/>
          <ac:spMkLst>
            <pc:docMk/>
            <pc:sldMk cId="375732317" sldId="914"/>
            <ac:spMk id="2" creationId="{FE53BC04-93CB-420B-B78E-332EED653BA8}"/>
          </ac:spMkLst>
        </pc:spChg>
        <pc:spChg chg="mod">
          <ac:chgData name="Леонид Смелов" userId="fea2e2fc1fde16d6" providerId="Windows Live" clId="Web-{A29F6A0E-3075-4487-A85E-FF6AFE1AF478}" dt="2025-01-24T08:16:42.262" v="34" actId="20577"/>
          <ac:spMkLst>
            <pc:docMk/>
            <pc:sldMk cId="375732317" sldId="914"/>
            <ac:spMk id="4" creationId="{9E5F9461-6856-4DA7-9AE9-3C1090DB6978}"/>
          </ac:spMkLst>
        </pc:spChg>
      </pc:sldChg>
      <pc:sldChg chg="modSp">
        <pc:chgData name="Леонид Смелов" userId="fea2e2fc1fde16d6" providerId="Windows Live" clId="Web-{A29F6A0E-3075-4487-A85E-FF6AFE1AF478}" dt="2025-01-24T08:17:42.451" v="45" actId="20577"/>
        <pc:sldMkLst>
          <pc:docMk/>
          <pc:sldMk cId="2569136713" sldId="915"/>
        </pc:sldMkLst>
        <pc:spChg chg="mod">
          <ac:chgData name="Леонид Смелов" userId="fea2e2fc1fde16d6" providerId="Windows Live" clId="Web-{A29F6A0E-3075-4487-A85E-FF6AFE1AF478}" dt="2025-01-24T08:16:59.419" v="36" actId="20577"/>
          <ac:spMkLst>
            <pc:docMk/>
            <pc:sldMk cId="2569136713" sldId="915"/>
            <ac:spMk id="2" creationId="{FE53BC04-93CB-420B-B78E-332EED653BA8}"/>
          </ac:spMkLst>
        </pc:spChg>
        <pc:spChg chg="mod">
          <ac:chgData name="Леонид Смелов" userId="fea2e2fc1fde16d6" providerId="Windows Live" clId="Web-{A29F6A0E-3075-4487-A85E-FF6AFE1AF478}" dt="2025-01-24T08:17:42.451" v="45" actId="20577"/>
          <ac:spMkLst>
            <pc:docMk/>
            <pc:sldMk cId="2569136713" sldId="915"/>
            <ac:spMk id="4" creationId="{9E5F9461-6856-4DA7-9AE9-3C1090DB6978}"/>
          </ac:spMkLst>
        </pc:spChg>
      </pc:sldChg>
      <pc:sldChg chg="modSp">
        <pc:chgData name="Леонид Смелов" userId="fea2e2fc1fde16d6" providerId="Windows Live" clId="Web-{A29F6A0E-3075-4487-A85E-FF6AFE1AF478}" dt="2025-01-24T09:07:52.014" v="335" actId="20577"/>
        <pc:sldMkLst>
          <pc:docMk/>
          <pc:sldMk cId="995684967" sldId="916"/>
        </pc:sldMkLst>
        <pc:spChg chg="mod">
          <ac:chgData name="Леонид Смелов" userId="fea2e2fc1fde16d6" providerId="Windows Live" clId="Web-{A29F6A0E-3075-4487-A85E-FF6AFE1AF478}" dt="2025-01-24T09:07:13.278" v="324" actId="20577"/>
          <ac:spMkLst>
            <pc:docMk/>
            <pc:sldMk cId="995684967" sldId="916"/>
            <ac:spMk id="2" creationId="{E529B38E-912B-464B-88C9-A1B549B2DC78}"/>
          </ac:spMkLst>
        </pc:spChg>
        <pc:spChg chg="mod">
          <ac:chgData name="Леонид Смелов" userId="fea2e2fc1fde16d6" providerId="Windows Live" clId="Web-{A29F6A0E-3075-4487-A85E-FF6AFE1AF478}" dt="2025-01-24T09:07:26.513" v="326" actId="20577"/>
          <ac:spMkLst>
            <pc:docMk/>
            <pc:sldMk cId="995684967" sldId="916"/>
            <ac:spMk id="3" creationId="{426F477D-D879-406B-8735-07B5557B54E3}"/>
          </ac:spMkLst>
        </pc:spChg>
        <pc:spChg chg="mod">
          <ac:chgData name="Леонид Смелов" userId="fea2e2fc1fde16d6" providerId="Windows Live" clId="Web-{A29F6A0E-3075-4487-A85E-FF6AFE1AF478}" dt="2025-01-24T09:07:52.014" v="335" actId="20577"/>
          <ac:spMkLst>
            <pc:docMk/>
            <pc:sldMk cId="995684967" sldId="916"/>
            <ac:spMk id="9" creationId="{FA4488E7-00BF-9B72-0483-75AF9E9CCF42}"/>
          </ac:spMkLst>
        </pc:spChg>
      </pc:sldChg>
      <pc:sldChg chg="modSp">
        <pc:chgData name="Леонид Смелов" userId="fea2e2fc1fde16d6" providerId="Windows Live" clId="Web-{A29F6A0E-3075-4487-A85E-FF6AFE1AF478}" dt="2025-01-24T09:13:57.808" v="384" actId="20577"/>
        <pc:sldMkLst>
          <pc:docMk/>
          <pc:sldMk cId="2627404393" sldId="917"/>
        </pc:sldMkLst>
        <pc:spChg chg="mod">
          <ac:chgData name="Леонид Смелов" userId="fea2e2fc1fde16d6" providerId="Windows Live" clId="Web-{A29F6A0E-3075-4487-A85E-FF6AFE1AF478}" dt="2025-01-24T09:13:17.791" v="381" actId="20577"/>
          <ac:spMkLst>
            <pc:docMk/>
            <pc:sldMk cId="2627404393" sldId="917"/>
            <ac:spMk id="2" creationId="{FB25AAB7-645B-4E5D-AD19-A2D06670C486}"/>
          </ac:spMkLst>
        </pc:spChg>
        <pc:spChg chg="mod">
          <ac:chgData name="Леонид Смелов" userId="fea2e2fc1fde16d6" providerId="Windows Live" clId="Web-{A29F6A0E-3075-4487-A85E-FF6AFE1AF478}" dt="2025-01-24T09:13:57.808" v="384" actId="20577"/>
          <ac:spMkLst>
            <pc:docMk/>
            <pc:sldMk cId="2627404393" sldId="917"/>
            <ac:spMk id="3" creationId="{2B8FDC4C-3330-4F7B-829A-27E051BFDACE}"/>
          </ac:spMkLst>
        </pc:spChg>
      </pc:sldChg>
      <pc:sldChg chg="modSp">
        <pc:chgData name="Леонид Смелов" userId="fea2e2fc1fde16d6" providerId="Windows Live" clId="Web-{A29F6A0E-3075-4487-A85E-FF6AFE1AF478}" dt="2025-01-24T09:44:14.167" v="672" actId="14100"/>
        <pc:sldMkLst>
          <pc:docMk/>
          <pc:sldMk cId="2843111506" sldId="918"/>
        </pc:sldMkLst>
        <pc:spChg chg="mod">
          <ac:chgData name="Леонид Смелов" userId="fea2e2fc1fde16d6" providerId="Windows Live" clId="Web-{A29F6A0E-3075-4487-A85E-FF6AFE1AF478}" dt="2025-01-24T09:41:32.490" v="660" actId="20577"/>
          <ac:spMkLst>
            <pc:docMk/>
            <pc:sldMk cId="2843111506" sldId="918"/>
            <ac:spMk id="2" creationId="{7E52043A-1154-C919-1E65-59D65EDC0678}"/>
          </ac:spMkLst>
        </pc:spChg>
        <pc:spChg chg="mod">
          <ac:chgData name="Леонид Смелов" userId="fea2e2fc1fde16d6" providerId="Windows Live" clId="Web-{A29F6A0E-3075-4487-A85E-FF6AFE1AF478}" dt="2025-01-24T09:43:48.885" v="668" actId="20577"/>
          <ac:spMkLst>
            <pc:docMk/>
            <pc:sldMk cId="2843111506" sldId="918"/>
            <ac:spMk id="3" creationId="{7F33E952-0E61-2146-9B6A-61C267DC60F6}"/>
          </ac:spMkLst>
        </pc:spChg>
        <pc:spChg chg="mod">
          <ac:chgData name="Леонид Смелов" userId="fea2e2fc1fde16d6" providerId="Windows Live" clId="Web-{A29F6A0E-3075-4487-A85E-FF6AFE1AF478}" dt="2025-01-24T09:44:14.167" v="672" actId="14100"/>
          <ac:spMkLst>
            <pc:docMk/>
            <pc:sldMk cId="2843111506" sldId="918"/>
            <ac:spMk id="4" creationId="{7E8C744C-3BA2-1567-5C05-31FA1E849C91}"/>
          </ac:spMkLst>
        </pc:spChg>
      </pc:sldChg>
      <pc:sldChg chg="del">
        <pc:chgData name="Леонид Смелов" userId="fea2e2fc1fde16d6" providerId="Windows Live" clId="Web-{A29F6A0E-3075-4487-A85E-FF6AFE1AF478}" dt="2025-01-24T09:44:57.294" v="673"/>
        <pc:sldMkLst>
          <pc:docMk/>
          <pc:sldMk cId="1123655293" sldId="919"/>
        </pc:sldMkLst>
      </pc:sldChg>
      <pc:sldChg chg="modSp">
        <pc:chgData name="Леонид Смелов" userId="fea2e2fc1fde16d6" providerId="Windows Live" clId="Web-{A29F6A0E-3075-4487-A85E-FF6AFE1AF478}" dt="2025-01-24T09:45:50.858" v="678" actId="20577"/>
        <pc:sldMkLst>
          <pc:docMk/>
          <pc:sldMk cId="1545137517" sldId="920"/>
        </pc:sldMkLst>
        <pc:spChg chg="mod">
          <ac:chgData name="Леонид Смелов" userId="fea2e2fc1fde16d6" providerId="Windows Live" clId="Web-{A29F6A0E-3075-4487-A85E-FF6AFE1AF478}" dt="2025-01-24T09:45:50.858" v="678" actId="20577"/>
          <ac:spMkLst>
            <pc:docMk/>
            <pc:sldMk cId="1545137517" sldId="920"/>
            <ac:spMk id="3" creationId="{7F33E952-0E61-2146-9B6A-61C267DC60F6}"/>
          </ac:spMkLst>
        </pc:spChg>
      </pc:sldChg>
      <pc:sldChg chg="modSp">
        <pc:chgData name="Леонид Смелов" userId="fea2e2fc1fde16d6" providerId="Windows Live" clId="Web-{A29F6A0E-3075-4487-A85E-FF6AFE1AF478}" dt="2025-01-24T09:56:52.912" v="784" actId="20577"/>
        <pc:sldMkLst>
          <pc:docMk/>
          <pc:sldMk cId="3829083933" sldId="921"/>
        </pc:sldMkLst>
        <pc:spChg chg="mod">
          <ac:chgData name="Леонид Смелов" userId="fea2e2fc1fde16d6" providerId="Windows Live" clId="Web-{A29F6A0E-3075-4487-A85E-FF6AFE1AF478}" dt="2025-01-24T09:56:34.927" v="782" actId="20577"/>
          <ac:spMkLst>
            <pc:docMk/>
            <pc:sldMk cId="3829083933" sldId="921"/>
            <ac:spMk id="2" creationId="{2CF0152C-5FDB-2EFD-979A-0B5818F45559}"/>
          </ac:spMkLst>
        </pc:spChg>
        <pc:spChg chg="mod">
          <ac:chgData name="Леонид Смелов" userId="fea2e2fc1fde16d6" providerId="Windows Live" clId="Web-{A29F6A0E-3075-4487-A85E-FF6AFE1AF478}" dt="2025-01-24T09:56:52.912" v="784" actId="20577"/>
          <ac:spMkLst>
            <pc:docMk/>
            <pc:sldMk cId="3829083933" sldId="921"/>
            <ac:spMk id="3" creationId="{35A8115A-2555-92E3-B58B-9C530D3D38DF}"/>
          </ac:spMkLst>
        </pc:spChg>
      </pc:sldChg>
      <pc:sldChg chg="modSp">
        <pc:chgData name="Леонид Смелов" userId="fea2e2fc1fde16d6" providerId="Windows Live" clId="Web-{A29F6A0E-3075-4487-A85E-FF6AFE1AF478}" dt="2025-01-24T09:10:15.659" v="350" actId="20577"/>
        <pc:sldMkLst>
          <pc:docMk/>
          <pc:sldMk cId="4178920514" sldId="922"/>
        </pc:sldMkLst>
        <pc:spChg chg="mod">
          <ac:chgData name="Леонид Смелов" userId="fea2e2fc1fde16d6" providerId="Windows Live" clId="Web-{A29F6A0E-3075-4487-A85E-FF6AFE1AF478}" dt="2025-01-24T09:08:17.343" v="337" actId="20577"/>
          <ac:spMkLst>
            <pc:docMk/>
            <pc:sldMk cId="4178920514" sldId="922"/>
            <ac:spMk id="2" creationId="{F5889EC4-90E4-1C45-18F1-EAA6FD24F54B}"/>
          </ac:spMkLst>
        </pc:spChg>
        <pc:spChg chg="mod">
          <ac:chgData name="Леонид Смелов" userId="fea2e2fc1fde16d6" providerId="Windows Live" clId="Web-{A29F6A0E-3075-4487-A85E-FF6AFE1AF478}" dt="2025-01-24T09:10:15.659" v="350" actId="20577"/>
          <ac:spMkLst>
            <pc:docMk/>
            <pc:sldMk cId="4178920514" sldId="922"/>
            <ac:spMk id="3" creationId="{8A6512F1-5252-ACE2-8232-214DA795D696}"/>
          </ac:spMkLst>
        </pc:spChg>
      </pc:sldChg>
      <pc:sldChg chg="modSp">
        <pc:chgData name="Леонид Смелов" userId="fea2e2fc1fde16d6" providerId="Windows Live" clId="Web-{A29F6A0E-3075-4487-A85E-FF6AFE1AF478}" dt="2025-01-24T08:25:05.856" v="118" actId="20577"/>
        <pc:sldMkLst>
          <pc:docMk/>
          <pc:sldMk cId="2970509097" sldId="923"/>
        </pc:sldMkLst>
        <pc:spChg chg="mod">
          <ac:chgData name="Леонид Смелов" userId="fea2e2fc1fde16d6" providerId="Windows Live" clId="Web-{A29F6A0E-3075-4487-A85E-FF6AFE1AF478}" dt="2025-01-24T08:23:43.760" v="109" actId="20577"/>
          <ac:spMkLst>
            <pc:docMk/>
            <pc:sldMk cId="2970509097" sldId="923"/>
            <ac:spMk id="2" creationId="{E1681B92-967B-35CC-19EC-71A3BC1D5C08}"/>
          </ac:spMkLst>
        </pc:spChg>
        <pc:spChg chg="mod">
          <ac:chgData name="Леонид Смелов" userId="fea2e2fc1fde16d6" providerId="Windows Live" clId="Web-{A29F6A0E-3075-4487-A85E-FF6AFE1AF478}" dt="2025-01-24T08:25:05.856" v="118" actId="20577"/>
          <ac:spMkLst>
            <pc:docMk/>
            <pc:sldMk cId="2970509097" sldId="923"/>
            <ac:spMk id="3" creationId="{48FF0A00-97A8-C76D-73D7-F4E05AA57893}"/>
          </ac:spMkLst>
        </pc:spChg>
      </pc:sldChg>
      <pc:sldChg chg="modSp">
        <pc:chgData name="Леонид Смелов" userId="fea2e2fc1fde16d6" providerId="Windows Live" clId="Web-{A29F6A0E-3075-4487-A85E-FF6AFE1AF478}" dt="2025-01-24T09:10:59.708" v="355" actId="20577"/>
        <pc:sldMkLst>
          <pc:docMk/>
          <pc:sldMk cId="1957095528" sldId="924"/>
        </pc:sldMkLst>
        <pc:spChg chg="mod">
          <ac:chgData name="Леонид Смелов" userId="fea2e2fc1fde16d6" providerId="Windows Live" clId="Web-{A29F6A0E-3075-4487-A85E-FF6AFE1AF478}" dt="2025-01-24T09:10:35.316" v="352" actId="20577"/>
          <ac:spMkLst>
            <pc:docMk/>
            <pc:sldMk cId="1957095528" sldId="924"/>
            <ac:spMk id="2" creationId="{F5889EC4-90E4-1C45-18F1-EAA6FD24F54B}"/>
          </ac:spMkLst>
        </pc:spChg>
        <pc:spChg chg="mod">
          <ac:chgData name="Леонид Смелов" userId="fea2e2fc1fde16d6" providerId="Windows Live" clId="Web-{A29F6A0E-3075-4487-A85E-FF6AFE1AF478}" dt="2025-01-24T09:10:59.708" v="355" actId="20577"/>
          <ac:spMkLst>
            <pc:docMk/>
            <pc:sldMk cId="1957095528" sldId="924"/>
            <ac:spMk id="3" creationId="{8A6512F1-5252-ACE2-8232-214DA795D696}"/>
          </ac:spMkLst>
        </pc:spChg>
      </pc:sldChg>
      <pc:sldChg chg="modSp">
        <pc:chgData name="Леонид Смелов" userId="fea2e2fc1fde16d6" providerId="Windows Live" clId="Web-{A29F6A0E-3075-4487-A85E-FF6AFE1AF478}" dt="2025-01-24T09:24:09.360" v="513" actId="20577"/>
        <pc:sldMkLst>
          <pc:docMk/>
          <pc:sldMk cId="3442841715" sldId="926"/>
        </pc:sldMkLst>
        <pc:spChg chg="mod">
          <ac:chgData name="Леонид Смелов" userId="fea2e2fc1fde16d6" providerId="Windows Live" clId="Web-{A29F6A0E-3075-4487-A85E-FF6AFE1AF478}" dt="2025-01-24T09:22:54.186" v="509" actId="20577"/>
          <ac:spMkLst>
            <pc:docMk/>
            <pc:sldMk cId="3442841715" sldId="926"/>
            <ac:spMk id="2" creationId="{3DCAD045-2A70-B9FD-8CCA-15BDC0E613C6}"/>
          </ac:spMkLst>
        </pc:spChg>
        <pc:spChg chg="mod">
          <ac:chgData name="Леонид Смелов" userId="fea2e2fc1fde16d6" providerId="Windows Live" clId="Web-{A29F6A0E-3075-4487-A85E-FF6AFE1AF478}" dt="2025-01-24T09:24:09.360" v="513" actId="20577"/>
          <ac:spMkLst>
            <pc:docMk/>
            <pc:sldMk cId="3442841715" sldId="926"/>
            <ac:spMk id="3" creationId="{EA641342-14DF-EABD-07AB-FBF275BFA1EE}"/>
          </ac:spMkLst>
        </pc:spChg>
      </pc:sldChg>
      <pc:sldChg chg="modSp">
        <pc:chgData name="Леонид Смелов" userId="fea2e2fc1fde16d6" providerId="Windows Live" clId="Web-{A29F6A0E-3075-4487-A85E-FF6AFE1AF478}" dt="2025-01-24T09:57:15.616" v="791" actId="20577"/>
        <pc:sldMkLst>
          <pc:docMk/>
          <pc:sldMk cId="4052189029" sldId="927"/>
        </pc:sldMkLst>
        <pc:spChg chg="mod">
          <ac:chgData name="Леонид Смелов" userId="fea2e2fc1fde16d6" providerId="Windows Live" clId="Web-{A29F6A0E-3075-4487-A85E-FF6AFE1AF478}" dt="2025-01-24T09:56:57.944" v="789" actId="20577"/>
          <ac:spMkLst>
            <pc:docMk/>
            <pc:sldMk cId="4052189029" sldId="927"/>
            <ac:spMk id="2" creationId="{7FDB7D58-E51E-AFEB-EB5A-5982E748CA6C}"/>
          </ac:spMkLst>
        </pc:spChg>
        <pc:spChg chg="mod">
          <ac:chgData name="Леонид Смелов" userId="fea2e2fc1fde16d6" providerId="Windows Live" clId="Web-{A29F6A0E-3075-4487-A85E-FF6AFE1AF478}" dt="2025-01-24T09:57:15.616" v="791" actId="20577"/>
          <ac:spMkLst>
            <pc:docMk/>
            <pc:sldMk cId="4052189029" sldId="927"/>
            <ac:spMk id="3" creationId="{81831496-F56C-7A7F-9D01-ED9D5BA4209B}"/>
          </ac:spMkLst>
        </pc:spChg>
      </pc:sldChg>
      <pc:sldChg chg="modSp">
        <pc:chgData name="Леонид Смелов" userId="fea2e2fc1fde16d6" providerId="Windows Live" clId="Web-{A29F6A0E-3075-4487-A85E-FF6AFE1AF478}" dt="2025-01-24T09:58:00.899" v="795" actId="20577"/>
        <pc:sldMkLst>
          <pc:docMk/>
          <pc:sldMk cId="2358051394" sldId="928"/>
        </pc:sldMkLst>
        <pc:spChg chg="mod">
          <ac:chgData name="Леонид Смелов" userId="fea2e2fc1fde16d6" providerId="Windows Live" clId="Web-{A29F6A0E-3075-4487-A85E-FF6AFE1AF478}" dt="2025-01-24T09:57:18.413" v="793" actId="20577"/>
          <ac:spMkLst>
            <pc:docMk/>
            <pc:sldMk cId="2358051394" sldId="928"/>
            <ac:spMk id="2" creationId="{7FDB7D58-E51E-AFEB-EB5A-5982E748CA6C}"/>
          </ac:spMkLst>
        </pc:spChg>
        <pc:spChg chg="mod">
          <ac:chgData name="Леонид Смелов" userId="fea2e2fc1fde16d6" providerId="Windows Live" clId="Web-{A29F6A0E-3075-4487-A85E-FF6AFE1AF478}" dt="2025-01-24T09:58:00.899" v="795" actId="20577"/>
          <ac:spMkLst>
            <pc:docMk/>
            <pc:sldMk cId="2358051394" sldId="928"/>
            <ac:spMk id="3" creationId="{81831496-F56C-7A7F-9D01-ED9D5BA4209B}"/>
          </ac:spMkLst>
        </pc:spChg>
      </pc:sldChg>
      <pc:sldChg chg="modSp">
        <pc:chgData name="Леонид Смелов" userId="fea2e2fc1fde16d6" providerId="Windows Live" clId="Web-{A29F6A0E-3075-4487-A85E-FF6AFE1AF478}" dt="2025-01-24T09:29:44.700" v="591" actId="20577"/>
        <pc:sldMkLst>
          <pc:docMk/>
          <pc:sldMk cId="2156649293" sldId="929"/>
        </pc:sldMkLst>
        <pc:spChg chg="mod">
          <ac:chgData name="Леонид Смелов" userId="fea2e2fc1fde16d6" providerId="Windows Live" clId="Web-{A29F6A0E-3075-4487-A85E-FF6AFE1AF478}" dt="2025-01-24T09:29:26.918" v="585" actId="20577"/>
          <ac:spMkLst>
            <pc:docMk/>
            <pc:sldMk cId="2156649293" sldId="929"/>
            <ac:spMk id="2" creationId="{00000000-0000-0000-0000-000000000000}"/>
          </ac:spMkLst>
        </pc:spChg>
        <pc:spChg chg="mod">
          <ac:chgData name="Леонид Смелов" userId="fea2e2fc1fde16d6" providerId="Windows Live" clId="Web-{A29F6A0E-3075-4487-A85E-FF6AFE1AF478}" dt="2025-01-24T09:29:44.700" v="591" actId="20577"/>
          <ac:spMkLst>
            <pc:docMk/>
            <pc:sldMk cId="2156649293" sldId="929"/>
            <ac:spMk id="3" creationId="{00000000-0000-0000-0000-000000000000}"/>
          </ac:spMkLst>
        </pc:spChg>
      </pc:sldChg>
      <pc:sldChg chg="del">
        <pc:chgData name="Леонид Смелов" userId="fea2e2fc1fde16d6" providerId="Windows Live" clId="Web-{A29F6A0E-3075-4487-A85E-FF6AFE1AF478}" dt="2025-01-24T09:29:03.589" v="582"/>
        <pc:sldMkLst>
          <pc:docMk/>
          <pc:sldMk cId="2887405280" sldId="930"/>
        </pc:sldMkLst>
      </pc:sldChg>
      <pc:sldChg chg="modSp">
        <pc:chgData name="Леонид Смелов" userId="fea2e2fc1fde16d6" providerId="Windows Live" clId="Web-{A29F6A0E-3075-4487-A85E-FF6AFE1AF478}" dt="2025-01-24T09:34:26.772" v="613" actId="20577"/>
        <pc:sldMkLst>
          <pc:docMk/>
          <pc:sldMk cId="3729074868" sldId="931"/>
        </pc:sldMkLst>
        <pc:spChg chg="mod">
          <ac:chgData name="Леонид Смелов" userId="fea2e2fc1fde16d6" providerId="Windows Live" clId="Web-{A29F6A0E-3075-4487-A85E-FF6AFE1AF478}" dt="2025-01-24T09:34:13.553" v="611" actId="20577"/>
          <ac:spMkLst>
            <pc:docMk/>
            <pc:sldMk cId="3729074868" sldId="931"/>
            <ac:spMk id="2" creationId="{432F1F5B-F49A-4FE7-AD29-F35DB175739B}"/>
          </ac:spMkLst>
        </pc:spChg>
        <pc:spChg chg="mod">
          <ac:chgData name="Леонид Смелов" userId="fea2e2fc1fde16d6" providerId="Windows Live" clId="Web-{A29F6A0E-3075-4487-A85E-FF6AFE1AF478}" dt="2025-01-24T09:34:26.772" v="613" actId="20577"/>
          <ac:spMkLst>
            <pc:docMk/>
            <pc:sldMk cId="3729074868" sldId="931"/>
            <ac:spMk id="3" creationId="{76F1D3E1-16CA-4407-9EC6-1F4EEA160DBE}"/>
          </ac:spMkLst>
        </pc:spChg>
      </pc:sldChg>
      <pc:sldChg chg="modSp">
        <pc:chgData name="Леонид Смелов" userId="fea2e2fc1fde16d6" providerId="Windows Live" clId="Web-{A29F6A0E-3075-4487-A85E-FF6AFE1AF478}" dt="2025-01-24T09:35:19.696" v="628" actId="20577"/>
        <pc:sldMkLst>
          <pc:docMk/>
          <pc:sldMk cId="2416545946" sldId="932"/>
        </pc:sldMkLst>
        <pc:spChg chg="mod">
          <ac:chgData name="Леонид Смелов" userId="fea2e2fc1fde16d6" providerId="Windows Live" clId="Web-{A29F6A0E-3075-4487-A85E-FF6AFE1AF478}" dt="2025-01-24T09:34:52.882" v="616" actId="20577"/>
          <ac:spMkLst>
            <pc:docMk/>
            <pc:sldMk cId="2416545946" sldId="932"/>
            <ac:spMk id="2" creationId="{432F1F5B-F49A-4FE7-AD29-F35DB175739B}"/>
          </ac:spMkLst>
        </pc:spChg>
        <pc:spChg chg="mod">
          <ac:chgData name="Леонид Смелов" userId="fea2e2fc1fde16d6" providerId="Windows Live" clId="Web-{A29F6A0E-3075-4487-A85E-FF6AFE1AF478}" dt="2025-01-24T09:35:19.696" v="628" actId="20577"/>
          <ac:spMkLst>
            <pc:docMk/>
            <pc:sldMk cId="2416545946" sldId="932"/>
            <ac:spMk id="3" creationId="{76F1D3E1-16CA-4407-9EC6-1F4EEA160DBE}"/>
          </ac:spMkLst>
        </pc:spChg>
      </pc:sldChg>
      <pc:sldChg chg="modSp">
        <pc:chgData name="Леонид Смелов" userId="fea2e2fc1fde16d6" providerId="Windows Live" clId="Web-{A29F6A0E-3075-4487-A85E-FF6AFE1AF478}" dt="2025-01-24T09:24:48.221" v="515" actId="20577"/>
        <pc:sldMkLst>
          <pc:docMk/>
          <pc:sldMk cId="1933255041" sldId="933"/>
        </pc:sldMkLst>
        <pc:spChg chg="mod">
          <ac:chgData name="Леонид Смелов" userId="fea2e2fc1fde16d6" providerId="Windows Live" clId="Web-{A29F6A0E-3075-4487-A85E-FF6AFE1AF478}" dt="2025-01-24T09:24:48.221" v="515" actId="20577"/>
          <ac:spMkLst>
            <pc:docMk/>
            <pc:sldMk cId="1933255041" sldId="933"/>
            <ac:spMk id="2" creationId="{8C33304B-4068-CAF0-3214-53429BB7EA8F}"/>
          </ac:spMkLst>
        </pc:spChg>
      </pc:sldChg>
      <pc:sldChg chg="modSp">
        <pc:chgData name="Леонид Смелов" userId="fea2e2fc1fde16d6" providerId="Windows Live" clId="Web-{A29F6A0E-3075-4487-A85E-FF6AFE1AF478}" dt="2025-01-24T09:30:24.936" v="598" actId="20577"/>
        <pc:sldMkLst>
          <pc:docMk/>
          <pc:sldMk cId="2993548248" sldId="934"/>
        </pc:sldMkLst>
        <pc:spChg chg="mod">
          <ac:chgData name="Леонид Смелов" userId="fea2e2fc1fde16d6" providerId="Windows Live" clId="Web-{A29F6A0E-3075-4487-A85E-FF6AFE1AF478}" dt="2025-01-24T09:30:01.591" v="594" actId="20577"/>
          <ac:spMkLst>
            <pc:docMk/>
            <pc:sldMk cId="2993548248" sldId="934"/>
            <ac:spMk id="2" creationId="{9B673BE0-FF3C-9567-0691-473E07ACDBC5}"/>
          </ac:spMkLst>
        </pc:spChg>
        <pc:spChg chg="mod">
          <ac:chgData name="Леонид Смелов" userId="fea2e2fc1fde16d6" providerId="Windows Live" clId="Web-{A29F6A0E-3075-4487-A85E-FF6AFE1AF478}" dt="2025-01-24T09:30:24.936" v="598" actId="20577"/>
          <ac:spMkLst>
            <pc:docMk/>
            <pc:sldMk cId="2993548248" sldId="934"/>
            <ac:spMk id="3" creationId="{24662EEE-C0C4-CFCE-64A3-6BF91CDC7C8F}"/>
          </ac:spMkLst>
        </pc:spChg>
      </pc:sldChg>
      <pc:sldChg chg="modSp">
        <pc:chgData name="Леонид Смелов" userId="fea2e2fc1fde16d6" providerId="Windows Live" clId="Web-{A29F6A0E-3075-4487-A85E-FF6AFE1AF478}" dt="2025-01-24T09:31:29.453" v="604" actId="20577"/>
        <pc:sldMkLst>
          <pc:docMk/>
          <pc:sldMk cId="3924022772" sldId="935"/>
        </pc:sldMkLst>
        <pc:spChg chg="mod">
          <ac:chgData name="Леонид Смелов" userId="fea2e2fc1fde16d6" providerId="Windows Live" clId="Web-{A29F6A0E-3075-4487-A85E-FF6AFE1AF478}" dt="2025-01-24T09:30:31.514" v="600" actId="20577"/>
          <ac:spMkLst>
            <pc:docMk/>
            <pc:sldMk cId="3924022772" sldId="935"/>
            <ac:spMk id="2" creationId="{9B673BE0-FF3C-9567-0691-473E07ACDBC5}"/>
          </ac:spMkLst>
        </pc:spChg>
        <pc:spChg chg="mod">
          <ac:chgData name="Леонид Смелов" userId="fea2e2fc1fde16d6" providerId="Windows Live" clId="Web-{A29F6A0E-3075-4487-A85E-FF6AFE1AF478}" dt="2025-01-24T09:31:29.453" v="604" actId="20577"/>
          <ac:spMkLst>
            <pc:docMk/>
            <pc:sldMk cId="3924022772" sldId="935"/>
            <ac:spMk id="3" creationId="{24662EEE-C0C4-CFCE-64A3-6BF91CDC7C8F}"/>
          </ac:spMkLst>
        </pc:spChg>
      </pc:sldChg>
      <pc:sldChg chg="modSp">
        <pc:chgData name="Леонид Смелов" userId="fea2e2fc1fde16d6" providerId="Windows Live" clId="Web-{A29F6A0E-3075-4487-A85E-FF6AFE1AF478}" dt="2025-01-24T09:35:39.400" v="631" actId="20577"/>
        <pc:sldMkLst>
          <pc:docMk/>
          <pc:sldMk cId="4260551000" sldId="936"/>
        </pc:sldMkLst>
        <pc:spChg chg="mod">
          <ac:chgData name="Леонид Смелов" userId="fea2e2fc1fde16d6" providerId="Windows Live" clId="Web-{A29F6A0E-3075-4487-A85E-FF6AFE1AF478}" dt="2025-01-24T09:35:39.400" v="631" actId="20577"/>
          <ac:spMkLst>
            <pc:docMk/>
            <pc:sldMk cId="4260551000" sldId="936"/>
            <ac:spMk id="3" creationId="{8A3FFBBB-FDC2-8D56-6A93-280FA218BD22}"/>
          </ac:spMkLst>
        </pc:spChg>
      </pc:sldChg>
      <pc:sldChg chg="addSp modSp add replId">
        <pc:chgData name="Леонид Смелов" userId="fea2e2fc1fde16d6" providerId="Windows Live" clId="Web-{A29F6A0E-3075-4487-A85E-FF6AFE1AF478}" dt="2025-01-24T09:16:37.657" v="406" actId="20577"/>
        <pc:sldMkLst>
          <pc:docMk/>
          <pc:sldMk cId="2839563531" sldId="937"/>
        </pc:sldMkLst>
        <pc:spChg chg="add mod">
          <ac:chgData name="Леонид Смелов" userId="fea2e2fc1fde16d6" providerId="Windows Live" clId="Web-{A29F6A0E-3075-4487-A85E-FF6AFE1AF478}" dt="2025-01-24T09:16:12.140" v="403" actId="1076"/>
          <ac:spMkLst>
            <pc:docMk/>
            <pc:sldMk cId="2839563531" sldId="937"/>
            <ac:spMk id="3" creationId="{814AB893-931E-CBC4-D266-54ED40916B84}"/>
          </ac:spMkLst>
        </pc:spChg>
        <pc:spChg chg="add mod">
          <ac:chgData name="Леонид Смелов" userId="fea2e2fc1fde16d6" providerId="Windows Live" clId="Web-{A29F6A0E-3075-4487-A85E-FF6AFE1AF478}" dt="2025-01-24T09:16:37.657" v="406" actId="20577"/>
          <ac:spMkLst>
            <pc:docMk/>
            <pc:sldMk cId="2839563531" sldId="937"/>
            <ac:spMk id="7" creationId="{5BC1A15F-CBD1-E9CC-EBE8-9A0AB4C1B77C}"/>
          </ac:spMkLst>
        </pc:spChg>
      </pc:sldChg>
      <pc:sldChg chg="add replId">
        <pc:chgData name="Леонид Смелов" userId="fea2e2fc1fde16d6" providerId="Windows Live" clId="Web-{A29F6A0E-3075-4487-A85E-FF6AFE1AF478}" dt="2025-01-24T10:53:57.122" v="863"/>
        <pc:sldMkLst>
          <pc:docMk/>
          <pc:sldMk cId="3051499095" sldId="938"/>
        </pc:sldMkLst>
      </pc:sldChg>
      <pc:sldChg chg="add replId">
        <pc:chgData name="Леонид Смелов" userId="fea2e2fc1fde16d6" providerId="Windows Live" clId="Web-{A29F6A0E-3075-4487-A85E-FF6AFE1AF478}" dt="2025-01-24T10:53:57.310" v="864"/>
        <pc:sldMkLst>
          <pc:docMk/>
          <pc:sldMk cId="2116260629" sldId="939"/>
        </pc:sldMkLst>
      </pc:sldChg>
      <pc:sldChg chg="add replId">
        <pc:chgData name="Леонид Смелов" userId="fea2e2fc1fde16d6" providerId="Windows Live" clId="Web-{A29F6A0E-3075-4487-A85E-FF6AFE1AF478}" dt="2025-01-24T10:53:57.403" v="865"/>
        <pc:sldMkLst>
          <pc:docMk/>
          <pc:sldMk cId="262472509" sldId="940"/>
        </pc:sldMkLst>
      </pc:sldChg>
      <pc:sldChg chg="add replId">
        <pc:chgData name="Леонид Смелов" userId="fea2e2fc1fde16d6" providerId="Windows Live" clId="Web-{A29F6A0E-3075-4487-A85E-FF6AFE1AF478}" dt="2025-01-24T10:53:57.497" v="866"/>
        <pc:sldMkLst>
          <pc:docMk/>
          <pc:sldMk cId="3763864092" sldId="941"/>
        </pc:sldMkLst>
      </pc:sldChg>
      <pc:sldChg chg="add replId">
        <pc:chgData name="Леонид Смелов" userId="fea2e2fc1fde16d6" providerId="Windows Live" clId="Web-{A29F6A0E-3075-4487-A85E-FF6AFE1AF478}" dt="2025-01-24T10:53:57.810" v="867"/>
        <pc:sldMkLst>
          <pc:docMk/>
          <pc:sldMk cId="375304765" sldId="942"/>
        </pc:sldMkLst>
      </pc:sldChg>
    </pc:docChg>
  </pc:docChgLst>
  <pc:docChgLst>
    <pc:chgData name="Кирилл Гоменюк" userId="27247efe46d1cb93" providerId="LiveId" clId="{A9A1520D-2FA4-A740-8367-312B5B239B93}"/>
    <pc:docChg chg="modSld">
      <pc:chgData name="Кирилл Гоменюк" userId="27247efe46d1cb93" providerId="LiveId" clId="{A9A1520D-2FA4-A740-8367-312B5B239B93}" dt="2025-01-21T07:32:58.368" v="41" actId="20577"/>
      <pc:docMkLst>
        <pc:docMk/>
      </pc:docMkLst>
      <pc:sldChg chg="modSp mod">
        <pc:chgData name="Кирилл Гоменюк" userId="27247efe46d1cb93" providerId="LiveId" clId="{A9A1520D-2FA4-A740-8367-312B5B239B93}" dt="2025-01-21T07:16:19.570" v="0" actId="20577"/>
        <pc:sldMkLst>
          <pc:docMk/>
          <pc:sldMk cId="173529482" sldId="256"/>
        </pc:sldMkLst>
        <pc:spChg chg="mod">
          <ac:chgData name="Кирилл Гоменюк" userId="27247efe46d1cb93" providerId="LiveId" clId="{A9A1520D-2FA4-A740-8367-312B5B239B93}" dt="2025-01-21T07:16:19.570" v="0" actId="20577"/>
          <ac:spMkLst>
            <pc:docMk/>
            <pc:sldMk cId="173529482" sldId="256"/>
            <ac:spMk id="3" creationId="{2993BD67-EC42-4E9D-A48F-6FE25F221548}"/>
          </ac:spMkLst>
        </pc:spChg>
      </pc:sldChg>
      <pc:sldChg chg="modSp mod">
        <pc:chgData name="Кирилл Гоменюк" userId="27247efe46d1cb93" providerId="LiveId" clId="{A9A1520D-2FA4-A740-8367-312B5B239B93}" dt="2025-01-21T07:28:56.757" v="25" actId="20577"/>
        <pc:sldMkLst>
          <pc:docMk/>
          <pc:sldMk cId="3170483248" sldId="890"/>
        </pc:sldMkLst>
        <pc:spChg chg="mod">
          <ac:chgData name="Кирилл Гоменюк" userId="27247efe46d1cb93" providerId="LiveId" clId="{A9A1520D-2FA4-A740-8367-312B5B239B93}" dt="2025-01-21T07:28:56.757" v="25" actId="20577"/>
          <ac:spMkLst>
            <pc:docMk/>
            <pc:sldMk cId="3170483248" sldId="890"/>
            <ac:spMk id="3" creationId="{2F2F4C2A-3008-4BA3-AEAF-2F5811DAD4ED}"/>
          </ac:spMkLst>
        </pc:spChg>
      </pc:sldChg>
      <pc:sldChg chg="modSp mod">
        <pc:chgData name="Кирилл Гоменюк" userId="27247efe46d1cb93" providerId="LiveId" clId="{A9A1520D-2FA4-A740-8367-312B5B239B93}" dt="2025-01-21T07:32:58.368" v="41" actId="20577"/>
        <pc:sldMkLst>
          <pc:docMk/>
          <pc:sldMk cId="3829083933" sldId="921"/>
        </pc:sldMkLst>
        <pc:spChg chg="mod">
          <ac:chgData name="Кирилл Гоменюк" userId="27247efe46d1cb93" providerId="LiveId" clId="{A9A1520D-2FA4-A740-8367-312B5B239B93}" dt="2025-01-21T07:32:58.368" v="41" actId="20577"/>
          <ac:spMkLst>
            <pc:docMk/>
            <pc:sldMk cId="3829083933" sldId="921"/>
            <ac:spMk id="3" creationId="{35A8115A-2555-92E3-B58B-9C530D3D38DF}"/>
          </ac:spMkLst>
        </pc:spChg>
      </pc:sldChg>
      <pc:sldChg chg="modSp mod">
        <pc:chgData name="Кирилл Гоменюк" userId="27247efe46d1cb93" providerId="LiveId" clId="{A9A1520D-2FA4-A740-8367-312B5B239B93}" dt="2025-01-21T07:25:01.052" v="24" actId="20577"/>
        <pc:sldMkLst>
          <pc:docMk/>
          <pc:sldMk cId="1957095528" sldId="924"/>
        </pc:sldMkLst>
        <pc:spChg chg="mod">
          <ac:chgData name="Кирилл Гоменюк" userId="27247efe46d1cb93" providerId="LiveId" clId="{A9A1520D-2FA4-A740-8367-312B5B239B93}" dt="2025-01-21T07:25:01.052" v="24" actId="20577"/>
          <ac:spMkLst>
            <pc:docMk/>
            <pc:sldMk cId="1957095528" sldId="924"/>
            <ac:spMk id="3" creationId="{8A6512F1-5252-ACE2-8232-214DA795D6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C1D6D-7A4D-6F47-ADB8-36CC8A1B424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9EC8539-1670-2545-8F8A-229D4D6D3F6C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Server</a:t>
          </a:r>
          <a:endParaRPr lang="ru-RU" dirty="0"/>
        </a:p>
      </dgm:t>
    </dgm:pt>
    <dgm:pt modelId="{B0E15817-2BB7-2F4B-8B18-3D7D877ADE7B}" type="parTrans" cxnId="{B3291DBD-1DF8-B047-AD56-73BEF0003C95}">
      <dgm:prSet/>
      <dgm:spPr/>
      <dgm:t>
        <a:bodyPr/>
        <a:lstStyle/>
        <a:p>
          <a:endParaRPr lang="en-GB"/>
        </a:p>
      </dgm:t>
    </dgm:pt>
    <dgm:pt modelId="{413C4192-76B9-4846-9E06-18F28F4837A7}" type="sibTrans" cxnId="{B3291DBD-1DF8-B047-AD56-73BEF0003C95}">
      <dgm:prSet/>
      <dgm:spPr/>
      <dgm:t>
        <a:bodyPr/>
        <a:lstStyle/>
        <a:p>
          <a:endParaRPr lang="en-GB"/>
        </a:p>
      </dgm:t>
    </dgm:pt>
    <dgm:pt modelId="{8B84DFC7-36C8-0444-A9D2-42C80BDA7357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View</a:t>
          </a:r>
          <a:endParaRPr lang="en-GB" dirty="0"/>
        </a:p>
      </dgm:t>
    </dgm:pt>
    <dgm:pt modelId="{D287044D-7713-4048-8444-55246B532706}" type="parTrans" cxnId="{5417E9C7-1D9A-8F4F-8116-1B704D0A97E0}">
      <dgm:prSet/>
      <dgm:spPr/>
      <dgm:t>
        <a:bodyPr/>
        <a:lstStyle/>
        <a:p>
          <a:endParaRPr lang="en-GB"/>
        </a:p>
      </dgm:t>
    </dgm:pt>
    <dgm:pt modelId="{30434E3A-2008-5042-BB24-FBC6F91A7589}" type="sibTrans" cxnId="{5417E9C7-1D9A-8F4F-8116-1B704D0A97E0}">
      <dgm:prSet/>
      <dgm:spPr/>
      <dgm:t>
        <a:bodyPr/>
        <a:lstStyle/>
        <a:p>
          <a:endParaRPr lang="en-GB"/>
        </a:p>
      </dgm:t>
    </dgm:pt>
    <dgm:pt modelId="{3C53B606-ED17-8749-A3B0-DD17B803341E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Schema</a:t>
          </a:r>
          <a:endParaRPr lang="en-GB" dirty="0"/>
        </a:p>
      </dgm:t>
    </dgm:pt>
    <dgm:pt modelId="{913F2155-6B2C-B341-9F34-42D284F09AF7}" type="parTrans" cxnId="{C2BB4C45-9D3A-504F-81EF-8AB72AA45A9B}">
      <dgm:prSet/>
      <dgm:spPr/>
      <dgm:t>
        <a:bodyPr/>
        <a:lstStyle/>
        <a:p>
          <a:endParaRPr lang="en-GB"/>
        </a:p>
      </dgm:t>
    </dgm:pt>
    <dgm:pt modelId="{9F0E3D21-226C-EC48-BFC9-63C37C2F0256}" type="sibTrans" cxnId="{C2BB4C45-9D3A-504F-81EF-8AB72AA45A9B}">
      <dgm:prSet/>
      <dgm:spPr/>
      <dgm:t>
        <a:bodyPr/>
        <a:lstStyle/>
        <a:p>
          <a:endParaRPr lang="en-GB"/>
        </a:p>
      </dgm:t>
    </dgm:pt>
    <dgm:pt modelId="{AD26EA7A-5480-1741-9EF2-84DB73073154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Table</a:t>
          </a:r>
          <a:endParaRPr lang="en-GB" dirty="0"/>
        </a:p>
      </dgm:t>
    </dgm:pt>
    <dgm:pt modelId="{C477A42A-146D-8A4B-A15D-F365C572E770}" type="parTrans" cxnId="{E5232861-8843-1B43-B2F4-E920E0176DC7}">
      <dgm:prSet/>
      <dgm:spPr/>
      <dgm:t>
        <a:bodyPr/>
        <a:lstStyle/>
        <a:p>
          <a:endParaRPr lang="en-GB"/>
        </a:p>
      </dgm:t>
    </dgm:pt>
    <dgm:pt modelId="{416A120C-9204-9245-9FDA-F03B3B690739}" type="sibTrans" cxnId="{E5232861-8843-1B43-B2F4-E920E0176DC7}">
      <dgm:prSet/>
      <dgm:spPr/>
      <dgm:t>
        <a:bodyPr/>
        <a:lstStyle/>
        <a:p>
          <a:endParaRPr lang="en-GB"/>
        </a:p>
      </dgm:t>
    </dgm:pt>
    <dgm:pt modelId="{4786B715-4BCC-BB4E-9E9C-6B2DD34095C8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Column</a:t>
          </a:r>
          <a:endParaRPr lang="en-GB" dirty="0"/>
        </a:p>
      </dgm:t>
    </dgm:pt>
    <dgm:pt modelId="{D848C436-06AF-3E41-A11C-09C3AAF70752}" type="parTrans" cxnId="{0A284696-DBDF-7C4C-88E4-F14C14DFBAD9}">
      <dgm:prSet/>
      <dgm:spPr/>
      <dgm:t>
        <a:bodyPr/>
        <a:lstStyle/>
        <a:p>
          <a:endParaRPr lang="en-GB"/>
        </a:p>
      </dgm:t>
    </dgm:pt>
    <dgm:pt modelId="{1B935C3B-970A-5D41-A41B-9CC78AA12C61}" type="sibTrans" cxnId="{0A284696-DBDF-7C4C-88E4-F14C14DFBAD9}">
      <dgm:prSet/>
      <dgm:spPr/>
      <dgm:t>
        <a:bodyPr/>
        <a:lstStyle/>
        <a:p>
          <a:endParaRPr lang="en-GB"/>
        </a:p>
      </dgm:t>
    </dgm:pt>
    <dgm:pt modelId="{A15F90B8-B3A9-6246-948C-3EA9F5908A14}">
      <dgm:prSet phldrT="[Text]"/>
      <dgm:spPr/>
      <dgm:t>
        <a:bodyPr/>
        <a:lstStyle/>
        <a:p>
          <a:r>
            <a:rPr lang="ru-RU" dirty="0" err="1">
              <a:latin typeface="Calibri Light" panose="020F0302020204030204"/>
            </a:rPr>
            <a:t>Constraint</a:t>
          </a:r>
          <a:endParaRPr lang="en-GB" dirty="0" err="1"/>
        </a:p>
      </dgm:t>
    </dgm:pt>
    <dgm:pt modelId="{FA95A8E0-5CE5-A045-8DD8-EC7B87C2E6A7}" type="parTrans" cxnId="{FABE1D0E-F77C-2244-BC15-033C15ECFB30}">
      <dgm:prSet/>
      <dgm:spPr/>
      <dgm:t>
        <a:bodyPr/>
        <a:lstStyle/>
        <a:p>
          <a:endParaRPr lang="en-GB"/>
        </a:p>
      </dgm:t>
    </dgm:pt>
    <dgm:pt modelId="{EBA4DA2B-18ED-AA40-91C3-7451BE74D708}" type="sibTrans" cxnId="{FABE1D0E-F77C-2244-BC15-033C15ECFB30}">
      <dgm:prSet/>
      <dgm:spPr/>
      <dgm:t>
        <a:bodyPr/>
        <a:lstStyle/>
        <a:p>
          <a:endParaRPr lang="en-GB"/>
        </a:p>
      </dgm:t>
    </dgm:pt>
    <dgm:pt modelId="{01FB36E7-7011-7946-B2CC-2246C6FC019E}">
      <dgm:prSet phldrT="[Text]"/>
      <dgm:spPr/>
      <dgm:t>
        <a:bodyPr/>
        <a:lstStyle/>
        <a:p>
          <a:r>
            <a:rPr lang="ru-RU" dirty="0">
              <a:latin typeface="Calibri Light" panose="020F0302020204030204"/>
            </a:rPr>
            <a:t>Column</a:t>
          </a:r>
          <a:endParaRPr lang="en-GB" dirty="0"/>
        </a:p>
      </dgm:t>
    </dgm:pt>
    <dgm:pt modelId="{E0D8DD1B-81E6-AA44-BF7B-6263CE94A1AB}" type="parTrans" cxnId="{195FBAC7-1CD7-6B4F-B91C-329EA27EB32A}">
      <dgm:prSet/>
      <dgm:spPr/>
      <dgm:t>
        <a:bodyPr/>
        <a:lstStyle/>
        <a:p>
          <a:endParaRPr lang="en-GB"/>
        </a:p>
      </dgm:t>
    </dgm:pt>
    <dgm:pt modelId="{3FF7D542-640D-2640-B05B-AA6F126663C1}" type="sibTrans" cxnId="{195FBAC7-1CD7-6B4F-B91C-329EA27EB32A}">
      <dgm:prSet/>
      <dgm:spPr/>
      <dgm:t>
        <a:bodyPr/>
        <a:lstStyle/>
        <a:p>
          <a:endParaRPr lang="en-GB"/>
        </a:p>
      </dgm:t>
    </dgm:pt>
    <dgm:pt modelId="{F74C549A-AC56-8C44-A6C9-FFFC0E705673}">
      <dgm:prSet phldrT="[Text]"/>
      <dgm:spPr/>
      <dgm:t>
        <a:bodyPr/>
        <a:lstStyle/>
        <a:p>
          <a:r>
            <a:rPr lang="ru-RU" dirty="0"/>
            <a:t>...</a:t>
          </a:r>
          <a:endParaRPr lang="en-GB" dirty="0"/>
        </a:p>
      </dgm:t>
    </dgm:pt>
    <dgm:pt modelId="{F3CBA3C9-1C31-954E-A690-BD0FC4F9921C}" type="parTrans" cxnId="{8BF66548-18DD-B341-8459-7CD97B3139F6}">
      <dgm:prSet/>
      <dgm:spPr/>
      <dgm:t>
        <a:bodyPr/>
        <a:lstStyle/>
        <a:p>
          <a:endParaRPr lang="en-GB"/>
        </a:p>
      </dgm:t>
    </dgm:pt>
    <dgm:pt modelId="{E770C978-A6DB-2E4A-8508-577B8A922F62}" type="sibTrans" cxnId="{8BF66548-18DD-B341-8459-7CD97B3139F6}">
      <dgm:prSet/>
      <dgm:spPr/>
      <dgm:t>
        <a:bodyPr/>
        <a:lstStyle/>
        <a:p>
          <a:endParaRPr lang="en-GB"/>
        </a:p>
      </dgm:t>
    </dgm:pt>
    <dgm:pt modelId="{8FD7B901-E106-0B4D-AEDB-1D18DF1424D8}" type="pres">
      <dgm:prSet presAssocID="{8CEC1D6D-7A4D-6F47-ADB8-36CC8A1B4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794DC7-861D-3E42-B0D8-D42920D28BD9}" type="pres">
      <dgm:prSet presAssocID="{39EC8539-1670-2545-8F8A-229D4D6D3F6C}" presName="hierRoot1" presStyleCnt="0">
        <dgm:presLayoutVars>
          <dgm:hierBranch val="init"/>
        </dgm:presLayoutVars>
      </dgm:prSet>
      <dgm:spPr/>
    </dgm:pt>
    <dgm:pt modelId="{5C5B77C6-ADBD-9A47-A78D-6755B46119C6}" type="pres">
      <dgm:prSet presAssocID="{39EC8539-1670-2545-8F8A-229D4D6D3F6C}" presName="rootComposite1" presStyleCnt="0"/>
      <dgm:spPr/>
    </dgm:pt>
    <dgm:pt modelId="{374F7C3D-FE5D-9740-A7BF-7CF38D850286}" type="pres">
      <dgm:prSet presAssocID="{39EC8539-1670-2545-8F8A-229D4D6D3F6C}" presName="rootText1" presStyleLbl="node0" presStyleIdx="0" presStyleCnt="1">
        <dgm:presLayoutVars>
          <dgm:chPref val="3"/>
        </dgm:presLayoutVars>
      </dgm:prSet>
      <dgm:spPr/>
    </dgm:pt>
    <dgm:pt modelId="{99158B07-1669-4140-B9B7-578DA1BB5AEF}" type="pres">
      <dgm:prSet presAssocID="{39EC8539-1670-2545-8F8A-229D4D6D3F6C}" presName="rootConnector1" presStyleLbl="node1" presStyleIdx="0" presStyleCnt="0"/>
      <dgm:spPr/>
    </dgm:pt>
    <dgm:pt modelId="{7AF982C5-4DC8-1B46-B891-8CA1924791A9}" type="pres">
      <dgm:prSet presAssocID="{39EC8539-1670-2545-8F8A-229D4D6D3F6C}" presName="hierChild2" presStyleCnt="0"/>
      <dgm:spPr/>
    </dgm:pt>
    <dgm:pt modelId="{B953CD95-32B4-944A-8352-91ED168EB992}" type="pres">
      <dgm:prSet presAssocID="{913F2155-6B2C-B341-9F34-42D284F09AF7}" presName="Name37" presStyleLbl="parChTrans1D2" presStyleIdx="0" presStyleCnt="1"/>
      <dgm:spPr/>
    </dgm:pt>
    <dgm:pt modelId="{58A8D6EC-DF92-7B4C-AF47-D8B0B4DA0A38}" type="pres">
      <dgm:prSet presAssocID="{3C53B606-ED17-8749-A3B0-DD17B803341E}" presName="hierRoot2" presStyleCnt="0">
        <dgm:presLayoutVars>
          <dgm:hierBranch val="init"/>
        </dgm:presLayoutVars>
      </dgm:prSet>
      <dgm:spPr/>
    </dgm:pt>
    <dgm:pt modelId="{3AE1EBC6-7457-E74B-A76D-406C92E63614}" type="pres">
      <dgm:prSet presAssocID="{3C53B606-ED17-8749-A3B0-DD17B803341E}" presName="rootComposite" presStyleCnt="0"/>
      <dgm:spPr/>
    </dgm:pt>
    <dgm:pt modelId="{E4F933B7-9403-3448-A088-6A37D949F71E}" type="pres">
      <dgm:prSet presAssocID="{3C53B606-ED17-8749-A3B0-DD17B803341E}" presName="rootText" presStyleLbl="node2" presStyleIdx="0" presStyleCnt="1">
        <dgm:presLayoutVars>
          <dgm:chPref val="3"/>
        </dgm:presLayoutVars>
      </dgm:prSet>
      <dgm:spPr/>
    </dgm:pt>
    <dgm:pt modelId="{F99DB696-5E70-C24A-AC23-DF5D88F09508}" type="pres">
      <dgm:prSet presAssocID="{3C53B606-ED17-8749-A3B0-DD17B803341E}" presName="rootConnector" presStyleLbl="node2" presStyleIdx="0" presStyleCnt="1"/>
      <dgm:spPr/>
    </dgm:pt>
    <dgm:pt modelId="{68B98D9B-8C33-2449-B7E3-C183D22865EC}" type="pres">
      <dgm:prSet presAssocID="{3C53B606-ED17-8749-A3B0-DD17B803341E}" presName="hierChild4" presStyleCnt="0"/>
      <dgm:spPr/>
    </dgm:pt>
    <dgm:pt modelId="{A592BDE0-F579-124C-9A61-D0F759413BF4}" type="pres">
      <dgm:prSet presAssocID="{C477A42A-146D-8A4B-A15D-F365C572E770}" presName="Name37" presStyleLbl="parChTrans1D3" presStyleIdx="0" presStyleCnt="3"/>
      <dgm:spPr/>
    </dgm:pt>
    <dgm:pt modelId="{5E95FA71-33EF-2B49-A769-1ADEA91E3ED6}" type="pres">
      <dgm:prSet presAssocID="{AD26EA7A-5480-1741-9EF2-84DB73073154}" presName="hierRoot2" presStyleCnt="0">
        <dgm:presLayoutVars>
          <dgm:hierBranch val="init"/>
        </dgm:presLayoutVars>
      </dgm:prSet>
      <dgm:spPr/>
    </dgm:pt>
    <dgm:pt modelId="{80DAF404-A7F2-C847-9300-A883CDC79796}" type="pres">
      <dgm:prSet presAssocID="{AD26EA7A-5480-1741-9EF2-84DB73073154}" presName="rootComposite" presStyleCnt="0"/>
      <dgm:spPr/>
    </dgm:pt>
    <dgm:pt modelId="{09684CAA-AEA3-7A4E-BB20-9D2FEEB21429}" type="pres">
      <dgm:prSet presAssocID="{AD26EA7A-5480-1741-9EF2-84DB73073154}" presName="rootText" presStyleLbl="node3" presStyleIdx="0" presStyleCnt="3">
        <dgm:presLayoutVars>
          <dgm:chPref val="3"/>
        </dgm:presLayoutVars>
      </dgm:prSet>
      <dgm:spPr/>
    </dgm:pt>
    <dgm:pt modelId="{AE3FABCA-9F9A-334E-9856-6B303A84E2DD}" type="pres">
      <dgm:prSet presAssocID="{AD26EA7A-5480-1741-9EF2-84DB73073154}" presName="rootConnector" presStyleLbl="node3" presStyleIdx="0" presStyleCnt="3"/>
      <dgm:spPr/>
    </dgm:pt>
    <dgm:pt modelId="{3DD4AA03-7334-5E4E-8923-9139F5EB9265}" type="pres">
      <dgm:prSet presAssocID="{AD26EA7A-5480-1741-9EF2-84DB73073154}" presName="hierChild4" presStyleCnt="0"/>
      <dgm:spPr/>
    </dgm:pt>
    <dgm:pt modelId="{7FD788BC-FECE-FD41-8125-F2F7DD8F6AD1}" type="pres">
      <dgm:prSet presAssocID="{D848C436-06AF-3E41-A11C-09C3AAF70752}" presName="Name37" presStyleLbl="parChTrans1D4" presStyleIdx="0" presStyleCnt="3"/>
      <dgm:spPr/>
    </dgm:pt>
    <dgm:pt modelId="{E1EB487D-1AE2-864A-B2D0-95FACC5B0A18}" type="pres">
      <dgm:prSet presAssocID="{4786B715-4BCC-BB4E-9E9C-6B2DD34095C8}" presName="hierRoot2" presStyleCnt="0">
        <dgm:presLayoutVars>
          <dgm:hierBranch val="init"/>
        </dgm:presLayoutVars>
      </dgm:prSet>
      <dgm:spPr/>
    </dgm:pt>
    <dgm:pt modelId="{23358856-CA6A-8A4F-91FF-CC9D708959F9}" type="pres">
      <dgm:prSet presAssocID="{4786B715-4BCC-BB4E-9E9C-6B2DD34095C8}" presName="rootComposite" presStyleCnt="0"/>
      <dgm:spPr/>
    </dgm:pt>
    <dgm:pt modelId="{691C91B0-6D6B-FA44-BCBC-2357671741F8}" type="pres">
      <dgm:prSet presAssocID="{4786B715-4BCC-BB4E-9E9C-6B2DD34095C8}" presName="rootText" presStyleLbl="node4" presStyleIdx="0" presStyleCnt="3">
        <dgm:presLayoutVars>
          <dgm:chPref val="3"/>
        </dgm:presLayoutVars>
      </dgm:prSet>
      <dgm:spPr/>
    </dgm:pt>
    <dgm:pt modelId="{AFFA68F3-ACFC-914A-A223-E9762563E032}" type="pres">
      <dgm:prSet presAssocID="{4786B715-4BCC-BB4E-9E9C-6B2DD34095C8}" presName="rootConnector" presStyleLbl="node4" presStyleIdx="0" presStyleCnt="3"/>
      <dgm:spPr/>
    </dgm:pt>
    <dgm:pt modelId="{3B125D02-931F-DD4E-8AB4-9D97F0992963}" type="pres">
      <dgm:prSet presAssocID="{4786B715-4BCC-BB4E-9E9C-6B2DD34095C8}" presName="hierChild4" presStyleCnt="0"/>
      <dgm:spPr/>
    </dgm:pt>
    <dgm:pt modelId="{6141A971-FDB6-5D40-B93C-105E1336B5EF}" type="pres">
      <dgm:prSet presAssocID="{4786B715-4BCC-BB4E-9E9C-6B2DD34095C8}" presName="hierChild5" presStyleCnt="0"/>
      <dgm:spPr/>
    </dgm:pt>
    <dgm:pt modelId="{F913DD5E-7541-004F-9430-D6201FF9B6BB}" type="pres">
      <dgm:prSet presAssocID="{FA95A8E0-5CE5-A045-8DD8-EC7B87C2E6A7}" presName="Name37" presStyleLbl="parChTrans1D4" presStyleIdx="1" presStyleCnt="3"/>
      <dgm:spPr/>
    </dgm:pt>
    <dgm:pt modelId="{4EFFA1A2-C0D6-BB46-B93C-0DB24BEDF089}" type="pres">
      <dgm:prSet presAssocID="{A15F90B8-B3A9-6246-948C-3EA9F5908A14}" presName="hierRoot2" presStyleCnt="0">
        <dgm:presLayoutVars>
          <dgm:hierBranch val="init"/>
        </dgm:presLayoutVars>
      </dgm:prSet>
      <dgm:spPr/>
    </dgm:pt>
    <dgm:pt modelId="{1A9CC156-E9B5-4F44-B990-BC08DE54EF28}" type="pres">
      <dgm:prSet presAssocID="{A15F90B8-B3A9-6246-948C-3EA9F5908A14}" presName="rootComposite" presStyleCnt="0"/>
      <dgm:spPr/>
    </dgm:pt>
    <dgm:pt modelId="{4523C87B-C81A-4C46-A4D5-3D381754AF6C}" type="pres">
      <dgm:prSet presAssocID="{A15F90B8-B3A9-6246-948C-3EA9F5908A14}" presName="rootText" presStyleLbl="node4" presStyleIdx="1" presStyleCnt="3">
        <dgm:presLayoutVars>
          <dgm:chPref val="3"/>
        </dgm:presLayoutVars>
      </dgm:prSet>
      <dgm:spPr/>
    </dgm:pt>
    <dgm:pt modelId="{AE114669-4201-3641-87D3-6E9115BC9F65}" type="pres">
      <dgm:prSet presAssocID="{A15F90B8-B3A9-6246-948C-3EA9F5908A14}" presName="rootConnector" presStyleLbl="node4" presStyleIdx="1" presStyleCnt="3"/>
      <dgm:spPr/>
    </dgm:pt>
    <dgm:pt modelId="{944C2A0C-D0FE-C343-8016-58A8BB357921}" type="pres">
      <dgm:prSet presAssocID="{A15F90B8-B3A9-6246-948C-3EA9F5908A14}" presName="hierChild4" presStyleCnt="0"/>
      <dgm:spPr/>
    </dgm:pt>
    <dgm:pt modelId="{77DB3D68-8837-5E46-AA47-8FD5CD258237}" type="pres">
      <dgm:prSet presAssocID="{A15F90B8-B3A9-6246-948C-3EA9F5908A14}" presName="hierChild5" presStyleCnt="0"/>
      <dgm:spPr/>
    </dgm:pt>
    <dgm:pt modelId="{9E97D7B6-1CD8-8C4E-B246-C0092255BA54}" type="pres">
      <dgm:prSet presAssocID="{AD26EA7A-5480-1741-9EF2-84DB73073154}" presName="hierChild5" presStyleCnt="0"/>
      <dgm:spPr/>
    </dgm:pt>
    <dgm:pt modelId="{D5B85D67-3952-4D4C-8269-6101DDCDF176}" type="pres">
      <dgm:prSet presAssocID="{D287044D-7713-4048-8444-55246B532706}" presName="Name37" presStyleLbl="parChTrans1D3" presStyleIdx="1" presStyleCnt="3"/>
      <dgm:spPr/>
    </dgm:pt>
    <dgm:pt modelId="{9AB59489-A519-C348-8167-1CA5ABBE67C5}" type="pres">
      <dgm:prSet presAssocID="{8B84DFC7-36C8-0444-A9D2-42C80BDA7357}" presName="hierRoot2" presStyleCnt="0">
        <dgm:presLayoutVars>
          <dgm:hierBranch val="init"/>
        </dgm:presLayoutVars>
      </dgm:prSet>
      <dgm:spPr/>
    </dgm:pt>
    <dgm:pt modelId="{047E1D11-3E66-EA4E-8F5A-F41124E41F92}" type="pres">
      <dgm:prSet presAssocID="{8B84DFC7-36C8-0444-A9D2-42C80BDA7357}" presName="rootComposite" presStyleCnt="0"/>
      <dgm:spPr/>
    </dgm:pt>
    <dgm:pt modelId="{F5544C69-37C8-7244-9287-50A85E9B7A82}" type="pres">
      <dgm:prSet presAssocID="{8B84DFC7-36C8-0444-A9D2-42C80BDA7357}" presName="rootText" presStyleLbl="node3" presStyleIdx="1" presStyleCnt="3">
        <dgm:presLayoutVars>
          <dgm:chPref val="3"/>
        </dgm:presLayoutVars>
      </dgm:prSet>
      <dgm:spPr/>
    </dgm:pt>
    <dgm:pt modelId="{45EBAE0C-162E-8148-B231-377045221D44}" type="pres">
      <dgm:prSet presAssocID="{8B84DFC7-36C8-0444-A9D2-42C80BDA7357}" presName="rootConnector" presStyleLbl="node3" presStyleIdx="1" presStyleCnt="3"/>
      <dgm:spPr/>
    </dgm:pt>
    <dgm:pt modelId="{19EA8BA6-84D0-3A45-B648-A985FF95F493}" type="pres">
      <dgm:prSet presAssocID="{8B84DFC7-36C8-0444-A9D2-42C80BDA7357}" presName="hierChild4" presStyleCnt="0"/>
      <dgm:spPr/>
    </dgm:pt>
    <dgm:pt modelId="{6528FA2C-361B-6E41-AF6E-EAE7E61882E8}" type="pres">
      <dgm:prSet presAssocID="{E0D8DD1B-81E6-AA44-BF7B-6263CE94A1AB}" presName="Name37" presStyleLbl="parChTrans1D4" presStyleIdx="2" presStyleCnt="3"/>
      <dgm:spPr/>
    </dgm:pt>
    <dgm:pt modelId="{9791257D-8558-244A-A4BA-C0221CE4E790}" type="pres">
      <dgm:prSet presAssocID="{01FB36E7-7011-7946-B2CC-2246C6FC019E}" presName="hierRoot2" presStyleCnt="0">
        <dgm:presLayoutVars>
          <dgm:hierBranch val="init"/>
        </dgm:presLayoutVars>
      </dgm:prSet>
      <dgm:spPr/>
    </dgm:pt>
    <dgm:pt modelId="{F4456B59-3852-FA40-8E33-B69DA59CE8D8}" type="pres">
      <dgm:prSet presAssocID="{01FB36E7-7011-7946-B2CC-2246C6FC019E}" presName="rootComposite" presStyleCnt="0"/>
      <dgm:spPr/>
    </dgm:pt>
    <dgm:pt modelId="{E718B8F6-9485-B540-8D83-878D645090E9}" type="pres">
      <dgm:prSet presAssocID="{01FB36E7-7011-7946-B2CC-2246C6FC019E}" presName="rootText" presStyleLbl="node4" presStyleIdx="2" presStyleCnt="3">
        <dgm:presLayoutVars>
          <dgm:chPref val="3"/>
        </dgm:presLayoutVars>
      </dgm:prSet>
      <dgm:spPr/>
    </dgm:pt>
    <dgm:pt modelId="{102C041A-7754-454C-A61E-91887B9BCAC1}" type="pres">
      <dgm:prSet presAssocID="{01FB36E7-7011-7946-B2CC-2246C6FC019E}" presName="rootConnector" presStyleLbl="node4" presStyleIdx="2" presStyleCnt="3"/>
      <dgm:spPr/>
    </dgm:pt>
    <dgm:pt modelId="{65EE8DD7-9E3D-1142-A40E-14CD4C60072D}" type="pres">
      <dgm:prSet presAssocID="{01FB36E7-7011-7946-B2CC-2246C6FC019E}" presName="hierChild4" presStyleCnt="0"/>
      <dgm:spPr/>
    </dgm:pt>
    <dgm:pt modelId="{38062E30-0552-F144-95BE-10CF6361DEF7}" type="pres">
      <dgm:prSet presAssocID="{01FB36E7-7011-7946-B2CC-2246C6FC019E}" presName="hierChild5" presStyleCnt="0"/>
      <dgm:spPr/>
    </dgm:pt>
    <dgm:pt modelId="{62496B63-939D-5042-9028-39C720E49F84}" type="pres">
      <dgm:prSet presAssocID="{8B84DFC7-36C8-0444-A9D2-42C80BDA7357}" presName="hierChild5" presStyleCnt="0"/>
      <dgm:spPr/>
    </dgm:pt>
    <dgm:pt modelId="{CE1F6E7A-78DF-E64A-B020-9318E85D602B}" type="pres">
      <dgm:prSet presAssocID="{F3CBA3C9-1C31-954E-A690-BD0FC4F9921C}" presName="Name37" presStyleLbl="parChTrans1D3" presStyleIdx="2" presStyleCnt="3"/>
      <dgm:spPr/>
    </dgm:pt>
    <dgm:pt modelId="{2F4FFDAF-B18D-BC45-88C9-EA83347544C5}" type="pres">
      <dgm:prSet presAssocID="{F74C549A-AC56-8C44-A6C9-FFFC0E705673}" presName="hierRoot2" presStyleCnt="0">
        <dgm:presLayoutVars>
          <dgm:hierBranch val="init"/>
        </dgm:presLayoutVars>
      </dgm:prSet>
      <dgm:spPr/>
    </dgm:pt>
    <dgm:pt modelId="{ED8D6C18-34EE-9E44-B632-88AC5CE5F424}" type="pres">
      <dgm:prSet presAssocID="{F74C549A-AC56-8C44-A6C9-FFFC0E705673}" presName="rootComposite" presStyleCnt="0"/>
      <dgm:spPr/>
    </dgm:pt>
    <dgm:pt modelId="{60FD35E1-0E81-C542-BD7E-DF213A69CDA5}" type="pres">
      <dgm:prSet presAssocID="{F74C549A-AC56-8C44-A6C9-FFFC0E705673}" presName="rootText" presStyleLbl="node3" presStyleIdx="2" presStyleCnt="3">
        <dgm:presLayoutVars>
          <dgm:chPref val="3"/>
        </dgm:presLayoutVars>
      </dgm:prSet>
      <dgm:spPr/>
    </dgm:pt>
    <dgm:pt modelId="{43D9F0F8-68BD-2749-924E-39C2F945A2A4}" type="pres">
      <dgm:prSet presAssocID="{F74C549A-AC56-8C44-A6C9-FFFC0E705673}" presName="rootConnector" presStyleLbl="node3" presStyleIdx="2" presStyleCnt="3"/>
      <dgm:spPr/>
    </dgm:pt>
    <dgm:pt modelId="{2483856C-624D-9B4A-971D-56F633B8A85E}" type="pres">
      <dgm:prSet presAssocID="{F74C549A-AC56-8C44-A6C9-FFFC0E705673}" presName="hierChild4" presStyleCnt="0"/>
      <dgm:spPr/>
    </dgm:pt>
    <dgm:pt modelId="{567F9A54-B90A-D74F-80C7-2FC160B66901}" type="pres">
      <dgm:prSet presAssocID="{F74C549A-AC56-8C44-A6C9-FFFC0E705673}" presName="hierChild5" presStyleCnt="0"/>
      <dgm:spPr/>
    </dgm:pt>
    <dgm:pt modelId="{85D84E9C-4A16-DD48-BFA1-E2ACAEEECDDA}" type="pres">
      <dgm:prSet presAssocID="{3C53B606-ED17-8749-A3B0-DD17B803341E}" presName="hierChild5" presStyleCnt="0"/>
      <dgm:spPr/>
    </dgm:pt>
    <dgm:pt modelId="{E7A07FBF-019B-CA41-9B3E-F13A67376AD7}" type="pres">
      <dgm:prSet presAssocID="{39EC8539-1670-2545-8F8A-229D4D6D3F6C}" presName="hierChild3" presStyleCnt="0"/>
      <dgm:spPr/>
    </dgm:pt>
  </dgm:ptLst>
  <dgm:cxnLst>
    <dgm:cxn modelId="{FABE1D0E-F77C-2244-BC15-033C15ECFB30}" srcId="{AD26EA7A-5480-1741-9EF2-84DB73073154}" destId="{A15F90B8-B3A9-6246-948C-3EA9F5908A14}" srcOrd="1" destOrd="0" parTransId="{FA95A8E0-5CE5-A045-8DD8-EC7B87C2E6A7}" sibTransId="{EBA4DA2B-18ED-AA40-91C3-7451BE74D708}"/>
    <dgm:cxn modelId="{3F8A7520-67FD-9240-AB9A-0FF80373B9A3}" type="presOf" srcId="{F74C549A-AC56-8C44-A6C9-FFFC0E705673}" destId="{60FD35E1-0E81-C542-BD7E-DF213A69CDA5}" srcOrd="0" destOrd="0" presId="urn:microsoft.com/office/officeart/2005/8/layout/orgChart1"/>
    <dgm:cxn modelId="{B7616C25-1E5F-F34B-9BC3-696ECBE8AC55}" type="presOf" srcId="{4786B715-4BCC-BB4E-9E9C-6B2DD34095C8}" destId="{AFFA68F3-ACFC-914A-A223-E9762563E032}" srcOrd="1" destOrd="0" presId="urn:microsoft.com/office/officeart/2005/8/layout/orgChart1"/>
    <dgm:cxn modelId="{21428F29-2C6F-CE48-9B70-B758C6B93FDD}" type="presOf" srcId="{F3CBA3C9-1C31-954E-A690-BD0FC4F9921C}" destId="{CE1F6E7A-78DF-E64A-B020-9318E85D602B}" srcOrd="0" destOrd="0" presId="urn:microsoft.com/office/officeart/2005/8/layout/orgChart1"/>
    <dgm:cxn modelId="{AFE4602E-E7C9-3244-93C2-71090D1BBD93}" type="presOf" srcId="{4786B715-4BCC-BB4E-9E9C-6B2DD34095C8}" destId="{691C91B0-6D6B-FA44-BCBC-2357671741F8}" srcOrd="0" destOrd="0" presId="urn:microsoft.com/office/officeart/2005/8/layout/orgChart1"/>
    <dgm:cxn modelId="{767CD035-CEBA-884D-B94A-3894EE270EAA}" type="presOf" srcId="{913F2155-6B2C-B341-9F34-42D284F09AF7}" destId="{B953CD95-32B4-944A-8352-91ED168EB992}" srcOrd="0" destOrd="0" presId="urn:microsoft.com/office/officeart/2005/8/layout/orgChart1"/>
    <dgm:cxn modelId="{00475739-7F0B-7848-973E-9DAA6A8729A5}" type="presOf" srcId="{A15F90B8-B3A9-6246-948C-3EA9F5908A14}" destId="{AE114669-4201-3641-87D3-6E9115BC9F65}" srcOrd="1" destOrd="0" presId="urn:microsoft.com/office/officeart/2005/8/layout/orgChart1"/>
    <dgm:cxn modelId="{499AD15D-41E8-914B-9BC9-BD66483E5881}" type="presOf" srcId="{8B84DFC7-36C8-0444-A9D2-42C80BDA7357}" destId="{45EBAE0C-162E-8148-B231-377045221D44}" srcOrd="1" destOrd="0" presId="urn:microsoft.com/office/officeart/2005/8/layout/orgChart1"/>
    <dgm:cxn modelId="{E5232861-8843-1B43-B2F4-E920E0176DC7}" srcId="{3C53B606-ED17-8749-A3B0-DD17B803341E}" destId="{AD26EA7A-5480-1741-9EF2-84DB73073154}" srcOrd="0" destOrd="0" parTransId="{C477A42A-146D-8A4B-A15D-F365C572E770}" sibTransId="{416A120C-9204-9245-9FDA-F03B3B690739}"/>
    <dgm:cxn modelId="{169B5444-CE8B-0843-95DC-E61A177F0B57}" type="presOf" srcId="{3C53B606-ED17-8749-A3B0-DD17B803341E}" destId="{E4F933B7-9403-3448-A088-6A37D949F71E}" srcOrd="0" destOrd="0" presId="urn:microsoft.com/office/officeart/2005/8/layout/orgChart1"/>
    <dgm:cxn modelId="{C2BB4C45-9D3A-504F-81EF-8AB72AA45A9B}" srcId="{39EC8539-1670-2545-8F8A-229D4D6D3F6C}" destId="{3C53B606-ED17-8749-A3B0-DD17B803341E}" srcOrd="0" destOrd="0" parTransId="{913F2155-6B2C-B341-9F34-42D284F09AF7}" sibTransId="{9F0E3D21-226C-EC48-BFC9-63C37C2F0256}"/>
    <dgm:cxn modelId="{C77B0C67-F2A5-9749-A9DA-F5A2936CEDC2}" type="presOf" srcId="{39EC8539-1670-2545-8F8A-229D4D6D3F6C}" destId="{374F7C3D-FE5D-9740-A7BF-7CF38D850286}" srcOrd="0" destOrd="0" presId="urn:microsoft.com/office/officeart/2005/8/layout/orgChart1"/>
    <dgm:cxn modelId="{8BF66548-18DD-B341-8459-7CD97B3139F6}" srcId="{3C53B606-ED17-8749-A3B0-DD17B803341E}" destId="{F74C549A-AC56-8C44-A6C9-FFFC0E705673}" srcOrd="2" destOrd="0" parTransId="{F3CBA3C9-1C31-954E-A690-BD0FC4F9921C}" sibTransId="{E770C978-A6DB-2E4A-8508-577B8A922F62}"/>
    <dgm:cxn modelId="{42374670-F47B-7F4A-8E73-80F7339ECF50}" type="presOf" srcId="{01FB36E7-7011-7946-B2CC-2246C6FC019E}" destId="{102C041A-7754-454C-A61E-91887B9BCAC1}" srcOrd="1" destOrd="0" presId="urn:microsoft.com/office/officeart/2005/8/layout/orgChart1"/>
    <dgm:cxn modelId="{B89FBE86-F8E4-5B44-B0E4-DFC837BAE2D2}" type="presOf" srcId="{01FB36E7-7011-7946-B2CC-2246C6FC019E}" destId="{E718B8F6-9485-B540-8D83-878D645090E9}" srcOrd="0" destOrd="0" presId="urn:microsoft.com/office/officeart/2005/8/layout/orgChart1"/>
    <dgm:cxn modelId="{2B6F9587-A090-9140-BFE2-4196E3257A83}" type="presOf" srcId="{D848C436-06AF-3E41-A11C-09C3AAF70752}" destId="{7FD788BC-FECE-FD41-8125-F2F7DD8F6AD1}" srcOrd="0" destOrd="0" presId="urn:microsoft.com/office/officeart/2005/8/layout/orgChart1"/>
    <dgm:cxn modelId="{3AB1B48A-EB59-B045-805D-BF1AF02F36E5}" type="presOf" srcId="{8B84DFC7-36C8-0444-A9D2-42C80BDA7357}" destId="{F5544C69-37C8-7244-9287-50A85E9B7A82}" srcOrd="0" destOrd="0" presId="urn:microsoft.com/office/officeart/2005/8/layout/orgChart1"/>
    <dgm:cxn modelId="{0A284696-DBDF-7C4C-88E4-F14C14DFBAD9}" srcId="{AD26EA7A-5480-1741-9EF2-84DB73073154}" destId="{4786B715-4BCC-BB4E-9E9C-6B2DD34095C8}" srcOrd="0" destOrd="0" parTransId="{D848C436-06AF-3E41-A11C-09C3AAF70752}" sibTransId="{1B935C3B-970A-5D41-A41B-9CC78AA12C61}"/>
    <dgm:cxn modelId="{C7C59096-086C-CA47-8C00-2DFA70C27C7F}" type="presOf" srcId="{8CEC1D6D-7A4D-6F47-ADB8-36CC8A1B424F}" destId="{8FD7B901-E106-0B4D-AEDB-1D18DF1424D8}" srcOrd="0" destOrd="0" presId="urn:microsoft.com/office/officeart/2005/8/layout/orgChart1"/>
    <dgm:cxn modelId="{DF2943A5-4951-9648-9667-7DB26643F2F7}" type="presOf" srcId="{AD26EA7A-5480-1741-9EF2-84DB73073154}" destId="{AE3FABCA-9F9A-334E-9856-6B303A84E2DD}" srcOrd="1" destOrd="0" presId="urn:microsoft.com/office/officeart/2005/8/layout/orgChart1"/>
    <dgm:cxn modelId="{41F4E3A8-1ADC-4B4E-AF64-4F01DA596787}" type="presOf" srcId="{C477A42A-146D-8A4B-A15D-F365C572E770}" destId="{A592BDE0-F579-124C-9A61-D0F759413BF4}" srcOrd="0" destOrd="0" presId="urn:microsoft.com/office/officeart/2005/8/layout/orgChart1"/>
    <dgm:cxn modelId="{9E7B94B8-E039-EE43-99DA-2E6D0CF54514}" type="presOf" srcId="{F74C549A-AC56-8C44-A6C9-FFFC0E705673}" destId="{43D9F0F8-68BD-2749-924E-39C2F945A2A4}" srcOrd="1" destOrd="0" presId="urn:microsoft.com/office/officeart/2005/8/layout/orgChart1"/>
    <dgm:cxn modelId="{209D73BC-AE86-294C-BE9E-204CEBB46B3C}" type="presOf" srcId="{D287044D-7713-4048-8444-55246B532706}" destId="{D5B85D67-3952-4D4C-8269-6101DDCDF176}" srcOrd="0" destOrd="0" presId="urn:microsoft.com/office/officeart/2005/8/layout/orgChart1"/>
    <dgm:cxn modelId="{7A1E78BC-2CD2-F24F-BFBD-0706CBC32505}" type="presOf" srcId="{AD26EA7A-5480-1741-9EF2-84DB73073154}" destId="{09684CAA-AEA3-7A4E-BB20-9D2FEEB21429}" srcOrd="0" destOrd="0" presId="urn:microsoft.com/office/officeart/2005/8/layout/orgChart1"/>
    <dgm:cxn modelId="{B3291DBD-1DF8-B047-AD56-73BEF0003C95}" srcId="{8CEC1D6D-7A4D-6F47-ADB8-36CC8A1B424F}" destId="{39EC8539-1670-2545-8F8A-229D4D6D3F6C}" srcOrd="0" destOrd="0" parTransId="{B0E15817-2BB7-2F4B-8B18-3D7D877ADE7B}" sibTransId="{413C4192-76B9-4846-9E06-18F28F4837A7}"/>
    <dgm:cxn modelId="{CF95C4BF-3C94-7E4C-8A97-A1D998E0D717}" type="presOf" srcId="{39EC8539-1670-2545-8F8A-229D4D6D3F6C}" destId="{99158B07-1669-4140-B9B7-578DA1BB5AEF}" srcOrd="1" destOrd="0" presId="urn:microsoft.com/office/officeart/2005/8/layout/orgChart1"/>
    <dgm:cxn modelId="{195FBAC7-1CD7-6B4F-B91C-329EA27EB32A}" srcId="{8B84DFC7-36C8-0444-A9D2-42C80BDA7357}" destId="{01FB36E7-7011-7946-B2CC-2246C6FC019E}" srcOrd="0" destOrd="0" parTransId="{E0D8DD1B-81E6-AA44-BF7B-6263CE94A1AB}" sibTransId="{3FF7D542-640D-2640-B05B-AA6F126663C1}"/>
    <dgm:cxn modelId="{5417E9C7-1D9A-8F4F-8116-1B704D0A97E0}" srcId="{3C53B606-ED17-8749-A3B0-DD17B803341E}" destId="{8B84DFC7-36C8-0444-A9D2-42C80BDA7357}" srcOrd="1" destOrd="0" parTransId="{D287044D-7713-4048-8444-55246B532706}" sibTransId="{30434E3A-2008-5042-BB24-FBC6F91A7589}"/>
    <dgm:cxn modelId="{512AA5C9-BBFF-D74B-B626-52D025F4C36B}" type="presOf" srcId="{3C53B606-ED17-8749-A3B0-DD17B803341E}" destId="{F99DB696-5E70-C24A-AC23-DF5D88F09508}" srcOrd="1" destOrd="0" presId="urn:microsoft.com/office/officeart/2005/8/layout/orgChart1"/>
    <dgm:cxn modelId="{9D5967D9-56A1-DC4E-98A3-C806D8BA6998}" type="presOf" srcId="{E0D8DD1B-81E6-AA44-BF7B-6263CE94A1AB}" destId="{6528FA2C-361B-6E41-AF6E-EAE7E61882E8}" srcOrd="0" destOrd="0" presId="urn:microsoft.com/office/officeart/2005/8/layout/orgChart1"/>
    <dgm:cxn modelId="{989AF9DB-18A1-9349-A674-230EEE99187B}" type="presOf" srcId="{A15F90B8-B3A9-6246-948C-3EA9F5908A14}" destId="{4523C87B-C81A-4C46-A4D5-3D381754AF6C}" srcOrd="0" destOrd="0" presId="urn:microsoft.com/office/officeart/2005/8/layout/orgChart1"/>
    <dgm:cxn modelId="{79C18EDE-2F1F-9347-919D-7EC853CFB9D2}" type="presOf" srcId="{FA95A8E0-5CE5-A045-8DD8-EC7B87C2E6A7}" destId="{F913DD5E-7541-004F-9430-D6201FF9B6BB}" srcOrd="0" destOrd="0" presId="urn:microsoft.com/office/officeart/2005/8/layout/orgChart1"/>
    <dgm:cxn modelId="{837EAAF3-D8B5-ED43-8FB2-4D8D76F5D55B}" type="presParOf" srcId="{8FD7B901-E106-0B4D-AEDB-1D18DF1424D8}" destId="{04794DC7-861D-3E42-B0D8-D42920D28BD9}" srcOrd="0" destOrd="0" presId="urn:microsoft.com/office/officeart/2005/8/layout/orgChart1"/>
    <dgm:cxn modelId="{CF1247C5-E497-BD49-B0EA-8C6E976B66E5}" type="presParOf" srcId="{04794DC7-861D-3E42-B0D8-D42920D28BD9}" destId="{5C5B77C6-ADBD-9A47-A78D-6755B46119C6}" srcOrd="0" destOrd="0" presId="urn:microsoft.com/office/officeart/2005/8/layout/orgChart1"/>
    <dgm:cxn modelId="{010F29CF-761C-CC42-82F1-91B15FED794E}" type="presParOf" srcId="{5C5B77C6-ADBD-9A47-A78D-6755B46119C6}" destId="{374F7C3D-FE5D-9740-A7BF-7CF38D850286}" srcOrd="0" destOrd="0" presId="urn:microsoft.com/office/officeart/2005/8/layout/orgChart1"/>
    <dgm:cxn modelId="{AED960B6-093D-8A42-AF76-871AD89726CC}" type="presParOf" srcId="{5C5B77C6-ADBD-9A47-A78D-6755B46119C6}" destId="{99158B07-1669-4140-B9B7-578DA1BB5AEF}" srcOrd="1" destOrd="0" presId="urn:microsoft.com/office/officeart/2005/8/layout/orgChart1"/>
    <dgm:cxn modelId="{2FF55F0A-0CB2-7944-91B7-6116FCA9827D}" type="presParOf" srcId="{04794DC7-861D-3E42-B0D8-D42920D28BD9}" destId="{7AF982C5-4DC8-1B46-B891-8CA1924791A9}" srcOrd="1" destOrd="0" presId="urn:microsoft.com/office/officeart/2005/8/layout/orgChart1"/>
    <dgm:cxn modelId="{F898BA85-E412-EA4A-B2E1-1C7525A96F43}" type="presParOf" srcId="{7AF982C5-4DC8-1B46-B891-8CA1924791A9}" destId="{B953CD95-32B4-944A-8352-91ED168EB992}" srcOrd="0" destOrd="0" presId="urn:microsoft.com/office/officeart/2005/8/layout/orgChart1"/>
    <dgm:cxn modelId="{8F07972D-AF37-A444-9CCE-8960FAC7FDF3}" type="presParOf" srcId="{7AF982C5-4DC8-1B46-B891-8CA1924791A9}" destId="{58A8D6EC-DF92-7B4C-AF47-D8B0B4DA0A38}" srcOrd="1" destOrd="0" presId="urn:microsoft.com/office/officeart/2005/8/layout/orgChart1"/>
    <dgm:cxn modelId="{47E16CD3-B73D-314E-99F4-A438C9E93FCB}" type="presParOf" srcId="{58A8D6EC-DF92-7B4C-AF47-D8B0B4DA0A38}" destId="{3AE1EBC6-7457-E74B-A76D-406C92E63614}" srcOrd="0" destOrd="0" presId="urn:microsoft.com/office/officeart/2005/8/layout/orgChart1"/>
    <dgm:cxn modelId="{0603160E-590C-4841-864D-543027A69583}" type="presParOf" srcId="{3AE1EBC6-7457-E74B-A76D-406C92E63614}" destId="{E4F933B7-9403-3448-A088-6A37D949F71E}" srcOrd="0" destOrd="0" presId="urn:microsoft.com/office/officeart/2005/8/layout/orgChart1"/>
    <dgm:cxn modelId="{DFFC185B-4E81-044B-B6D7-C1827EF8D433}" type="presParOf" srcId="{3AE1EBC6-7457-E74B-A76D-406C92E63614}" destId="{F99DB696-5E70-C24A-AC23-DF5D88F09508}" srcOrd="1" destOrd="0" presId="urn:microsoft.com/office/officeart/2005/8/layout/orgChart1"/>
    <dgm:cxn modelId="{79D05FCE-02DF-7D4B-906E-90EBEDD6A7A4}" type="presParOf" srcId="{58A8D6EC-DF92-7B4C-AF47-D8B0B4DA0A38}" destId="{68B98D9B-8C33-2449-B7E3-C183D22865EC}" srcOrd="1" destOrd="0" presId="urn:microsoft.com/office/officeart/2005/8/layout/orgChart1"/>
    <dgm:cxn modelId="{913B6CDB-44EB-E341-9E12-2032A791611E}" type="presParOf" srcId="{68B98D9B-8C33-2449-B7E3-C183D22865EC}" destId="{A592BDE0-F579-124C-9A61-D0F759413BF4}" srcOrd="0" destOrd="0" presId="urn:microsoft.com/office/officeart/2005/8/layout/orgChart1"/>
    <dgm:cxn modelId="{0117C2FE-796F-3141-96C2-E97C7AFCDC5D}" type="presParOf" srcId="{68B98D9B-8C33-2449-B7E3-C183D22865EC}" destId="{5E95FA71-33EF-2B49-A769-1ADEA91E3ED6}" srcOrd="1" destOrd="0" presId="urn:microsoft.com/office/officeart/2005/8/layout/orgChart1"/>
    <dgm:cxn modelId="{102B8FF8-1AF0-9A46-9784-AEF7C28B59B6}" type="presParOf" srcId="{5E95FA71-33EF-2B49-A769-1ADEA91E3ED6}" destId="{80DAF404-A7F2-C847-9300-A883CDC79796}" srcOrd="0" destOrd="0" presId="urn:microsoft.com/office/officeart/2005/8/layout/orgChart1"/>
    <dgm:cxn modelId="{D532144E-3D57-814D-ADED-E4B3BFD085E2}" type="presParOf" srcId="{80DAF404-A7F2-C847-9300-A883CDC79796}" destId="{09684CAA-AEA3-7A4E-BB20-9D2FEEB21429}" srcOrd="0" destOrd="0" presId="urn:microsoft.com/office/officeart/2005/8/layout/orgChart1"/>
    <dgm:cxn modelId="{D30E67A8-E837-9240-8FE7-81DA6164661A}" type="presParOf" srcId="{80DAF404-A7F2-C847-9300-A883CDC79796}" destId="{AE3FABCA-9F9A-334E-9856-6B303A84E2DD}" srcOrd="1" destOrd="0" presId="urn:microsoft.com/office/officeart/2005/8/layout/orgChart1"/>
    <dgm:cxn modelId="{0BFD4973-722D-5649-A7B0-33DED4955305}" type="presParOf" srcId="{5E95FA71-33EF-2B49-A769-1ADEA91E3ED6}" destId="{3DD4AA03-7334-5E4E-8923-9139F5EB9265}" srcOrd="1" destOrd="0" presId="urn:microsoft.com/office/officeart/2005/8/layout/orgChart1"/>
    <dgm:cxn modelId="{371FC6B3-F363-2040-93C7-22653BFED348}" type="presParOf" srcId="{3DD4AA03-7334-5E4E-8923-9139F5EB9265}" destId="{7FD788BC-FECE-FD41-8125-F2F7DD8F6AD1}" srcOrd="0" destOrd="0" presId="urn:microsoft.com/office/officeart/2005/8/layout/orgChart1"/>
    <dgm:cxn modelId="{F253FD97-6585-184C-9D4C-5D38EB56FCAB}" type="presParOf" srcId="{3DD4AA03-7334-5E4E-8923-9139F5EB9265}" destId="{E1EB487D-1AE2-864A-B2D0-95FACC5B0A18}" srcOrd="1" destOrd="0" presId="urn:microsoft.com/office/officeart/2005/8/layout/orgChart1"/>
    <dgm:cxn modelId="{A90D9A66-4AAF-3C45-B768-AF1A1BC58D1A}" type="presParOf" srcId="{E1EB487D-1AE2-864A-B2D0-95FACC5B0A18}" destId="{23358856-CA6A-8A4F-91FF-CC9D708959F9}" srcOrd="0" destOrd="0" presId="urn:microsoft.com/office/officeart/2005/8/layout/orgChart1"/>
    <dgm:cxn modelId="{C17E3A48-96DB-2F44-A82B-433F23BA03BC}" type="presParOf" srcId="{23358856-CA6A-8A4F-91FF-CC9D708959F9}" destId="{691C91B0-6D6B-FA44-BCBC-2357671741F8}" srcOrd="0" destOrd="0" presId="urn:microsoft.com/office/officeart/2005/8/layout/orgChart1"/>
    <dgm:cxn modelId="{20BD55BB-AF19-0244-A601-AE761F56C35C}" type="presParOf" srcId="{23358856-CA6A-8A4F-91FF-CC9D708959F9}" destId="{AFFA68F3-ACFC-914A-A223-E9762563E032}" srcOrd="1" destOrd="0" presId="urn:microsoft.com/office/officeart/2005/8/layout/orgChart1"/>
    <dgm:cxn modelId="{BC590A3F-88D0-9942-9B91-1C358BD64503}" type="presParOf" srcId="{E1EB487D-1AE2-864A-B2D0-95FACC5B0A18}" destId="{3B125D02-931F-DD4E-8AB4-9D97F0992963}" srcOrd="1" destOrd="0" presId="urn:microsoft.com/office/officeart/2005/8/layout/orgChart1"/>
    <dgm:cxn modelId="{2C2176B8-022A-2F43-B9B9-10C8820A3838}" type="presParOf" srcId="{E1EB487D-1AE2-864A-B2D0-95FACC5B0A18}" destId="{6141A971-FDB6-5D40-B93C-105E1336B5EF}" srcOrd="2" destOrd="0" presId="urn:microsoft.com/office/officeart/2005/8/layout/orgChart1"/>
    <dgm:cxn modelId="{B135C27E-2CCB-7B46-BB58-A96138F50EC3}" type="presParOf" srcId="{3DD4AA03-7334-5E4E-8923-9139F5EB9265}" destId="{F913DD5E-7541-004F-9430-D6201FF9B6BB}" srcOrd="2" destOrd="0" presId="urn:microsoft.com/office/officeart/2005/8/layout/orgChart1"/>
    <dgm:cxn modelId="{6DF9FC98-5C84-3648-A4B7-E249C7CE76DE}" type="presParOf" srcId="{3DD4AA03-7334-5E4E-8923-9139F5EB9265}" destId="{4EFFA1A2-C0D6-BB46-B93C-0DB24BEDF089}" srcOrd="3" destOrd="0" presId="urn:microsoft.com/office/officeart/2005/8/layout/orgChart1"/>
    <dgm:cxn modelId="{C8F1650E-7C0D-2E41-BB9B-A920BBD779D6}" type="presParOf" srcId="{4EFFA1A2-C0D6-BB46-B93C-0DB24BEDF089}" destId="{1A9CC156-E9B5-4F44-B990-BC08DE54EF28}" srcOrd="0" destOrd="0" presId="urn:microsoft.com/office/officeart/2005/8/layout/orgChart1"/>
    <dgm:cxn modelId="{C4596682-7915-D745-9614-1B93CB4C2F0B}" type="presParOf" srcId="{1A9CC156-E9B5-4F44-B990-BC08DE54EF28}" destId="{4523C87B-C81A-4C46-A4D5-3D381754AF6C}" srcOrd="0" destOrd="0" presId="urn:microsoft.com/office/officeart/2005/8/layout/orgChart1"/>
    <dgm:cxn modelId="{EA9A0E5E-97FD-564C-8EC7-BA68D893340D}" type="presParOf" srcId="{1A9CC156-E9B5-4F44-B990-BC08DE54EF28}" destId="{AE114669-4201-3641-87D3-6E9115BC9F65}" srcOrd="1" destOrd="0" presId="urn:microsoft.com/office/officeart/2005/8/layout/orgChart1"/>
    <dgm:cxn modelId="{1A097764-0B95-1D42-976C-438531D9E604}" type="presParOf" srcId="{4EFFA1A2-C0D6-BB46-B93C-0DB24BEDF089}" destId="{944C2A0C-D0FE-C343-8016-58A8BB357921}" srcOrd="1" destOrd="0" presId="urn:microsoft.com/office/officeart/2005/8/layout/orgChart1"/>
    <dgm:cxn modelId="{8B792952-3765-F548-9405-C86E987E6B7D}" type="presParOf" srcId="{4EFFA1A2-C0D6-BB46-B93C-0DB24BEDF089}" destId="{77DB3D68-8837-5E46-AA47-8FD5CD258237}" srcOrd="2" destOrd="0" presId="urn:microsoft.com/office/officeart/2005/8/layout/orgChart1"/>
    <dgm:cxn modelId="{CD075254-047F-C448-8629-9723F1905A27}" type="presParOf" srcId="{5E95FA71-33EF-2B49-A769-1ADEA91E3ED6}" destId="{9E97D7B6-1CD8-8C4E-B246-C0092255BA54}" srcOrd="2" destOrd="0" presId="urn:microsoft.com/office/officeart/2005/8/layout/orgChart1"/>
    <dgm:cxn modelId="{09A72AA2-46D4-C944-AC57-382FEA22AC84}" type="presParOf" srcId="{68B98D9B-8C33-2449-B7E3-C183D22865EC}" destId="{D5B85D67-3952-4D4C-8269-6101DDCDF176}" srcOrd="2" destOrd="0" presId="urn:microsoft.com/office/officeart/2005/8/layout/orgChart1"/>
    <dgm:cxn modelId="{9AF25C34-1696-E346-B2B3-284CF960F353}" type="presParOf" srcId="{68B98D9B-8C33-2449-B7E3-C183D22865EC}" destId="{9AB59489-A519-C348-8167-1CA5ABBE67C5}" srcOrd="3" destOrd="0" presId="urn:microsoft.com/office/officeart/2005/8/layout/orgChart1"/>
    <dgm:cxn modelId="{EDEC318C-1FA6-E647-ACDD-E564661418EB}" type="presParOf" srcId="{9AB59489-A519-C348-8167-1CA5ABBE67C5}" destId="{047E1D11-3E66-EA4E-8F5A-F41124E41F92}" srcOrd="0" destOrd="0" presId="urn:microsoft.com/office/officeart/2005/8/layout/orgChart1"/>
    <dgm:cxn modelId="{1F21E06E-4EFD-AD47-B6AA-1038B8C65429}" type="presParOf" srcId="{047E1D11-3E66-EA4E-8F5A-F41124E41F92}" destId="{F5544C69-37C8-7244-9287-50A85E9B7A82}" srcOrd="0" destOrd="0" presId="urn:microsoft.com/office/officeart/2005/8/layout/orgChart1"/>
    <dgm:cxn modelId="{F3C7C4C0-29D4-3C48-A176-B4FBF7C3DEDD}" type="presParOf" srcId="{047E1D11-3E66-EA4E-8F5A-F41124E41F92}" destId="{45EBAE0C-162E-8148-B231-377045221D44}" srcOrd="1" destOrd="0" presId="urn:microsoft.com/office/officeart/2005/8/layout/orgChart1"/>
    <dgm:cxn modelId="{E93DD751-1DF6-B643-B1CE-24B86B68F988}" type="presParOf" srcId="{9AB59489-A519-C348-8167-1CA5ABBE67C5}" destId="{19EA8BA6-84D0-3A45-B648-A985FF95F493}" srcOrd="1" destOrd="0" presId="urn:microsoft.com/office/officeart/2005/8/layout/orgChart1"/>
    <dgm:cxn modelId="{9B3D1C38-E9DC-954A-B062-5DFE56F70852}" type="presParOf" srcId="{19EA8BA6-84D0-3A45-B648-A985FF95F493}" destId="{6528FA2C-361B-6E41-AF6E-EAE7E61882E8}" srcOrd="0" destOrd="0" presId="urn:microsoft.com/office/officeart/2005/8/layout/orgChart1"/>
    <dgm:cxn modelId="{DD0EAE37-100D-9847-B17D-9C7B3B7E847F}" type="presParOf" srcId="{19EA8BA6-84D0-3A45-B648-A985FF95F493}" destId="{9791257D-8558-244A-A4BA-C0221CE4E790}" srcOrd="1" destOrd="0" presId="urn:microsoft.com/office/officeart/2005/8/layout/orgChart1"/>
    <dgm:cxn modelId="{97994AFB-E957-4C4B-8EC0-093168D74F4F}" type="presParOf" srcId="{9791257D-8558-244A-A4BA-C0221CE4E790}" destId="{F4456B59-3852-FA40-8E33-B69DA59CE8D8}" srcOrd="0" destOrd="0" presId="urn:microsoft.com/office/officeart/2005/8/layout/orgChart1"/>
    <dgm:cxn modelId="{7AC7B0B1-1A4C-124C-9805-469D94C3C438}" type="presParOf" srcId="{F4456B59-3852-FA40-8E33-B69DA59CE8D8}" destId="{E718B8F6-9485-B540-8D83-878D645090E9}" srcOrd="0" destOrd="0" presId="urn:microsoft.com/office/officeart/2005/8/layout/orgChart1"/>
    <dgm:cxn modelId="{EA199AE9-1017-814E-A0F8-4B54C38DDEF9}" type="presParOf" srcId="{F4456B59-3852-FA40-8E33-B69DA59CE8D8}" destId="{102C041A-7754-454C-A61E-91887B9BCAC1}" srcOrd="1" destOrd="0" presId="urn:microsoft.com/office/officeart/2005/8/layout/orgChart1"/>
    <dgm:cxn modelId="{A7F0593F-55E3-6245-9120-352B58F2DD84}" type="presParOf" srcId="{9791257D-8558-244A-A4BA-C0221CE4E790}" destId="{65EE8DD7-9E3D-1142-A40E-14CD4C60072D}" srcOrd="1" destOrd="0" presId="urn:microsoft.com/office/officeart/2005/8/layout/orgChart1"/>
    <dgm:cxn modelId="{C4BCE5AF-6D93-D049-A97D-3FEC1C32F8EF}" type="presParOf" srcId="{9791257D-8558-244A-A4BA-C0221CE4E790}" destId="{38062E30-0552-F144-95BE-10CF6361DEF7}" srcOrd="2" destOrd="0" presId="urn:microsoft.com/office/officeart/2005/8/layout/orgChart1"/>
    <dgm:cxn modelId="{92F881D4-2082-CD4D-A968-2AA732BD225E}" type="presParOf" srcId="{9AB59489-A519-C348-8167-1CA5ABBE67C5}" destId="{62496B63-939D-5042-9028-39C720E49F84}" srcOrd="2" destOrd="0" presId="urn:microsoft.com/office/officeart/2005/8/layout/orgChart1"/>
    <dgm:cxn modelId="{5AB05094-EEBB-AC46-894A-247D44F8ABB6}" type="presParOf" srcId="{68B98D9B-8C33-2449-B7E3-C183D22865EC}" destId="{CE1F6E7A-78DF-E64A-B020-9318E85D602B}" srcOrd="4" destOrd="0" presId="urn:microsoft.com/office/officeart/2005/8/layout/orgChart1"/>
    <dgm:cxn modelId="{77405EB0-1213-0044-A0DB-AE5DF5ACE285}" type="presParOf" srcId="{68B98D9B-8C33-2449-B7E3-C183D22865EC}" destId="{2F4FFDAF-B18D-BC45-88C9-EA83347544C5}" srcOrd="5" destOrd="0" presId="urn:microsoft.com/office/officeart/2005/8/layout/orgChart1"/>
    <dgm:cxn modelId="{116FEF3F-E415-5D41-948D-2356802D564E}" type="presParOf" srcId="{2F4FFDAF-B18D-BC45-88C9-EA83347544C5}" destId="{ED8D6C18-34EE-9E44-B632-88AC5CE5F424}" srcOrd="0" destOrd="0" presId="urn:microsoft.com/office/officeart/2005/8/layout/orgChart1"/>
    <dgm:cxn modelId="{3E9E06C6-2793-2543-A363-C62EDF25414C}" type="presParOf" srcId="{ED8D6C18-34EE-9E44-B632-88AC5CE5F424}" destId="{60FD35E1-0E81-C542-BD7E-DF213A69CDA5}" srcOrd="0" destOrd="0" presId="urn:microsoft.com/office/officeart/2005/8/layout/orgChart1"/>
    <dgm:cxn modelId="{52D2DACA-39E9-F540-B09D-599F2A5D23DD}" type="presParOf" srcId="{ED8D6C18-34EE-9E44-B632-88AC5CE5F424}" destId="{43D9F0F8-68BD-2749-924E-39C2F945A2A4}" srcOrd="1" destOrd="0" presId="urn:microsoft.com/office/officeart/2005/8/layout/orgChart1"/>
    <dgm:cxn modelId="{5A5FC11E-061B-624C-834F-CF99F64B7354}" type="presParOf" srcId="{2F4FFDAF-B18D-BC45-88C9-EA83347544C5}" destId="{2483856C-624D-9B4A-971D-56F633B8A85E}" srcOrd="1" destOrd="0" presId="urn:microsoft.com/office/officeart/2005/8/layout/orgChart1"/>
    <dgm:cxn modelId="{1614EF04-0BC7-7442-BA42-79F6662BEE38}" type="presParOf" srcId="{2F4FFDAF-B18D-BC45-88C9-EA83347544C5}" destId="{567F9A54-B90A-D74F-80C7-2FC160B66901}" srcOrd="2" destOrd="0" presId="urn:microsoft.com/office/officeart/2005/8/layout/orgChart1"/>
    <dgm:cxn modelId="{B3E56A4B-CDB2-024C-8FE4-607E3AA2CBEF}" type="presParOf" srcId="{58A8D6EC-DF92-7B4C-AF47-D8B0B4DA0A38}" destId="{85D84E9C-4A16-DD48-BFA1-E2ACAEEECDDA}" srcOrd="2" destOrd="0" presId="urn:microsoft.com/office/officeart/2005/8/layout/orgChart1"/>
    <dgm:cxn modelId="{AAFF07AB-3774-5949-B8FF-0A089B47FDC6}" type="presParOf" srcId="{04794DC7-861D-3E42-B0D8-D42920D28BD9}" destId="{E7A07FBF-019B-CA41-9B3E-F13A67376A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F6E7A-78DF-E64A-B020-9318E85D602B}">
      <dsp:nvSpPr>
        <dsp:cNvPr id="0" name=""/>
        <dsp:cNvSpPr/>
      </dsp:nvSpPr>
      <dsp:spPr>
        <a:xfrm>
          <a:off x="3564792" y="1733595"/>
          <a:ext cx="1732309" cy="300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24"/>
              </a:lnTo>
              <a:lnTo>
                <a:pt x="1732309" y="150324"/>
              </a:lnTo>
              <a:lnTo>
                <a:pt x="1732309" y="3006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8FA2C-361B-6E41-AF6E-EAE7E61882E8}">
      <dsp:nvSpPr>
        <dsp:cNvPr id="0" name=""/>
        <dsp:cNvSpPr/>
      </dsp:nvSpPr>
      <dsp:spPr>
        <a:xfrm>
          <a:off x="2992128" y="2750074"/>
          <a:ext cx="214749" cy="65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564"/>
              </a:lnTo>
              <a:lnTo>
                <a:pt x="214749" y="658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85D67-3952-4D4C-8269-6101DDCDF176}">
      <dsp:nvSpPr>
        <dsp:cNvPr id="0" name=""/>
        <dsp:cNvSpPr/>
      </dsp:nvSpPr>
      <dsp:spPr>
        <a:xfrm>
          <a:off x="3519072" y="1733595"/>
          <a:ext cx="91440" cy="3006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6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13DD5E-7541-004F-9430-D6201FF9B6BB}">
      <dsp:nvSpPr>
        <dsp:cNvPr id="0" name=""/>
        <dsp:cNvSpPr/>
      </dsp:nvSpPr>
      <dsp:spPr>
        <a:xfrm>
          <a:off x="1259818" y="2750074"/>
          <a:ext cx="214749" cy="1675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043"/>
              </a:lnTo>
              <a:lnTo>
                <a:pt x="214749" y="16750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788BC-FECE-FD41-8125-F2F7DD8F6AD1}">
      <dsp:nvSpPr>
        <dsp:cNvPr id="0" name=""/>
        <dsp:cNvSpPr/>
      </dsp:nvSpPr>
      <dsp:spPr>
        <a:xfrm>
          <a:off x="1259818" y="2750074"/>
          <a:ext cx="214749" cy="65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564"/>
              </a:lnTo>
              <a:lnTo>
                <a:pt x="214749" y="6585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2BDE0-F579-124C-9A61-D0F759413BF4}">
      <dsp:nvSpPr>
        <dsp:cNvPr id="0" name=""/>
        <dsp:cNvSpPr/>
      </dsp:nvSpPr>
      <dsp:spPr>
        <a:xfrm>
          <a:off x="1832482" y="1733595"/>
          <a:ext cx="1732309" cy="300648"/>
        </a:xfrm>
        <a:custGeom>
          <a:avLst/>
          <a:gdLst/>
          <a:ahLst/>
          <a:cxnLst/>
          <a:rect l="0" t="0" r="0" b="0"/>
          <a:pathLst>
            <a:path>
              <a:moveTo>
                <a:pt x="1732309" y="0"/>
              </a:moveTo>
              <a:lnTo>
                <a:pt x="1732309" y="150324"/>
              </a:lnTo>
              <a:lnTo>
                <a:pt x="0" y="150324"/>
              </a:lnTo>
              <a:lnTo>
                <a:pt x="0" y="3006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3CD95-32B4-944A-8352-91ED168EB992}">
      <dsp:nvSpPr>
        <dsp:cNvPr id="0" name=""/>
        <dsp:cNvSpPr/>
      </dsp:nvSpPr>
      <dsp:spPr>
        <a:xfrm>
          <a:off x="3519072" y="717116"/>
          <a:ext cx="91440" cy="3006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6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F7C3D-FE5D-9740-A7BF-7CF38D850286}">
      <dsp:nvSpPr>
        <dsp:cNvPr id="0" name=""/>
        <dsp:cNvSpPr/>
      </dsp:nvSpPr>
      <dsp:spPr>
        <a:xfrm>
          <a:off x="2848961" y="1285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Server</a:t>
          </a:r>
          <a:endParaRPr lang="ru-RU" sz="2600" kern="1200" dirty="0"/>
        </a:p>
      </dsp:txBody>
      <dsp:txXfrm>
        <a:off x="2848961" y="1285"/>
        <a:ext cx="1431661" cy="715830"/>
      </dsp:txXfrm>
    </dsp:sp>
    <dsp:sp modelId="{E4F933B7-9403-3448-A088-6A37D949F71E}">
      <dsp:nvSpPr>
        <dsp:cNvPr id="0" name=""/>
        <dsp:cNvSpPr/>
      </dsp:nvSpPr>
      <dsp:spPr>
        <a:xfrm>
          <a:off x="2848961" y="1017764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Schema</a:t>
          </a:r>
          <a:endParaRPr lang="en-GB" sz="2600" kern="1200" dirty="0"/>
        </a:p>
      </dsp:txBody>
      <dsp:txXfrm>
        <a:off x="2848961" y="1017764"/>
        <a:ext cx="1431661" cy="715830"/>
      </dsp:txXfrm>
    </dsp:sp>
    <dsp:sp modelId="{09684CAA-AEA3-7A4E-BB20-9D2FEEB21429}">
      <dsp:nvSpPr>
        <dsp:cNvPr id="0" name=""/>
        <dsp:cNvSpPr/>
      </dsp:nvSpPr>
      <dsp:spPr>
        <a:xfrm>
          <a:off x="1116652" y="2034244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Table</a:t>
          </a:r>
          <a:endParaRPr lang="en-GB" sz="2600" kern="1200" dirty="0"/>
        </a:p>
      </dsp:txBody>
      <dsp:txXfrm>
        <a:off x="1116652" y="2034244"/>
        <a:ext cx="1431661" cy="715830"/>
      </dsp:txXfrm>
    </dsp:sp>
    <dsp:sp modelId="{691C91B0-6D6B-FA44-BCBC-2357671741F8}">
      <dsp:nvSpPr>
        <dsp:cNvPr id="0" name=""/>
        <dsp:cNvSpPr/>
      </dsp:nvSpPr>
      <dsp:spPr>
        <a:xfrm>
          <a:off x="1474567" y="3050723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Column</a:t>
          </a:r>
          <a:endParaRPr lang="en-GB" sz="2600" kern="1200" dirty="0"/>
        </a:p>
      </dsp:txBody>
      <dsp:txXfrm>
        <a:off x="1474567" y="3050723"/>
        <a:ext cx="1431661" cy="715830"/>
      </dsp:txXfrm>
    </dsp:sp>
    <dsp:sp modelId="{4523C87B-C81A-4C46-A4D5-3D381754AF6C}">
      <dsp:nvSpPr>
        <dsp:cNvPr id="0" name=""/>
        <dsp:cNvSpPr/>
      </dsp:nvSpPr>
      <dsp:spPr>
        <a:xfrm>
          <a:off x="1474567" y="4067202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 err="1">
              <a:latin typeface="Calibri Light" panose="020F0302020204030204"/>
            </a:rPr>
            <a:t>Constraint</a:t>
          </a:r>
          <a:endParaRPr lang="en-GB" sz="2600" kern="1200" dirty="0" err="1"/>
        </a:p>
      </dsp:txBody>
      <dsp:txXfrm>
        <a:off x="1474567" y="4067202"/>
        <a:ext cx="1431661" cy="715830"/>
      </dsp:txXfrm>
    </dsp:sp>
    <dsp:sp modelId="{F5544C69-37C8-7244-9287-50A85E9B7A82}">
      <dsp:nvSpPr>
        <dsp:cNvPr id="0" name=""/>
        <dsp:cNvSpPr/>
      </dsp:nvSpPr>
      <dsp:spPr>
        <a:xfrm>
          <a:off x="2848961" y="2034244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View</a:t>
          </a:r>
          <a:endParaRPr lang="en-GB" sz="2600" kern="1200" dirty="0"/>
        </a:p>
      </dsp:txBody>
      <dsp:txXfrm>
        <a:off x="2848961" y="2034244"/>
        <a:ext cx="1431661" cy="715830"/>
      </dsp:txXfrm>
    </dsp:sp>
    <dsp:sp modelId="{E718B8F6-9485-B540-8D83-878D645090E9}">
      <dsp:nvSpPr>
        <dsp:cNvPr id="0" name=""/>
        <dsp:cNvSpPr/>
      </dsp:nvSpPr>
      <dsp:spPr>
        <a:xfrm>
          <a:off x="3206877" y="3050723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Light" panose="020F0302020204030204"/>
            </a:rPr>
            <a:t>Column</a:t>
          </a:r>
          <a:endParaRPr lang="en-GB" sz="2600" kern="1200" dirty="0"/>
        </a:p>
      </dsp:txBody>
      <dsp:txXfrm>
        <a:off x="3206877" y="3050723"/>
        <a:ext cx="1431661" cy="715830"/>
      </dsp:txXfrm>
    </dsp:sp>
    <dsp:sp modelId="{60FD35E1-0E81-C542-BD7E-DF213A69CDA5}">
      <dsp:nvSpPr>
        <dsp:cNvPr id="0" name=""/>
        <dsp:cNvSpPr/>
      </dsp:nvSpPr>
      <dsp:spPr>
        <a:xfrm>
          <a:off x="4581271" y="2034244"/>
          <a:ext cx="1431661" cy="7158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...</a:t>
          </a:r>
          <a:endParaRPr lang="en-GB" sz="2600" kern="1200" dirty="0"/>
        </a:p>
      </dsp:txBody>
      <dsp:txXfrm>
        <a:off x="4581271" y="2034244"/>
        <a:ext cx="1431661" cy="715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29.7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1 291 2760 0 0,'0'0'5594'0'0,"8"-5"-1951"0"0,-1 2-3344 0 0,-3 1-130 0 0,0 1 0 0 0,1-1 1 0 0,-1 1-1 0 0,1-1 0 0 0,0 1 1 0 0,-1 1-1 0 0,1-1 0 0 0,6 0 1 0 0,31 1 493 0 0,127 4 1038 0 0,-142-3-1456 0 0,31-3 0 0 0,-3-1 176 0 0,-53 3-403 0 0,14 1 160 0 0,-1-2 0 0 0,31-4 0 0 0,36-9 226 0 0,-69 11-346 0 0,22-1 0 0 0,1 0 12 0 0,-4 0-68 0 0,-1 1 0 0 0,1 2 0 0 0,0 1 0 0 0,34 4 0 0 0,-2 6-2 0 0,7 3 0 0 0,-43-10-292 0 0,54-4 0 0 0,-59-1 198 0 0,-3 0 37 0 0,22-5 0 0 0,-11 1 57 0 0,49-2 0 0 0,-28 4 0 0 0,0 2 0 0 0,-36 2 0 0 0,0 0 0 0 0,21-4 0 0 0,64-8 0 0 0,-82 10 8 0 0,-5 1 55 0 0,0-1 0 0 0,21-6-1 0 0,0 1 422 0 0,-8 4-210 0 0,41-6-228 0 0,-48 5-46 0 0,30 0 0 0 0,-31 4 0 0 0,35-7 0 0 0,-42 7 0 0 0,10 3 19 0 0,0 0 0 0 0,1-1 0 0 0,22-1 0 0 0,-4-1 377 0 0,71-9 0 0 0,-67 3-794 0 0,79 2 0 0 0,-114 4 390 0 0,26 3-18 0 0,-27-2 19 0 0,-1 0 0 0 0,1-1 0 0 0,0 0 0 0 0,11-1 0 0 0,30-4 35 0 0,-34 5-20 0 0,0-2 1 0 0,28-5-1 0 0,-7-2-8 0 0,71-6 0 0 0,-107 15 0 0 0,21-2 0 0 0,-19 4 0 0 0,23 2 0 0 0,-6 0 2 0 0,-16-1-2 0 0,1-1-12 0 0,3 1 2 0 0,-2 0 4 0 0,-1-1-1 0 0,1 0 1 0 0,0-1 0 0 0,0 1 0 0 0,0-1 0 0 0,11 0-1 0 0,16-1 7 0 0,22 0 0 0 0,-5-2-248 0 0,-34 0 137 0 0,-1 1 0 0 0,1 1 0 0 0,0 1 1 0 0,16 2-1 0 0,-25-2 261 0 0,0 0 0 0 0,1-1 0 0 0,12 0 0 0 0,-1-1-4 0 0,-17 1-146 0 0,1 0 0 0 0,-1 0 0 0 0,0 0 0 0 0,0 0 0 0 0,0 0 0 0 0,0 0 0 0 0,0 1 0 0 0,0-1 0 0 0,0 1 0 0 0,3 1 0 0 0,3 1 0 0 0,-1-1 9 0 0,25-1 46 0 0,5 1-213 0 0,-24-1-24 0 0,0-1 0 0 0,25-2 0 0 0,28-2-98 0 0,-57 3 280 0 0,1 0 0 0 0,-1 1 0 0 0,11 1 0 0 0,-2-1 0 0 0,206 4 0 0 0,-74-4 0 0 0,-114-2 323 0 0,-24 1-111 0 0,0 0 1 0 0,22 2-1 0 0,5 2-212 0 0,11 1 0 0 0,-39-3 0 0 0,-1 0 0 0 0,19-2 0 0 0,-7 0 0 0 0,10 2-158 0 0,-14 0-109 0 0,1-1 0 0 0,35-5-1 0 0,-42 4 382 0 0,-1 0 0 0 0,1 0-1 0 0,19 2 1 0 0,-2 0-69 0 0,101 3-27 0 0,-87 3-536 0 0,258-7 510 0 0,-216 7 158 0 0,1 0 136 0 0,-48-6 125 0 0,-23 0-419 0 0,0 0 1 0 0,-1-1-1 0 0,1-1 0 0 0,0-1 0 0 0,14-2 0 0 0,-19 1 73 0 0,0 1-1 0 0,0 1 0 0 0,15-1 1 0 0,14-1-11 0 0,-16 0-33 0 0,31 0 0 0 0,-3 0 1 0 0,-18 2-272 0 0,49 4 0 0 0,-50-1-40 0 0,61-3-1 0 0,-63-2 271 0 0,0 1 1 0 0,0 2-1 0 0,40 5 0 0 0,-49-4 203 0 0,-18-1-133 0 0,-1 0 1 0 0,1 0-1 0 0,-1 0 1 0 0,1 0-1 0 0,-1 1 0 0 0,1-1 1 0 0,-1 1-1 0 0,0-1 1 0 0,1 1-1 0 0,2 1 1 0 0,1 0-116 0 0,0 0 1 0 0,-1-1-1 0 0,1 0 1 0 0,0 0-1 0 0,1-1 0 0 0,-1 0 1 0 0,0 0-1 0 0,12-1 1 0 0,4 0-93 0 0,7 1 302 0 0,0 0 347 0 0,37-4-1 0 0,-41 2-895 0 0,46 2 0 0 0,-6 2 84 0 0,83-2 631 0 0,-78-7-622 0 0,123 3 1649 0 0,-125 0-1225 0 0,-28 4 336 0 0,125 0-421 0 0,-119-4-28 0 0,-35 3 0 0 0,0-1 0 0 0,0 2 0 0 0,22 0 0 0 0,3 3 0 0 0,54-4 0 0 0,-32 0 0 0 0,191 1 0 0 0,-246 0 0 0 0,0 0 0 0 0,0 0 0 0 0,0 0 0 0 0,1 0 0 0 0,-1 1 0 0 0,0-1 0 0 0,4 2 0 0 0,-4-1 0 0 0,0 0 0 0 0,0-1 0 0 0,0 1 0 0 0,0-1 0 0 0,0 0 0 0 0,0 1 0 0 0,4-2 0 0 0,11-2 0 0 0,-15 3 0 0 0,-1-1 0 0 0,1 1 0 0 0,-1-1 0 0 0,1 1 0 0 0,0 0 0 0 0,0 0 0 0 0,3 0 0 0 0,7 2 0 0 0,-1 0 0 0 0,1-1 0 0 0,0 0 0 0 0,-1-1 0 0 0,1 0 0 0 0,-1-1 0 0 0,18-4 0 0 0,-22 4 0 0 0,1 0 0 0 0,-1 0 0 0 0,10 1 0 0 0,12-1 0 0 0,23-5 488 0 0,57 1 0 0 0,-83 5-550 0 0,87 3-296 0 0,-102-2 503 0 0,0 0 0 0 0,20-1-1 0 0,19-1-6 0 0,0-3-596 0 0,-18 3 689 0 0,33-5 0 0 0,-10 2 75 0 0,64 4 0 0 0,-55 0-786 0 0,1-4-582 0 0,29-6 2267 0 0,22 10-590 0 0,0 0-781 0 0,-94-1 272 0 0,-18-1-42 0 0,1 0-42 0 0,17-1-155 0 0,27 1-1 0 0,-29 2-24 0 0,41-5-1 0 0,-46 2 173 0 0,0 1-1 0 0,1 1 0 0 0,24 1 0 0 0,8 0 25 0 0,-5 0 157 0 0,66-9-1 0 0,-93 7-174 0 0,25 1 0 0 0,1 0 4 0 0,18-1 31 0 0,-43 2-31 0 0,-1 0 1 0 0,1-1-1 0 0,-1-1 0 0 0,19-4 0 0 0,-23 3-24 0 0,0 1 0 0 0,16 0 0 0 0,11-2 0 0 0,-8 1 0 0 0,52 2 0 0 0,-46 1 0 0 0,-18-1 3 0 0,22-2-18 0 0,-29 2-21 0 0,18-5 12 0 0,47-7 104 0 0,-26 9-146 0 0,-13 2 49 0 0,-26 2 19 0 0,23-4-1 0 0,-32 4-1 0 0,0-1 0 0 0,-1 1 0 0 0,1 0 0 0 0,0 0 0 0 0,6 0 0 0 0,0 1 0 0 0,0 0 0 0 0,0-1 0 0 0,15-2 0 0 0,-15 0 0 0 0,36 0 0 0 0,-32 2 0 0 0,1-1 0 0 0,16-3 0 0 0,-18 2 10 0 0,1 1-1 0 0,20 1 0 0 0,17-1 30 0 0,-34-1-36 0 0,1 0 1 0 0,-1 2-1 0 0,32 2 0 0 0,-19 0-54 0 0,11-3 22 0 0,-30-1 39 0 0,18 0 48 0 0,3 2 26 0 0,41 0-84 0 0,-56 0 3 0 0,-16 0-2 0 0,36 7-21 0 0,-24-5-44 0 0,9 4 72 0 0,-20-6 92 0 0,16-1-1605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1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63 8032 0 0,'0'0'365'0'0,"-1"0"-4"0"0,-4 0 4769 0 0,9-1-4972 0 0,0 0 1 0 0,0 0 0 0 0,0-1 0 0 0,0 0 0 0 0,0 0 0 0 0,6-4 0 0 0,-7 4-74 0 0,-1 1 1 0 0,1-1-1 0 0,0 1 1 0 0,0 0-1 0 0,-1-1 1 0 0,1 1-1 0 0,0 0 1 0 0,0 1-1 0 0,0-1 1 0 0,0 0-1 0 0,1 1 1 0 0,4 0 0 0 0,5 0 96 0 0,24-1 304 0 0,1 2 0 0 0,48 9-1 0 0,-57-7-350 0 0,1-1 0 0 0,50-2 0 0 0,-29-1-36 0 0,74-8 257 0 0,-51 3-216 0 0,-59 4-119 0 0,1 0 0 0 0,23-7 0 0 0,14-3 52 0 0,-48 12-112 0 0,-3 0-54 0 0,0 0 1 0 0,0-1-1 0 0,-1 1 1 0 0,1-1-1 0 0,0 1 1 0 0,-1-1-1 0 0,1 0 1 0 0,0 1 0 0 0,-1-1-1 0 0,1 0 1 0 0,1-1-1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1.6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15 5208 0 0,'-13'-15'11682'0'0,"13"29"-11110"0"0,-1 1-247 0 0,1 6 143 0 0,1-13-247 0 0,-1 0 0 0 0,0-1-1 0 0,0 1 1 0 0,-2 7-1 0 0,0 13 93 0 0,-4 26 151 0 0,0 20-40 0 0,6-31-294 0 0,0-41-456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14 3224 0 0,'0'0'143'0'0,"0"-1"-3"0"0,0 0-108 0 0,-1 0-20 0 0,1 1 0 0 0,0-1-1 0 0,0 1 1 0 0,0-1 0 0 0,4-8 14804 0 0,-4 11-14511 0 0,-1 10-107 0 0,0-1-1 0 0,-3 16 0 0 0,-3 13 219 0 0,6-29-71 0 0,-5 16-1 0 0,4-17-128 0 0,-3 19-1 0 0,1 1-109 0 0,-13 54-1 0 0,16-77-50 0 0,1-6 106 0 0,1-2-86 0 0,2-6-4 0 0,0 0 0 0 0,0-1 1 0 0,2-7-1 0 0,4-10 49 0 0,8-19-159 0 0,-10 25-10 0 0,0 1 0 0 0,1 1 0 0 0,16-28 0 0 0,-8 26 49 0 0,-16 19 0 0 0,0 0 0 0 0,0-1 0 0 0,1 1 0 0 0,-1 0 0 0 0,0-1 0 0 0,0 1 0 0 0,1 0 0 0 0,-1-1 0 0 0,0 1 0 0 0,0 0 0 0 0,1 0 0 0 0,-1 0 0 0 0,0-1 0 0 0,1 1 0 0 0,-1 0 0 0 0,0 0 0 0 0,1 0 0 0 0,-1 0 0 0 0,0-1 0 0 0,1 1 0 0 0,-1 0 0 0 0,0 0 0 0 0,1 0 0 0 0,-1 0 0 0 0,0 0 0 0 0,1 0 0 0 0,-1 0 0 0 0,0 0 0 0 0,1 0 0 0 0,-1 0 0 0 0,0 0 0 0 0,1 0 0 0 0,-1 1 0 0 0,0-1 0 0 0,1 0 0 0 0,-1 0 0 0 0,0 0 0 0 0,1 0 0 0 0,-1 0 0 0 0,0 1 0 0 0,1-1 0 0 0,-1 0 0 0 0,0 0 0 0 0,0 1 0 0 0,1-1 0 0 0,-1 0 0 0 0,0 0 0 0 0,0 1 0 0 0,1-1 0 0 0,-1 1 0 0 0,1 0 0 0 0,0 0 0 0 0,1 1 0 0 0,0 0 0 0 0,-1 0 0 0 0,0 0 0 0 0,1 0 0 0 0,-1 0 0 0 0,0 0 0 0 0,0 0 0 0 0,0 0 0 0 0,-1 1 0 0 0,1-1 0 0 0,0 0 0 0 0,-1 1 0 0 0,1 2 0 0 0,0 5 0 0 0,0 0 0 0 0,-2 11 0 0 0,1-9 0 0 0,0 127-134 0 0,0-138-168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294 133 6448 0 0,'0'0'305'0'0,"0"-1"-128"0"0,0-42 447 0 0,0-2 3358 0 0,0 44-3849 0 0,0-1 1 0 0,-1 0 0 0 0,1 1 0 0 0,-1-1 0 0 0,1 1 0 0 0,-1-1 0 0 0,1 1-1 0 0,-1 0 1 0 0,0-1 0 0 0,0 1 0 0 0,0-1 0 0 0,0 1 0 0 0,0 0 0 0 0,0 0-1 0 0,0 0 1 0 0,0 0 0 0 0,0 0 0 0 0,-1 0 0 0 0,1 0 0 0 0,-3-2 0 0 0,-1 0 190 0 0,0 1 0 0 0,0-1 0 0 0,-1 1 0 0 0,-8-2 1 0 0,12 3-249 0 0,0 1 1 0 0,-1 0 0 0 0,1 0 0 0 0,0 0-1 0 0,-1 1 1 0 0,1-1 0 0 0,0 0 0 0 0,-1 1 0 0 0,-2 1-1 0 0,-1-1 67 0 0,-1 1 5 0 0,1 1 0 0 0,-1 0 1 0 0,1-1-1 0 0,0 2 0 0 0,0-1 0 0 0,0 1 0 0 0,0 0 0 0 0,1 0 0 0 0,-1 1 0 0 0,-7 8 0 0 0,-1 3 142 0 0,0 0 0 0 0,-12 22 0 0 0,16-24-287 0 0,-3 5 120 0 0,0 1 0 0 0,1 0-1 0 0,-14 35 1 0 0,25-53-147 0 0,0 1-1 0 0,1 0 0 0 0,-1 0 0 0 0,0-1 1 0 0,1 1-1 0 0,0 0 0 0 0,-1 0 1 0 0,1 0-1 0 0,1-1 0 0 0,-1 5 0 0 0,4 2-75 0 0,-4-8 103 0 0,1-1-1 0 0,-1 1 0 0 0,1-1 0 0 0,-1 1 0 0 0,1-1 0 0 0,-1 0 0 0 0,1 1 0 0 0,0-1 1 0 0,-1 0-1 0 0,1 1 0 0 0,0-1 0 0 0,-1 0 0 0 0,1 0 0 0 0,0 0 0 0 0,-1 1 1 0 0,1-1-1 0 0,0 0 0 0 0,-1 0 0 0 0,1 0 0 0 0,0 0 0 0 0,0 0 0 0 0,-1 0 1 0 0,1-1-1 0 0,0 1 0 0 0,0 0 0 0 0,18-8 598 0 0,-15 6-400 0 0,4-2-106 0 0,0 0-1 0 0,0 0 1 0 0,0-1-1 0 0,0 0 1 0 0,-1-1-1 0 0,0 1 1 0 0,9-10-1 0 0,-5 2 43 0 0,15-14 0 0 0,-25 26-448 0 0,-1 2-1256 0 0,0 20 1552 0 0,0-2 29 0 0,-1-14-6 0 0,1 1 1 0 0,0-1-1 0 0,1 1 1 0 0,-1-1 0 0 0,1 1-1 0 0,0-1 1 0 0,0 1 0 0 0,1-1-1 0 0,0 0 1 0 0,3 9-1 0 0,-4-12-6 0 0,0-1 0 0 0,0 0-1 0 0,-1 1 1 0 0,1-1 0 0 0,0 0-1 0 0,0 0 1 0 0,0 0-1 0 0,0 1 1 0 0,0-1 0 0 0,0 0-1 0 0,1 0 1 0 0,-1-1-1 0 0,0 1 1 0 0,0 0 0 0 0,1 0-1 0 0,-1-1 1 0 0,1 1 0 0 0,-1 0-1 0 0,1-1 1 0 0,-1 1-1 0 0,0-1 1 0 0,1 0 0 0 0,0 0-1 0 0,-1 1 1 0 0,1-1 0 0 0,-1 0-1 0 0,1 0 1 0 0,2-1-1 0 0,4 0-55 0 0,-1 0 0 0 0,1-1 0 0 0,-1 0 0 0 0,10-4 0 0 0,-15 5 28 0 0,11-4-786 0 0,-1-1-1 0 0,1-1 0 0 0,-1 0 0 0 0,14-11 0 0 0,0-1-720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380 97 1840 0 0,'0'0'83'0'0,"4"-4"10"0"0,-2 3-63 0 0,-1-1 334 0 0,1 1 0 0 0,-1-1 0 0 0,0 1 0 0 0,0-1 0 0 0,1 0 0 0 0,-1 1-1 0 0,0-1 1 0 0,0 0 0 0 0,-1 0 0 0 0,1 0 0 0 0,0 0 0 0 0,-1 0 0 0 0,1 0 0 0 0,-1 0 0 0 0,1 0 0 0 0,-1 0 0 0 0,0-3 0 0 0,0 3-194 0 0,0 0 0 0 0,0 0 0 0 0,0 0 0 0 0,0 0 1 0 0,0 0-1 0 0,0 0 0 0 0,-1 0 0 0 0,1 0 0 0 0,-1 0 0 0 0,0 0 0 0 0,1 1 0 0 0,-1-1 0 0 0,0 0 1 0 0,0 0-1 0 0,0 1 0 0 0,0-1 0 0 0,0 0 0 0 0,-1 1 0 0 0,1-1 0 0 0,-1 1 0 0 0,1 0 0 0 0,-1-1 1 0 0,-1 0-1 0 0,1 0-20 0 0,0 1 0 0 0,-1-1 0 0 0,1 1 0 0 0,0 0 0 0 0,0 0 0 0 0,-1 0 1 0 0,1 0-1 0 0,-1 1 0 0 0,1-1 0 0 0,-1 1 0 0 0,1-1 0 0 0,-1 1 0 0 0,1 0 0 0 0,-1 0 1 0 0,1 0-1 0 0,-1 0 0 0 0,1 0 0 0 0,-1 1 0 0 0,0-1 0 0 0,1 1 0 0 0,0 0 0 0 0,-1-1 1 0 0,1 1-1 0 0,-1 0 0 0 0,1 0 0 0 0,0 1 0 0 0,0-1 0 0 0,0 0 0 0 0,-4 4 0 0 0,-15 18 1064 0 0,17-20-1154 0 0,1 1 0 0 0,-1-1 1 0 0,1 1-1 0 0,0 0 0 0 0,0 1 1 0 0,0-1-1 0 0,1 0 0 0 0,-1 1 0 0 0,1 0 1 0 0,-2 6-1 0 0,-1 3 123 0 0,2 1-1 0 0,-3 16 0 0 0,6-22-195 0 0,3-2-24 0 0,-2-6 45 0 0,0 0 0 0 0,-1 0 1 0 0,1-1-1 0 0,0 1 1 0 0,0 0-1 0 0,0-1 0 0 0,0 1 1 0 0,0-1-1 0 0,0 1 0 0 0,0-1 1 0 0,0 1-1 0 0,0-1 1 0 0,0 0-1 0 0,0 1 0 0 0,0-1 1 0 0,0 0-1 0 0,0 0 0 0 0,1 0 1 0 0,-1 0-1 0 0,0 0 0 0 0,0 0 1 0 0,0 0-1 0 0,2-1 1 0 0,3 0-16 0 0,0-1 0 0 0,-1 0 0 0 0,9-4 1 0 0,-1 1-148 0 0,-5 2 140 0 0,-1-1 0 0 0,0 1 0 0 0,0-1 0 0 0,-1-1 0 0 0,1 1 0 0 0,9-9 0 0 0,-4 3 12 0 0,20-20 20 0 0,-32 30-16 0 0,0 0-1 0 0,0 0 1 0 0,0 0-1 0 0,0 0 0 0 0,0 0 1 0 0,0 0-1 0 0,0 0 1 0 0,0 0-1 0 0,0 0 0 0 0,0 0 1 0 0,0 0-1 0 0,0 0 0 0 0,0 1 1 0 0,0-1-1 0 0,0 0 1 0 0,0 0-1 0 0,0 0 0 0 0,0 0 1 0 0,0 0-1 0 0,0 0 1 0 0,0 0-1 0 0,0 0 0 0 0,0 0 1 0 0,0 0-1 0 0,1 0 1 0 0,-1 0-1 0 0,0 0 0 0 0,0 0 1 0 0,0 0-1 0 0,0 0 1 0 0,0 0-1 0 0,0 0 0 0 0,0 0 1 0 0,0 0-1 0 0,0 0 0 0 0,0 0 1 0 0,0 0-1 0 0,0 0 1 0 0,0 0-1 0 0,0 0 0 0 0,0 0 1 0 0,0 0-1 0 0,0 0 1 0 0,0 0-1 0 0,0 0 0 0 0,-1 19-21 0 0,-1 1-1 0 0,-8 32 1 0 0,3-21 1 0 0,-4 11 19 0 0,5-20 0 0 0,-28 85 403 0 0,27-86-364 0 0,-35 77-469 0 0,34-81 329 0 0,-6 9-224 0 0,-26 38-1 0 0,28-47 282 0 0,11-15 82 0 0,-1 0-1 0 0,0 1 1 0 0,0-1-1 0 0,0 0 1 0 0,0 0-1 0 0,0 0 1 0 0,-1 0-1 0 0,1-1 1 0 0,-1 1-1 0 0,1-1 1 0 0,-1 1-1 0 0,1-1 1 0 0,-1 0-1 0 0,0 0 1 0 0,0 0-1 0 0,1 0 1 0 0,-6 0-1 0 0,4 0 31 0 0,0-1 0 0 0,0 0 0 0 0,0 0 0 0 0,0 0 0 0 0,0-1-1 0 0,0 1 1 0 0,1-1 0 0 0,-1 0 0 0 0,0 0 0 0 0,0-1 0 0 0,1 1 0 0 0,-8-4 0 0 0,3 0 254 0 0,0 1 1 0 0,0-1 0 0 0,1-1-1 0 0,-1 0 1 0 0,1 0 0 0 0,-12-13-1 0 0,4 0 62 0 0,11 15-322 0 0,0 0 0 0 0,1 0 0 0 0,0 0 0 0 0,0 0 0 0 0,0-1 0 0 0,0 1 0 0 0,1-1 0 0 0,0 0 0 0 0,-3-9 0 0 0,4 13-70 0 0,1 0 0 0 0,0 0-1 0 0,-1 0 1 0 0,1 0 0 0 0,0 0-1 0 0,0 0 1 0 0,0 0 0 0 0,0 0-1 0 0,0 0 1 0 0,0 0 0 0 0,0 0-1 0 0,0 0 1 0 0,0-1-1 0 0,0 1 1 0 0,0 0 0 0 0,1 0-1 0 0,-1 0 1 0 0,0 0 0 0 0,1 0-1 0 0,-1 0 1 0 0,1 0 0 0 0,-1 0-1 0 0,1 1 1 0 0,0-1 0 0 0,-1 0-1 0 0,1 0 1 0 0,0 0 0 0 0,0 0-1 0 0,-1 1 1 0 0,3-2 0 0 0,2-3-1402 0 0,6-3-494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1 10136 0 0,'0'0'3944'0'0,"-1"2"-2990"0"0,0 0-781 0 0,0 0-1 0 0,0 1 1 0 0,-1-1-1 0 0,1 0 1 0 0,-1 0-1 0 0,1 0 1 0 0,-1 0-1 0 0,0 0 1 0 0,-3 3-1 0 0,-8 9 515 0 0,11-11-565 0 0,1-1-1 0 0,-1 1 0 0 0,0-1 1 0 0,-1 0-1 0 0,1 0 0 0 0,-4 3 0 0 0,2-3-31 0 0,-1 2 66 0 0,-1-1 0 0 0,1 1-1 0 0,0 0 1 0 0,0 0 0 0 0,-6 8-1 0 0,9-10-404 0 0,-1 0 0 0 0,0 0 0 0 0,1 0 0 0 0,-1 0 0 0 0,-4 2 0 0 0,-9 7-3640 0 0,11-3-2103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28 225 1840 0 0,'0'0'83'0'0,"-1"2"-6"0"0,0-1 133 0 0,0 0 0 0 0,0 0 0 0 0,0-1 0 0 0,-1 1 0 0 0,1 0 0 0 0,0 0 0 0 0,0-1 0 0 0,-1 1 0 0 0,1-1-1 0 0,-1 1 1 0 0,1-1 0 0 0,0 0 0 0 0,-1 1 0 0 0,1-1 0 0 0,-1 0 0 0 0,-3 3 9055 0 0,61-6-7500 0 0,-53 2-1713 0 0,0 0 1 0 0,0 0-1 0 0,1 0 0 0 0,-1 0 1 0 0,0-1-1 0 0,0 1 0 0 0,0-1 1 0 0,0 0-1 0 0,-1 0 0 0 0,5-3 1 0 0,-5 3-11 0 0,2 0 0 0 0,-1 0 0 0 0,0 0 0 0 0,0 0 0 0 0,1 0 0 0 0,-1 0 0 0 0,1 1 0 0 0,3-2 0 0 0,-1 2-42 0 0,-1-1 0 0 0,1-1 0 0 0,-1 1 0 0 0,0-1 0 0 0,0 0 0 0 0,0 0 0 0 0,8-8 0 0 0,15-8 0 0 0,-23 16 76 0 0,-1 0 0 0 0,0 0-1 0 0,0-1 1 0 0,0 1 0 0 0,5-6-1 0 0,-7 6-16 0 0,0 1-1 0 0,0 0 1 0 0,0-1-1 0 0,0 0 0 0 0,-1 1 1 0 0,1-1-1 0 0,-1 0 0 0 0,0 0 1 0 0,0 1-1 0 0,1-7 0 0 0,-1 6 21 0 0,0 0 1 0 0,-1 0-1 0 0,1 0 0 0 0,0 0 0 0 0,1 0 0 0 0,1-3 0 0 0,-3 4-63 0 0,1 1 1 0 0,-1 0 0 0 0,0 0 0 0 0,1 0-1 0 0,-1 0 1 0 0,0 0 0 0 0,0 0-1 0 0,0 0 1 0 0,0-1 0 0 0,0 1-1 0 0,0 0 1 0 0,0 0 0 0 0,0-1 0 0 0,-1-3 35 0 0,1 3-85 0 0,0 0 0 0 0,0 1 1 0 0,0-1-1 0 0,0 0 0 0 0,-1 0 0 0 0,1 1 0 0 0,-1-1 0 0 0,1 0 0 0 0,-1 1 0 0 0,1-1 0 0 0,-1 1 0 0 0,0-1 0 0 0,0 1 0 0 0,0-1 0 0 0,0 1 0 0 0,0-1 0 0 0,0 1 0 0 0,0 0 0 0 0,0-1 0 0 0,-1 1 0 0 0,1 0 0 0 0,-1 0 0 0 0,1 0 0 0 0,0 0 0 0 0,-1 0 0 0 0,-2 0 0 0 0,0-1-62 0 0,0 1-1 0 0,0 0 0 0 0,0 0 0 0 0,-1 0 0 0 0,1 1 1 0 0,0-1-1 0 0,0 1 0 0 0,0 0 0 0 0,-9 1 0 0 0,10 0 96 0 0,0-1 0 0 0,-1 1 0 0 0,1 0 0 0 0,0 0 0 0 0,-5 3 0 0 0,-4 4 0 0 0,4-1-3 0 0,-10 14 0 0 0,6-6 47 0 0,6-7 127 0 0,0 0 0 0 0,1 0 0 0 0,0 0 0 0 0,-6 18 0 0 0,4-11 60 0 0,3-7-114 0 0,0-1 0 0 0,1 1 0 0 0,1 1 0 0 0,-1-1 0 0 0,-1 14 0 0 0,3-19-81 0 0,1 1 0 0 0,0-1 1 0 0,0 1-1 0 0,0-1 0 0 0,1 1 1 0 0,-1-1-1 0 0,1 1 0 0 0,0-1 1 0 0,0 0-1 0 0,0 1 0 0 0,0-1 1 0 0,1 0-1 0 0,-1 1 0 0 0,1-1 1 0 0,3 4-1 0 0,-4-5-34 0 0,0 0 0 0 0,1-1 0 0 0,-1 1 0 0 0,1 0 0 0 0,-1-1 0 0 0,1 1 0 0 0,0-1 0 0 0,0 0 0 0 0,-1 0-1 0 0,1 0 1 0 0,0 0 0 0 0,0 0 0 0 0,0 0 0 0 0,0 0 0 0 0,0 0 0 0 0,1-1 0 0 0,-1 1 0 0 0,0-1 0 0 0,0 0 0 0 0,0 0 0 0 0,5 0 0 0 0,13 0 313 0 0,0-1 1 0 0,0 0 0 0 0,0-2 0 0 0,29-8-1 0 0,-42 10-303 0 0,23-8-989 0 0,-1-1 1 0 0,0-2-1 0 0,31-16 0 0 0,-49 22 682 0 0,21-9-1238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57 920 0 0,'0'-2'67'0'0,"0"-6"-54"0"0,0 6 191 0 0,0 1 1 0 0,0 0-1 0 0,0 0 0 0 0,0 0 1 0 0,0 0-1 0 0,0 0 0 0 0,0 0 1 0 0,1 0-1 0 0,-1-1 0 0 0,0 1 1 0 0,1 0-1 0 0,-1 0 0 0 0,0 0 1 0 0,1 0-1 0 0,-1 0 0 0 0,1 0 1 0 0,0 0-1 0 0,-1 0 0 0 0,1 1 1 0 0,0-1-1 0 0,0 0 0 0 0,-1 0 1 0 0,3-1-1 0 0,3-4 1960 0 0,-5 5-1757 0 0,0 0 1 0 0,0 0 0 0 0,0 0 0 0 0,0 0-1 0 0,0 0 1 0 0,0 0 0 0 0,0 0 0 0 0,0 0-1 0 0,0 0 1 0 0,1 1 0 0 0,-1-1 0 0 0,3-1-1 0 0,-2 2-243 0 0,0-1 0 0 0,0 1 0 0 0,0 0 0 0 0,0 0 0 0 0,1 0 0 0 0,-1 0 0 0 0,0 0 0 0 0,0 0 0 0 0,0 1 0 0 0,0-1 0 0 0,0 0 0 0 0,4 2 0 0 0,0 1 17 0 0,0 0 0 0 0,0 0 0 0 0,0 1 0 0 0,0-1 0 0 0,-1 1 0 0 0,7 6 0 0 0,-9-8-113 0 0,0 0-1 0 0,1 0 0 0 0,-1 0 0 0 0,0 0 0 0 0,1 0 0 0 0,-1-1 0 0 0,1 0 1 0 0,5 2-1 0 0,9 2-44 0 0,-15-4 5 0 0,0-1-1 0 0,0 1 0 0 0,-1-1 0 0 0,1 0 0 0 0,0 0 1 0 0,0 0-1 0 0,0 0 0 0 0,-1-1 0 0 0,1 1 0 0 0,0-1 0 0 0,2-1 1 0 0,8 0 73 0 0,1-2-208 0 0,5-10-158 0 0,-18 12 256 0 0,4-4 21 0 0,-3 1 29 0 0,-1 4 1727 0 0,-2 2-1585 0 0,-2 0-149 0 0,0 1 0 0 0,0 0 1 0 0,0 0-1 0 0,1 1 0 0 0,-1-1 0 0 0,0 0 1 0 0,1 1-1 0 0,0 0 0 0 0,-3 4 0 0 0,-6 6 105 0 0,6-7-153 0 0,0 0-1 0 0,0 1 0 0 0,1-1 0 0 0,-7 15 0 0 0,-1 2-191 0 0,6-14 296 0 0,1 1 0 0 0,1-1 0 0 0,-6 17-1 0 0,9-23-40 0 0,0 0 0 0 0,0 0 0 0 0,1 0 0 0 0,-1 0 0 0 0,1 0-1 0 0,0 0 1 0 0,0 0 0 0 0,0-1 0 0 0,0 1 0 0 0,0 0-1 0 0,1 0 1 0 0,-1 0 0 0 0,1 0 0 0 0,0 0 0 0 0,0 0 0 0 0,0 0-1 0 0,0-1 1 0 0,2 4 0 0 0,-2-5-33 0 0,0 0 0 0 0,0 0 1 0 0,0 0-1 0 0,0 0 0 0 0,0 0 0 0 0,1 0 0 0 0,-1 0 1 0 0,0-1-1 0 0,1 1 0 0 0,-1 0 0 0 0,0-1 0 0 0,1 1 1 0 0,1-1-1 0 0,2 2 21 0 0,-1 0-16 0 0,1-1 1 0 0,0 0-1 0 0,-1 0 1 0 0,1 0-1 0 0,0-1 1 0 0,-1 1-1 0 0,10-2 0 0 0,32-5 132 0 0,-43 6-136 0 0,62-14 846 0 0,19-5-38 0 0,-68 15-1026 0 0,48-16-1900 0 0,-34 10-2988 0 0,-4-1-1731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49 139 2760 0 0,'0'0'125'0'0,"2"1"29"0"0,-2-1-133 0 0,0 0 0 0 0,0 0 0 0 0,0 0 0 0 0,1 0 0 0 0,-1 0 0 0 0,0 0 0 0 0,0 0 0 0 0,0 0 0 0 0,1 0 0 0 0,-1 1 0 0 0,0-1 0 0 0,0 0 0 0 0,0 0 0 0 0,1 0 0 0 0,-1 0 0 0 0,0 0 0 0 0,0 0 0 0 0,0 1 1 0 0,0-1-1 0 0,0 0 0 0 0,1 0 0 0 0,-1 0 0 0 0,0 1 0 0 0,0-1 0 0 0,0 0 0 0 0,0 0 0 0 0,0 0 0 0 0,0 1 0 0 0,0-1 0 0 0,0 0 0 0 0,0 0 0 0 0,0 0 0 0 0,0 1 0 0 0,-3 5 681 0 0,2-4-771 0 0,-1 0 3114 0 0,1-1-2253 0 0,1-1-757 0 0,0 0-1 0 0,0 0 1 0 0,-1 0-1 0 0,1 0 1 0 0,0 0 0 0 0,0 0-1 0 0,0 0 1 0 0,0 0-1 0 0,0 0 1 0 0,0 0 0 0 0,0 0-1 0 0,0 0 1 0 0,0 0-1 0 0,0 1 1 0 0,0-1 0 0 0,0 0-1 0 0,0 0 1 0 0,-1 0-1 0 0,1 0 1 0 0,0 0 0 0 0,0 0-1 0 0,0 0 1 0 0,0 0-1 0 0,0 0 1 0 0,0 0 0 0 0,0 0-1 0 0,0 1 1 0 0,0-1-1 0 0,0 0 1 0 0,0 0 0 0 0,0 0-1 0 0,0 0 1 0 0,0 0-1 0 0,0 0 1 0 0,0 0 0 0 0,0 0-1 0 0,0 0 1 0 0,0 1-1 0 0,0-1 1 0 0,0 0-1 0 0,0 0 1 0 0,1 0 0 0 0,1 6 6860 0 0,0-6-6353 0 0,0-2-403 0 0,0 1 1 0 0,0-1-1 0 0,0 1 0 0 0,-1-1 1 0 0,1 0-1 0 0,0 0 1 0 0,-1 0-1 0 0,1 0 1 0 0,-1 0-1 0 0,1 0 0 0 0,-1 0 1 0 0,2-5-1 0 0,5-7 75 0 0,-6 11-148 0 0,-1 1-1 0 0,0-1 0 0 0,0 1 0 0 0,0-1 1 0 0,0 1-1 0 0,-1-1 0 0 0,2-5 0 0 0,2-8 592 0 0,8-24 460 0 0,-8 30-1117 0 0,-3 1 0 0 0,-1-1 0 0 0,0 1 72 0 0,0 7 1703 0 0,-9 17-2054 0 0,6-5 345 0 0,0 1-1 0 0,0 0 1 0 0,1 0-1 0 0,1 0 1 0 0,-1 21-1 0 0,1-1 14 0 0,0-13-82 0 0,0 0 0 0 0,2 0 0 0 0,0 0 0 0 0,1 0 0 0 0,1 0 0 0 0,0 0 0 0 0,8 21 0 0 0,1 8 50 0 0,-10-35-29 0 0,0-1 0 0 0,1 0 0 0 0,1 0-1 0 0,6 14 1 0 0,-9-22-18 0 0,1 0 0 0 0,-1 1 0 0 0,0-1 0 0 0,0 0 0 0 0,0 5 0 0 0,1 2 0 0 0,-2-9 0 0 0,0 0 0 0 0,0 0 0 0 0,1 0 0 0 0,-1 0 0 0 0,0 0 0 0 0,0 0 0 0 0,1 0 0 0 0,-1 0 0 0 0,1-1 0 0 0,-1 1 0 0 0,1 0 0 0 0,-1 0 0 0 0,1 0 0 0 0,0 1 0 0 0,1 1 0 0 0,1 13 0 0 0,-1-3 0 0 0,-3-10 0 0 0,0-1 0 0 0,-2 5 0 0 0,2-6 0 0 0,0-1 0 0 0,0 1 0 0 0,0 0 0 0 0,0 0 0 0 0,0 0 0 0 0,0-1 0 0 0,-1 1 0 0 0,1 0 0 0 0,0-1 0 0 0,0 1 0 0 0,0-1 0 0 0,-1 1 0 0 0,-1-1 0 0 0,-4 1 0 0 0,-1 0 0 0 0,-10 0 0 0 0,-38-6 30 0 0,23 5 938 0 0,31-1-842 0 0,1 0-131 0 0,-11 0 77 0 0,10 1 193 0 0,3 0-163 0 0,35-2 124 0 0,-1-1 0 0 0,46-11 1 0 0,-4 0-405 0 0,-66 13 214 0 0,14-3-1584 0 0,27 1 0 0 0,-35 3 469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1 9616 0 0,'0'0'6226'0'0,"-1"1"-5999"0"0,-16 34 407 0 0,6-20-366 0 0,2-4-104 0 0,-37 78 149 0 0,37-71-36 0 0,2-4-44 0 0,-1 3 146 0 0,-1 1 1 0 0,-14 20 0 0 0,3-5-126 0 0,5-7-96 0 0,13-22-148 0 0,1-1 0 0 0,-1 0 0 0 0,1 1 0 0 0,0-1 0 0 0,0 1 0 0 0,-1 4 0 0 0,1-3 17 0 0,0-1 0 0 0,0 0 0 0 0,0 1 0 0 0,-1-1 0 0 0,1 0-1 0 0,-4 4 1 0 0,3-5-10 0 0,1 1-1 0 0,-1-1 0 0 0,0 1 1 0 0,1-1-1 0 0,0 1 0 0 0,0-1 1 0 0,-1 5-1 0 0,1-5-17 0 0,0 0 1 0 0,0 0-1 0 0,-1 0 0 0 0,1 0 1 0 0,-1 0-1 0 0,-2 3 0 0 0,1-1-119 0 0,2-4-22 0 0,0 0 22 0 0,-4 2 86 0 0,5-4-57 0 0,1 0 0 0 0,0 0-1 0 0,-1 1 1 0 0,1-1 0 0 0,-1 0 0 0 0,1 0 0 0 0,-1 0 0 0 0,1 0 0 0 0,-1 0 0 0 0,0 0 0 0 0,1 0 0 0 0,-1-1 0 0 0,5-10-1497 0 0,11-7-4257 0 0,-8 9 1129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32 8864 0 0,'0'0'406'0'0,"2"-2"-4"0"0,-1 2-308 0 0,2-2-29 0 0,1-8-64 0 0,0-7 9084 0 0,0 26-8883 0 0,-1 0 0 0 0,0 0 1 0 0,0 0-1 0 0,-1 1 0 0 0,0-1 1 0 0,-1 1-1 0 0,1 18 0 0 0,-7 32 486 0 0,2 105-344 0 0,6-71-74 0 0,-3-93-420 0 0,0 0 46 0 0,-1 4 238 0 0,1-5-173 0 0,0 0 0 0 0,0 1 0 0 0,0-1 0 0 0,0 0 0 0 0,0 0 0 0 0,0 1 0 0 0,0-1 0 0 0,0 0 0 0 0,0 1 0 0 0,0-1 0 0 0,-1 0 1 0 0,1 0-1 0 0,0 1 0 0 0,0-1 0 0 0,0 0 0 0 0,0 1 0 0 0,0-1 0 0 0,0 0 0 0 0,-1 0 0 0 0,1 1 0 0 0,0-1 0 0 0,0 0 0 0 0,0 0 0 0 0,-1 0 0 0 0,1 1 0 0 0,0-1 0 0 0,0 0 0 0 0,0 0 0 0 0,-1 0 0 0 0,1 0 0 0 0,0 1 1 0 0,-1-1-1 0 0,1 0 0 0 0,0 0 0 0 0,0 0 0 0 0,-1 0 0 0 0,1 0 0 0 0,0 0 0 0 0,-1 0 0 0 0,1 0 0 0 0,0 0 0 0 0,0 0 0 0 0,-1 0 0 0 0,1 0 0 0 0,0 0 0 0 0,-1 0 0 0 0,1 0 0 0 0,0 0 0 0 0,0 0 0 0 0,-1 0 0 0 0,1-1 1 0 0,0 1-1 0 0,0 0 0 0 0,-1 0 0 0 0,1 0 0 0 0,0 0 0 0 0,0-1 0 0 0,-1 1 0 0 0,1 0 0 0 0,0 0 0 0 0,0-1 0 0 0,-16-6-4373 0 0,8 0-1278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4 155 10136 0 0,'0'0'918'0'0,"-1"-2"-758"0"0,1 1-143 0 0,-2-7 3282 0 0,2 7-2572 0 0,1 0-585 0 0,-1 0-1 0 0,1 0 1 0 0,0 0-1 0 0,0 0 1 0 0,-1 0 0 0 0,1 1-1 0 0,0-1 1 0 0,0 0 0 0 0,0 1-1 0 0,0-1 1 0 0,0 1 0 0 0,0-1-1 0 0,0 1 1 0 0,0-1-1 0 0,0 1 1 0 0,0-1 0 0 0,0 1-1 0 0,2 0 1 0 0,26-4 1250 0 0,-20 3-1326 0 0,-4 1-61 0 0,-1 0 1 0 0,1 0-1 0 0,6 1 0 0 0,6 1-9 0 0,-8-3 4 0 0,-1 1 0 0 0,1-1 0 0 0,14-4 0 0 0,-17 4 0 0 0,-1 1 0 0 0,1-1 0 0 0,8 1 0 0 0,-8 0 0 0 0,1 0 0 0 0,-1 0 0 0 0,7-2 0 0 0,-3 0-416 0 0,-1 0 0 0 0,1-1-1 0 0,-1 0 1 0 0,0 0-1 0 0,0-1 1 0 0,-1 0-1 0 0,1-1 1 0 0,9-6 0 0 0,-7 3-5380 0 0</inkml:trace>
  <inkml:trace contextRef="#ctx0" brushRef="#br0" timeOffset="1">377 11 3680 0 0,'0'0'623'0'0,"1"-1"640"0"0,10-9 10942 0 0,-11 12-11666 0 0,0 14 44 0 0,4 25-1 0 0,-4-37-414 0 0,1 0-1 0 0,-1 0 1 0 0,0 0-1 0 0,-1 1 1 0 0,1-1-1 0 0,-2 5 1 0 0,0 13 490 0 0,1-7-538 0 0,0 0-1 0 0,-5 24 1 0 0,3-28 57 0 0,0 0 1 0 0,-1 0 0 0 0,-7 15-1 0 0,4-15 205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2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46 2304 0 0,'0'0'476'0'0,"2"-1"964"0"0,46-19 6428 0 0,-15 11-6274 0 0,-5 5-379 0 0,-24 4-1040 0 0,0 0 1 0 0,0-1 0 0 0,0 1-1 0 0,0-1 1 0 0,0 0 0 0 0,5-2-1 0 0,-7 2-93 0 0,-1 0 0 0 0,1 1 0 0 0,-1 0 0 0 0,0-1 0 0 0,1 1 0 0 0,-1 0 0 0 0,1 0 0 0 0,0 0 0 0 0,-1 0 0 0 0,1 0 0 0 0,1 1 0 0 0,5-1 49 0 0,-3-2-52 0 0,12 0-220 0 0,-13 3-3981 0 0,10 3-1471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3 184 4056 0 0,'-2'-4'13207'0'0,"2"4"-13138"0"0,1-1-1 0 0,0 1 1 0 0,0-1-1 0 0,0 1 1 0 0,0 0-1 0 0,0-1 1 0 0,0 1-1 0 0,0 0 1 0 0,0 0-1 0 0,0 0 1 0 0,0 0-1 0 0,-1 0 1 0 0,1 0-1 0 0,0 0 1 0 0,0 0-1 0 0,2 0 1 0 0,12 0 561 0 0,1-3-403 0 0,17-5 275 0 0,-26 6-315 0 0,-1-1-1 0 0,1 0 1 0 0,-1 0-1 0 0,1 0 1 0 0,-1-1-1 0 0,0 0 1 0 0,0 0 0 0 0,9-10-1 0 0,4-2-170 0 0,-15 13-17 0 0,-1 1 1 0 0,1-1 0 0 0,-1 0 0 0 0,0 0-1 0 0,0 0 1 0 0,0-1 0 0 0,0 1 0 0 0,2-5-1 0 0,-1 1-29 0 0,0 1 0 0 0,1 0 0 0 0,6-7 0 0 0,6-9-115 0 0,-4 0-491 0 0,-13 20 296 0 0,0 4-27 0 0,-5 8 285 0 0,0-1-1 0 0,-9 11 0 0 0,12-17 146 0 0,0 0-1 0 0,1 1 1 0 0,-1-1-1 0 0,1 0 1 0 0,-2 6-1 0 0,2-6 17 0 0,0 1-1 0 0,-1-1 0 0 0,1 0 1 0 0,-1 0-1 0 0,-1 4 1 0 0,0-3 43 0 0,1-1 1 0 0,1 1 0 0 0,-1 0-1 0 0,1 0 1 0 0,-2 5 0 0 0,-2 7 95 0 0,3-12-219 0 0,-2 5 0 0 0,4-7 3 0 0,1-1-1 0 0,-1 1 0 0 0,0 0 1 0 0,1 0-1 0 0,-1 0 1 0 0,1-1-1 0 0,-1 1 1 0 0,2 2-1 0 0,1-2 42 0 0,-1-1-52 0 0,1 0 0 0 0,-1 0 1 0 0,1-1-1 0 0,-1 1 0 0 0,1-1 1 0 0,-1 0-1 0 0,1 0 0 0 0,0 0 1 0 0,-1 0-1 0 0,1 0 0 0 0,-1 0 1 0 0,1-1-1 0 0,0 1 0 0 0,-1-1 1 0 0,5-1-1 0 0,0 0-273 0 0,-3 1-162 0 0,0-1 0 0 0,1 1 0 0 0,-1-1 0 0 0,0 0 0 0 0,4-2-1 0 0,4-1-675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4 170 2760 0 0,'0'0'4537'0'0,"0"8"190"0"0,0 7-3101 0 0,0-14-1080 0 0,0 1-30 0 0,-3 50 1529 0 0,3-50-1938 0 0,1-1 1 0 0,-1 1-1 0 0,1-1 1 0 0,-1 0 0 0 0,1 1-1 0 0,0-1 1 0 0,0 0-1 0 0,-1 1 1 0 0,1-1-1 0 0,0 0 1 0 0,0 0-1 0 0,0 0 1 0 0,1 0 0 0 0,-1 0-1 0 0,0 0 1 0 0,0 0-1 0 0,0 0 1 0 0,1-1-1 0 0,-1 1 1 0 0,3 1-1 0 0,1 0 123 0 0,-3-1-169 0 0,-1-1 1 0 0,1 1-1 0 0,-1-1 1 0 0,1 1 0 0 0,0-1-1 0 0,-1 1 1 0 0,1-1-1 0 0,-1 0 1 0 0,1 0-1 0 0,0 0 1 0 0,2 0-1 0 0,15-3 415 0 0,-15 3-380 0 0,1-1-1 0 0,-1 0 1 0 0,1 0 0 0 0,-1 0 0 0 0,1 0-1 0 0,-1-1 1 0 0,8-3 0 0 0,-6 1-76 0 0,-1 1 7 0 0,0 0-1 0 0,0 0 1 0 0,0-1-1 0 0,0 1 1 0 0,-1-1 0 0 0,1 0-1 0 0,-1-1 1 0 0,0 1 0 0 0,6-10-1 0 0,2-2-26 0 0,-11 15 0 0 0,0 0 0 0 0,0 0 0 0 0,0-1 0 0 0,0 1 0 0 0,0 0 0 0 0,0-1 0 0 0,0 1 0 0 0,0-1 0 0 0,0 0 0 0 0,-1 1 0 0 0,1-1 0 0 0,-1 1 0 0 0,1-1 0 0 0,-1 0 0 0 0,0 1 0 0 0,1-3 0 0 0,-1-2 0 0 0,0 1 0 0 0,1-1 0 0 0,0 0 0 0 0,0 1 0 0 0,0-1 0 0 0,1 0 0 0 0,0 1 0 0 0,2-6 0 0 0,-2 7 0 0 0,-1 0 0 0 0,0 0 0 0 0,1 0 0 0 0,-1-1 0 0 0,-1 1 0 0 0,1-6 0 0 0,3-11 0 0 0,-4 19 0 0 0,0 0 0 0 0,0 0 0 0 0,0 0 0 0 0,0 1 0 0 0,0-1 0 0 0,0 0 0 0 0,-1 0 0 0 0,1 0 0 0 0,0 1 0 0 0,-1-1 0 0 0,-1-3 0 0 0,2 5 0 0 0,0 0 0 0 0,0 0 0 0 0,0-1 0 0 0,0 1 0 0 0,0 0 0 0 0,0-1 0 0 0,0 1 0 0 0,0 0 0 0 0,0-1 0 0 0,0 1 0 0 0,0 0 0 0 0,0 0 0 0 0,0-1 0 0 0,0 1 0 0 0,0 0 0 0 0,1-1 0 0 0,-1 1 0 0 0,0 0 0 0 0,0-1 0 0 0,1 1 0 0 0,-1-1 0 0 0,0 1 0 0 0,0-1 0 0 0,0 0 0 0 0,0 1 0 0 0,1-1 0 0 0,-1 1 0 0 0,0-1 0 0 0,0 1 0 0 0,0-1 0 0 0,0 0 0 0 0,0 1 0 0 0,0-1 0 0 0,0 1 0 0 0,0-1 0 0 0,-1 1 0 0 0,1-1 0 0 0,0 1 0 0 0,0-1 0 0 0,0 1 0 0 0,-1-1 0 0 0,1 1 0 0 0,0-1 0 0 0,-1 0 0 0 0,-6-9 0 0 0,3 9 0 0 0,2 2 0 0 0,0-2 0 0 0,1 1 0 0 0,1-1 0 0 0,0 1 0 0 0,-1 0 0 0 0,1 0 0 0 0,-1 0 0 0 0,1 0 0 0 0,-1-1 0 0 0,1 1 0 0 0,-1 0 0 0 0,0 0 0 0 0,1 0 0 0 0,-1 0 0 0 0,1 0 0 0 0,-1 0 0 0 0,1 0 0 0 0,-1 1 0 0 0,1-1 0 0 0,-1 0 0 0 0,1 0 0 0 0,-1 0 0 0 0,1 0 0 0 0,-1 1 0 0 0,1-1 0 0 0,0 0 0 0 0,-1 1 0 0 0,0-1 0 0 0,-4 4 3 0 0,0 0 0 0 0,0 0 0 0 0,0 1-1 0 0,0-1 1 0 0,1 1 0 0 0,-1 0 0 0 0,1 0-1 0 0,1 0 1 0 0,-1 1 0 0 0,1-1 0 0 0,-4 10-1 0 0,3-6 4 0 0,1 0-1 0 0,0 0 0 0 0,1 0 1 0 0,0 0-1 0 0,0 0 1 0 0,1 1-1 0 0,-1 14 0 0 0,2-19 137 0 0,1 1-1 0 0,0-1 1 0 0,0 1 0 0 0,0-1-1 0 0,2 8 1 0 0,-2-13-132 0 0,-1 1 0 0 0,0-1 0 0 0,0 0 0 0 0,1 1 0 0 0,-1-1 0 0 0,0 1 0 0 0,1-1 0 0 0,-1 1 0 0 0,0-1 0 0 0,1 0 0 0 0,-1 1 0 0 0,1-1 0 0 0,-1 0 0 0 0,0 1 0 0 0,2-1 0 0 0,0 2 6 0 0,-1-1-3 0 0,1 1 1 0 0,-1-1-1 0 0,0 0 1 0 0,1 0-1 0 0,-1 0 1 0 0,1 0 0 0 0,0 0-1 0 0,-1 0 1 0 0,1-1-1 0 0,0 1 1 0 0,-1-1-1 0 0,1 1 1 0 0,0-1-1 0 0,0 1 1 0 0,-1-1 0 0 0,1 0-1 0 0,0 0 1 0 0,0 0-1 0 0,0 0 1 0 0,-1 0-1 0 0,1 0 1 0 0,0 0-1 0 0,0-1 1 0 0,0 1 0 0 0,-1-1-1 0 0,1 1 1 0 0,3-2-1 0 0,3-3 96 0 0,1 1 0 0 0,-1-1 0 0 0,15-11 0 0 0,-17 12-36 0 0,7-7-55 0 0,-7 8-18 0 0,-5 5 0 0 0,0 0 0 0 0,0 0 0 0 0,0 0 0 0 0,-1 1 0 0 0,2 2 0 0 0,-1 6-16 0 0,-2-5-14 0 0,1-1 0 0 0,-1 0-1 0 0,-2 8 1 0 0,2-7 4 0 0,0-1 1 0 0,0 1-1 0 0,-1 8 0 0 0,4-5 26 0 0,-1-8 4 0 0,0 0-1 0 0,0 0 0 0 0,0 0 0 0 0,1 0 1 0 0,-1 0-1 0 0,0-1 0 0 0,1 1 1 0 0,-1 0-1 0 0,0-1 0 0 0,1 1 0 0 0,-1-1 1 0 0,1 1-1 0 0,-1-1 0 0 0,1 0 0 0 0,-1 0 1 0 0,1 0-1 0 0,-1 0 0 0 0,1 0 1 0 0,-1 0-1 0 0,1 0 0 0 0,-1 0 0 0 0,1 0 1 0 0,2-2-1 0 0,21-8-45 0 0,-1-1 1 0 0,0-1-1 0 0,31-20 0 0 0,14-12-2382 0 0,-35 21-5103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94 118 4608 0 0,'0'0'557'0'0,"-5"-5"1282"0"0,4 4-1546 0 0,1 0 0 0 0,-1 0 1 0 0,0 0-1 0 0,0 0 0 0 0,1 0 1 0 0,-1 0-1 0 0,1-1 0 0 0,-1 1 1 0 0,1 0-1 0 0,-1 0 0 0 0,1 0 1 0 0,0-1-1 0 0,-1-1 1922 0 0,0 1-1986 0 0,0 1 1 0 0,1 0-1 0 0,-1 0 1 0 0,0-1 0 0 0,0 1-1 0 0,0-1 1 0 0,1 1-1 0 0,-1-1 1 0 0,0-2 0 0 0,0 2 476 0 0,1 2-606 0 0,0-1 0 0 0,0 0-1 0 0,-1 1 1 0 0,1-1 0 0 0,0 1 0 0 0,0-1-1 0 0,0 0 1 0 0,0 1 0 0 0,0-1 0 0 0,0 0-1 0 0,0 0 1 0 0,0 1 0 0 0,0-1 0 0 0,0 0-1 0 0,0 1 1 0 0,1-1 0 0 0,-1 1 0 0 0,0-1-1 0 0,0 0 1 0 0,1 1 0 0 0,-1-1-1 0 0,0 0 1 0 0,1 0 0 0 0,10-11 633 0 0,-10 12-719 0 0,2-2 32 0 0,0-1-1 0 0,1 1 0 0 0,0 1 0 0 0,0-1 0 0 0,-1 0 0 0 0,7-1 0 0 0,-5 1 26 0 0,0 0 0 0 0,0 0-1 0 0,6-3 1 0 0,-4 2 130 0 0,0-1 1 0 0,1 1-1 0 0,-1 1 0 0 0,1 0 0 0 0,0 0 0 0 0,-1 0 1 0 0,12 0-1 0 0,-12 0-120 0 0,-3 2-31 0 0,-1 0 0 0 0,1 0 0 0 0,-1 1 0 0 0,0-1 0 0 0,1 0 0 0 0,-1 1 0 0 0,0 0 0 0 0,1 0 0 0 0,-1 0 0 0 0,0 0 0 0 0,0 1 0 0 0,0-1 0 0 0,4 3 0 0 0,-5-2-36 0 0,0 0 0 0 0,0 0 0 0 0,-1-1 0 0 0,1 1-1 0 0,-1 0 1 0 0,1 0 0 0 0,-1 1 0 0 0,0-1 0 0 0,0 0 0 0 0,1 0 0 0 0,-2 1 0 0 0,2 1 0 0 0,0 2-6 0 0,-1-2 99 0 0,0 1-1 0 0,0-1 1 0 0,-1 1 0 0 0,0-1-1 0 0,0 1 1 0 0,0-1 0 0 0,0 1-1 0 0,-1-1 1 0 0,-1 7 0 0 0,-1-1-198 0 0,-1 0 1 0 0,0 0-1 0 0,-10 17 1 0 0,11-21 224 0 0,0 0-115 0 0,0 0 0 0 0,0-1 1 0 0,-1 1-1 0 0,0-1 1 0 0,0 1-1 0 0,-9 7 1 0 0,-2 5-81 0 0,13-15 91 0 0,0 0 0 0 0,0-1-1 0 0,0 1 1 0 0,0-1-1 0 0,-5 4 1 0 0,-8 4-14 0 0,-1 0 0 0 0,0-1 1 0 0,-1-1-1 0 0,-18 7 0 0 0,14-6-16 0 0,15-6 0 0 0,0 0 0 0 0,-12 3 0 0 0,16-5 0 0 0,0-1 0 0 0,1 1 0 0 0,-1-1 0 0 0,1 1 0 0 0,-1 0 0 0 0,0-1 0 0 0,-1 3 0 0 0,-20 9 0 0 0,16-8 0 0 0,7-4 0 0 0,0 0 0 0 0,-1 0 0 0 0,1 0 0 0 0,0 0 0 0 0,0 1 0 0 0,0-1 0 0 0,0 0 0 0 0,0 0 0 0 0,-1 0 0 0 0,1 1 0 0 0,0-1 0 0 0,0 0 0 0 0,0 0 0 0 0,0 0 0 0 0,0 1 0 0 0,0-1 0 0 0,0 0 0 0 0,0 0 0 0 0,0 1 0 0 0,0-1 0 0 0,0 0 0 0 0,0 0 0 0 0,0 0 0 0 0,0 1 0 0 0,0-1 0 0 0,1 1 0 0 0,-1-1 0 0 0,1 0 0 0 0,0 0 0 0 0,0 1 0 0 0,0-1 0 0 0,-1 0 0 0 0,1 0 0 0 0,0 0 0 0 0,0 0 0 0 0,0 0 0 0 0,1 0 0 0 0,5 0 0 0 0,9 3 0 0 0,1 0 0 0 0,-1-2 0 0 0,1 0 0 0 0,-1-1 0 0 0,1-1 0 0 0,17-2 0 0 0,-27 1 22 0 0,1 1 0 0 0,0 1 0 0 0,0 0 0 0 0,0 0 0 0 0,0 0 0 0 0,14 3 0 0 0,-12-2 75 0 0,0 0 0 0 0,0-1 0 0 0,13-1 0 0 0,-15 0-149 0 0,0 1 0 0 0,1 0 0 0 0,-1 0 1 0 0,0 1-1 0 0,10 1 0 0 0,-8 0-52 0 0,-8-1 148 0 0,0-1 0 0 0,0 0 1 0 0,0 1-1 0 0,0-1 0 0 0,0 1 1 0 0,0 0-1 0 0,0 0 0 0 0,-1-1 0 0 0,4 3 1 0 0,-4-2 100 0 0,-1 1-397 0 0,-2 8-1448 0 0,-4-4-3373 0 0,-1 2-2336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4632 0 0,'0'0'8933'0'0,"-2"1"-8578"0"0,-1 3-200 0 0,0 0 0 0 0,0 0 0 0 0,0 1 0 0 0,0-1 0 0 0,1 1 0 0 0,-4 8 1 0 0,-3 5 102 0 0,-23 52 614 0 0,4-15-161 0 0,-1 5 25 0 0,21-47-552 0 0,-51 84 608 0 0,45-75-713 0 0,-1 3-11 0 0,7-11-4 0 0,7-13 373 0 0,1-1-494 0 0,-1-1-1 0 0,1 1 0 0 0,-1-1 0 0 0,1 1 0 0 0,0-1 0 0 0,-1 0 0 0 0,1 1 0 0 0,0-1 0 0 0,-1 0 0 0 0,1 1 0 0 0,0-1 1 0 0,0 0-1 0 0,0 0 0 0 0,0 1 0 0 0,0-1 0 0 0,0 0 0 0 0,0 1 0 0 0,0-1 0 0 0,0 0 0 0 0,0-1 0 0 0,12-20-3235 0 0,-8 11 1771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0 100 3224 0 0,'1'-2'240'0'0,"4"-15"1126"0"0,-3 12 514 0 0,-1 0 1 0 0,1 0-1 0 0,3-8 1 0 0,-4 12-468 0 0,-1 1-1362 0 0,0 0 1 0 0,0 0-1 0 0,0-1 0 0 0,0 1 1 0 0,0 0-1 0 0,0 0 0 0 0,0-1 1 0 0,0 1-1 0 0,0 0 0 0 0,0 0 1 0 0,0-1-1 0 0,0 1 0 0 0,0 0 1 0 0,0 0-1 0 0,0 0 1 0 0,0-1-1 0 0,0 1 0 0 0,0 0 1 0 0,0 0-1 0 0,0 0 0 0 0,1-1 1 0 0,-1 1-1 0 0,0 0 0 0 0,0 0 1 0 0,1-1-1 0 0,2 5 1671 0 0,4 9-754 0 0,-6-9-846 0 0,0-1-1 0 0,0 1 1 0 0,-1 0 0 0 0,1 0 0 0 0,-1 0-1 0 0,0 0 1 0 0,0 0 0 0 0,-1-1-1 0 0,1 1 1 0 0,-1 0 0 0 0,-1 7-1 0 0,-2 7-53 0 0,-5 84 40 0 0,8-94 50 0 0,0 0-1 0 0,1 0 1 0 0,0-1 0 0 0,0 1 0 0 0,1 0-1 0 0,2 11 1 0 0,0 5 273 0 0,-3-23 19 0 0,4-1-466 0 0,-1-1 46 0 0,0 0 1 0 0,1 0-1 0 0,-1 0 0 0 0,0 0 1 0 0,0-1-1 0 0,0 1 0 0 0,0-1 1 0 0,0 0-1 0 0,2-2 0 0 0,0 2-78 0 0,-1-1 53 0 0,0-1-1 0 0,0 0 1 0 0,0 1 0 0 0,-1-1 0 0 0,7-8-1 0 0,5-5 213 0 0,12-13-220 0 0,32-46 0 0 0,-36 46-199 0 0,-13 14 318 0 0,13-23-1 0 0,1-2 94 0 0,-20 34-209 0 0,1 0 0 0 0,-2 6 0 0 0,2-6 0 0 0,-4 0 11 0 0,-1 6 44 0 0,0 3 3 0 0,-1 4-42 0 0,1-1 0 0 0,-1 1 0 0 0,0-1 0 0 0,-1 1 0 0 0,-3 9 0 0 0,4-9 12 0 0,0-1-1 0 0,0 1 0 0 0,-1 10 0 0 0,-1 5 4 0 0,2-13 2 0 0,0 0 0 0 0,1 1-1 0 0,0-1 1 0 0,0 0-1 0 0,2 14 1 0 0,-2-21-31 0 0,0 6 24 0 0,0 1 0 0 0,-1 0 0 0 0,0 0 0 0 0,0-1 0 0 0,-3 12 0 0 0,-1 2-1 0 0,1-5 10 0 0,-1 1 0 0 0,-1-1 0 0 0,-9 17 0 0 0,3-6 17 0 0,-1-4-20 0 0,10-18-27 0 0,0 0 0 0 0,0 0 1 0 0,-3 9-1 0 0,2-7-1980 0 0,-1 5-4051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75 4288 0 0,'0'0'1068'0'0,"0"-2"-364"0"0,5-8 1022 0 0,-4 8-1447 0 0,0 0-1 0 0,0 0 1 0 0,0 0 0 0 0,-1 0 0 0 0,1 0-1 0 0,-1-1 1 0 0,1 1 0 0 0,-1 0-1 0 0,1-4 1 0 0,-2 4-70 0 0,1 0 0 0 0,0 0 0 0 0,-1 1 0 0 0,1-1 0 0 0,-1 0 0 0 0,0 1 0 0 0,-1-3 0 0 0,-2-6 246 0 0,4 10-413 0 0,-1-1 0 0 0,1 0 1 0 0,0 1-1 0 0,-1-1 0 0 0,1 0 1 0 0,-1 1-1 0 0,1-1 0 0 0,-1 1 1 0 0,1-1-1 0 0,-1 1 1 0 0,1-1-1 0 0,-1 1 0 0 0,0-1 1 0 0,1 1-1 0 0,-1-1 0 0 0,1 1 1 0 0,-1 0-1 0 0,0 0 0 0 0,0-1 1 0 0,1 1-1 0 0,-1 0 0 0 0,0 0 1 0 0,0 0-1 0 0,0-1 0 0 0,-2 1 223 0 0,0 0 0 0 0,1 0-1 0 0,-1 0 1 0 0,1 0 0 0 0,-6 1-1 0 0,3 0-99 0 0,1 1 0 0 0,-1 0-1 0 0,1 0 1 0 0,-1 1 0 0 0,1-1-1 0 0,0 1 1 0 0,0 0 0 0 0,0 0-1 0 0,1 0 1 0 0,-5 5 0 0 0,-4 3 52 0 0,10-9-154 0 0,-1 1 1 0 0,1 0-1 0 0,0-1 0 0 0,-3 6 0 0 0,3-5-3 0 0,0 0 0 0 0,0 0 0 0 0,-1 0 0 0 0,-3 3 0 0 0,2-2 24 0 0,1 0-1 0 0,-1 1 1 0 0,1-1-1 0 0,-4 7 1 0 0,5-7-19 0 0,-1 0 0 0 0,0 0 1 0 0,0 0-1 0 0,-7 7 0 0 0,5-7 19 0 0,1 1 0 0 0,-1 0 0 0 0,1 0 0 0 0,-6 8-1 0 0,2-2 17 0 0,7-10-88 0 0,1 0 0 0 0,-1 0 0 0 0,0 0-1 0 0,1 0 1 0 0,0 1 0 0 0,-1-1 0 0 0,1 0 0 0 0,-1 0-1 0 0,1 0 1 0 0,0 0 0 0 0,0 2 0 0 0,-1 1 9 0 0,1-4-21 0 0,0 1 1 0 0,0-1-1 0 0,-1 1 1 0 0,1-1 0 0 0,0 0-1 0 0,0 1 1 0 0,0-1-1 0 0,0 1 1 0 0,0-1-1 0 0,0 1 1 0 0,0-1 0 0 0,0 1-1 0 0,0-1 1 0 0,0 0-1 0 0,0 1 1 0 0,0-1-1 0 0,1 1 1 0 0,-1-1 0 0 0,0 1-1 0 0,0-1 1 0 0,0 0-1 0 0,0 1 1 0 0,1-1-1 0 0,-1 1 1 0 0,0-1-1 0 0,1 0 1 0 0,-1 1 0 0 0,0-1-1 0 0,1 0 1 0 0,-1 1-1 0 0,1-1 1 0 0,8-1-4 0 0,-8 1 2 0 0,25-3 263 0 0,11-3 516 0 0,-34 6-710 0 0,0-1 0 0 0,1 0 0 0 0,-1 0 0 0 0,0-1-1 0 0,1 1 1 0 0,-1-1 0 0 0,5-3 0 0 0,-5 3-54 0 0,-1-1 1 0 0,1 2-1 0 0,0-1 1 0 0,-1 0-1 0 0,1 1 1 0 0,0-1-1 0 0,0 1 0 0 0,0 0 1 0 0,0 0-1 0 0,6-2 1 0 0,-8 3-197 0 0,0-1 29 0 0,7-5 122 0 0,-1 0 19 0 0,-1-1 11 0 0,-5 4-29 0 0,-1 3 44 0 0,0 0-1 0 0,0 0 0 0 0,0 0 0 0 0,0 0 1 0 0,0-1-1 0 0,0 1 0 0 0,0 0 0 0 0,0 0 1 0 0,0 0-1 0 0,0 0 0 0 0,0 0 0 0 0,0-1 0 0 0,0 1 1 0 0,0 0-1 0 0,0 0 0 0 0,0 0 0 0 0,0 0 1 0 0,0 0-1 0 0,0 0 0 0 0,1-1 0 0 0,-1 1 1 0 0,0 0-1 0 0,0 0 0 0 0,0 0 0 0 0,0 0 0 0 0,0 0 1 0 0,0 0-1 0 0,1 0 0 0 0,-1 0 0 0 0,0 0 1 0 0,0-1-1 0 0,0 1 0 0 0,0 0 0 0 0,0 0 0 0 0,1 0 1 0 0,7-4-356 0 0,8 35 314 0 0,-8-15 28 0 0,-3-9 0 0 0,2-2 0 0 0,-3-4-108 0 0,-1 0-1 0 0,1 0 0 0 0,0 0 0 0 0,-1-1 0 0 0,1 0 0 0 0,0 1 1 0 0,-1-2-1 0 0,1 1 0 0 0,0 0 0 0 0,-1-1 0 0 0,1 1 0 0 0,-1-1 1 0 0,1 0-1 0 0,-1 0 0 0 0,7-3 0 0 0,2-2-1119 0 0,0-1-1 0 0,20-14 1 0 0,-23 13-4505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10 4432 0 0,'0'0'3976'0'0,"5"-6"-1827"0"0,1 2-966 0 0,-8 9 1097 0 0,-11 10-964 0 0,11-12-1169 0 0,-1 0 1 0 0,1 0-1 0 0,0 0 1 0 0,0 0-1 0 0,0 0 1 0 0,1 0-1 0 0,-2 5 1 0 0,-1 0 15 0 0,-4 7-163 0 0,3-8 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3 2760 0 0,'0'0'125'0'0,"2"0"-3"0"0,12-3 9725 0 0,-32 42-9374 0 0,10-24 223 0 0,-6 18 1 0 0,-2 7 863 0 0,15-36-1454 0 0,0 0 1 0 0,0 0 0 0 0,0 0 0 0 0,0 0 0 0 0,1 1 0 0 0,0-1 0 0 0,-1 0 0 0 0,2 0 0 0 0,-1 5 0 0 0,1 4 126 0 0,-1-12-112 0 0,0 0-100 0 0,0 0 25 0 0,0 0 0 0 0,1 0 0 0 0,-1 1 0 0 0,0-1 0 0 0,1 0 0 0 0,-1 0 0 0 0,1 0 0 0 0,-1 0 0 0 0,1 0 0 0 0,0 1-1 0 0,-1-1 1 0 0,1 0 0 0 0,0-1 0 0 0,0 1 0 0 0,0 0 0 0 0,0 0 0 0 0,1 1 0 0 0,-1-1-9 0 0,1 0 0 0 0,0-1 0 0 0,0 1 0 0 0,-1 0-1 0 0,1 0 1 0 0,0-1 0 0 0,0 0 0 0 0,0 1 0 0 0,0-1-1 0 0,-1 0 1 0 0,1 0 0 0 0,0 0 0 0 0,0 0 0 0 0,0 0-1 0 0,0 0 1 0 0,0 0 0 0 0,0-1 0 0 0,2 0 0 0 0,5-1 19 0 0,0-2 0 0 0,13-5 0 0 0,-1-1 187 0 0,-20 10-217 0 0,1-1 0 0 0,0 0 0 0 0,-1 0 0 0 0,1 0 0 0 0,-1 0 1 0 0,1 0-1 0 0,1-3 0 0 0,4-1-72 0 0,0 1 9 0 0,-4 2 13 0 0,0 0-1 0 0,0 0 0 0 0,0 0 1 0 0,0 0-1 0 0,-1 0 1 0 0,1-1-1 0 0,4-4 0 0 0,5-6 353 0 0,1 0-297 0 0,-8 8-98 0 0,0 0-1 0 0,0 0 1 0 0,7-6-1 0 0,-6 6 4 0 0,0 0 0 0 0,9-10-1 0 0,2-1 65 0 0,-5 5 0 0 0,-5 4 0 0 0,-3 1 20 0 0,-4 5 432 0 0,-1 1-441 0 0,0 1-1 0 0,1-1 0 0 0,-1 1 1 0 0,0-1-1 0 0,0 1 0 0 0,1 0 1 0 0,-1-1-1 0 0,1 1 1 0 0,-1 0-1 0 0,0 0 0 0 0,1-1 1 0 0,-1 1-1 0 0,1 0 0 0 0,-1 0 1 0 0,1 0-1 0 0,-1 1 0 0 0,-1 3 17 0 0,-6 3 98 0 0,7-6-110 0 0,0-1 1 0 0,-1 0-1 0 0,1 1 0 0 0,0-1 0 0 0,0 1 0 0 0,0-1 1 0 0,0 1-1 0 0,0 0 0 0 0,-1 2 0 0 0,1-2 0 0 0,1 0-1 0 0,-1 0 1 0 0,0 0-1 0 0,-1 0 1 0 0,1 0 0 0 0,-2 2-1 0 0,1-2 20 0 0,1 0-1 0 0,0-1 1 0 0,0 1 0 0 0,-1 0-1 0 0,1 0 1 0 0,1 0-1 0 0,-3 3 1 0 0,2-2 48 0 0,0 1 1 0 0,0-1-1 0 0,0 0 1 0 0,-1 0-1 0 0,0 0 0 0 0,-2 3 1 0 0,0 1-137 0 0,3-6-106 0 0,1 1-22 0 0,0 13 120 0 0,0-13 223 0 0,1-1 20 0 0,8 6-50 0 0,-8-5-156 0 0,2 0-22 0 0,2-1 48 0 0,0 0 1 0 0,0 0-1 0 0,0-1 0 0 0,0 1 1 0 0,0-1-1 0 0,0 0 0 0 0,1-1 1 0 0,7-1-1 0 0,27-6 96 0 0,-31 5-97 0 0,0-3-958 0 0,-2-2-10683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2760 0 0,'0'0'11638'0'0,"-1"1"-11334"0"0,-4 7 79 0 0,1-3-85 0 0,1 0 1 0 0,0 1 0 0 0,0-1-1 0 0,1 0 1 0 0,-4 11 0 0 0,6-14-263 0 0,-1 0 0 0 0,1 0 0 0 0,-1 0 1 0 0,0 0-1 0 0,0 0 0 0 0,0 0 0 0 0,0 0 0 0 0,-2 2 0 0 0,1-2-14 0 0,1 0 0 0 0,0-1 0 0 0,0 1-1 0 0,0 0 1 0 0,1-1 0 0 0,-1 1-1 0 0,0 0 1 0 0,1 0 0 0 0,-2 3-1 0 0,1 0 216 0 0,0 0-1 0 0,0 0 0 0 0,-1 0 1 0 0,-3 6-1 0 0,-1 6 410 0 0,6-17-642 0 0,0 0 0 0 0,0 1-1 0 0,0-1 1 0 0,-1 0-1 0 0,1 1 1 0 0,0-1-1 0 0,0 0 1 0 0,0 0 0 0 0,0 1-1 0 0,0-1 1 0 0,0 0-1 0 0,1 1 1 0 0,-1-1-1 0 0,0 0 1 0 0,0 0 0 0 0,0 1-1 0 0,0-1 1 0 0,0 0-1 0 0,0 0 1 0 0,0 1-1 0 0,1-1 1 0 0,-1 0 0 0 0,0 0-1 0 0,0 1 1 0 0,0-1-1 0 0,0 0 1 0 0,1 0-1 0 0,9 5 10 0 0,11-3-8 0 0,-17-2-248 0 0,0-1 0 0 0,0 0 0 0 0,-1 1 0 0 0,7-4 1 0 0,9 0-1389 0 0,-10 3 575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78 4688 0 0,'0'0'5870'0'0,"9"0"-2470"0"0,-8-1-3342 0 0,0 0-1 0 0,0 0 1 0 0,0 0-1 0 0,0-1 1 0 0,-1 1 0 0 0,1 0-1 0 0,0 0 1 0 0,0-3-1 0 0,1 0 83 0 0,-1 3 60 0 0,-1 1-182 0 0,0-1 0 0 0,-1 1 0 0 0,1-1 1 0 0,0 1-1 0 0,-1-1 0 0 0,1 1 1 0 0,0-1-1 0 0,0 1 0 0 0,0-1 0 0 0,0 1 1 0 0,-1-1-1 0 0,1 1 0 0 0,0-1 1 0 0,0 1-1 0 0,0-1 0 0 0,0 1 1 0 0,0-1-1 0 0,0 0 0 0 0,0 1 0 0 0,1-1 1 0 0,-1 1-1 0 0,0-1 0 0 0,0 1 1 0 0,0-1-1 0 0,0 1 0 0 0,1-1 0 0 0,-1 1 1 0 0,0-1-1 0 0,0 1 0 0 0,1 0 1 0 0,0-2-1 0 0,-1 2-4 0 0,0 0 1 0 0,1-1-1 0 0,-1 1 1 0 0,0-1-1 0 0,0 1 1 0 0,1-1-1 0 0,-1 1 1 0 0,0-1-1 0 0,0 1 1 0 0,0-1-1 0 0,1 1 1 0 0,-1-1-1 0 0,0 1 1 0 0,0-1-1 0 0,0 1 1 0 0,0-1-1 0 0,0 1 1 0 0,0-1-1 0 0,0 1 1 0 0,0-1-1 0 0,0 1 1 0 0,0-1-1 0 0,-1 1 1 0 0,1-1-1 0 0,0 1 1 0 0,0-1-1 0 0,0 1 1 0 0,-1-1-1 0 0,1 1 1 0 0,0-1-1 0 0,-1 0 1 0 0,1 1 2 0 0,0 0 0 0 0,-1-1 1 0 0,1 1-1 0 0,0 0 0 0 0,0-1 1 0 0,0 1-1 0 0,0 0 0 0 0,0 0 1 0 0,0-1-1 0 0,0 1 0 0 0,0 0 1 0 0,-1-1-1 0 0,1 1 0 0 0,0 0 0 0 0,0-1 1 0 0,0 1-1 0 0,0 0 0 0 0,1-1 1 0 0,-1 1-1 0 0,0 0 0 0 0,0 0 1 0 0,0-1-1 0 0,0 1 0 0 0,0-1 0 0 0,0 1 0 0 0,0 0 0 0 0,1-1 0 0 0,-1 1 0 0 0,0 0 0 0 0,0 0 0 0 0,0-1 0 0 0,0 1 0 0 0,0 0 0 0 0,0-1 0 0 0,0 1 0 0 0,0 0-1 0 0,0-1 1 0 0,0 1 0 0 0,0 0 0 0 0,0 0 0 0 0,0-1 0 0 0,0 1 0 0 0,0 0 0 0 0,-1-1 0 0 0,1 1 0 0 0,0 0 0 0 0,0 0 0 0 0,-1-1-1 0 0,1 0 50 0 0,-1 0 0 0 0,0 0 0 0 0,0 0 0 0 0,1 0 0 0 0,-1 0 0 0 0,1 0 0 0 0,-1 0-1 0 0,1 0 1 0 0,-1-2 0 0 0,-1 3 12 0 0,1 1 0 0 0,0-1 0 0 0,0 0 1 0 0,0 0-1 0 0,0 1 0 0 0,0-1 0 0 0,0 0 0 0 0,0 1 0 0 0,-1 0 0 0 0,1 0-6 0 0,-4 1 129 0 0,-1 1-1 0 0,1 1 1 0 0,0-1-1 0 0,0 1 1 0 0,-8 7-1 0 0,-19 26 301 0 0,17-20-281 0 0,9-9-142 0 0,-8 14-1 0 0,0-1-12 0 0,12-19-59 0 0,0 1 0 0 0,1 0 0 0 0,-1 0-1 0 0,-1 5 1 0 0,-11 20 40 0 0,14-28-43 0 0,0 1 0 0 0,-1-1 0 0 0,1 0 0 0 0,0 0 0 0 0,0 1 0 0 0,0-1 0 0 0,0 0 0 0 0,0 1 0 0 0,0-1 0 0 0,0 0 0 0 0,0 0 0 0 0,0 1 0 0 0,0-1 0 0 0,0 0 0 0 0,0 1 0 0 0,0-1 0 0 0,0 0 0 0 0,0 1 0 0 0,0-1 0 0 0,0 0 0 0 0,0 1 0 0 0,0-1 0 0 0,1 0 1 0 0,-1 1 3 0 0,0-1 1 0 0,0 0 0 0 0,0 0 0 0 0,0 0 0 0 0,0 0-1 0 0,0 0 1 0 0,0 1 0 0 0,0-1 0 0 0,0 0 0 0 0,0 0-1 0 0,0 0 1 0 0,0 0 0 0 0,0 0 0 0 0,0 1 0 0 0,0-1 0 0 0,0 0-1 0 0,0 0 1 0 0,0 0 0 0 0,0 0 0 0 0,0 0 0 0 0,0 1-1 0 0,0-1 1 0 0,0 0 0 0 0,0 0 0 0 0,0 0 0 0 0,0 0-1 0 0,0 0 1 0 0,-1 1 0 0 0,1-1 0 0 0,0 0 0 0 0,17 3 369 0 0,-13-3-355 0 0,0-1 0 0 0,1 1 1 0 0,-1-1-1 0 0,1 0 0 0 0,-1 0 0 0 0,0-1 0 0 0,0 1 0 0 0,8-5 1 0 0,1-1 54 0 0,16-13-1 0 0,14-13-76 0 0,-17 12 0 0 0,-21 19 0 0 0,-4 4 0 0 0,-3 5 0 0 0,1-5 21 0 0,0 0 1 0 0,0 0-1 0 0,0-1 0 0 0,0 1 0 0 0,0 0 0 0 0,-1 0 0 0 0,0 1 0 0 0,-7 10 212 0 0,5-5-127 0 0,1 0 0 0 0,1-1 1 0 0,-1 1-1 0 0,1 0 0 0 0,1 0 1 0 0,-1 0-1 0 0,1 9 0 0 0,1-17-100 0 0,0 1-1 0 0,0 0 1 0 0,1-1-1 0 0,-1 1 1 0 0,0 0-1 0 0,0 0 1 0 0,1-1 0 0 0,-1 1-1 0 0,1-1 1 0 0,-1 1-1 0 0,1 0 1 0 0,-1-1-1 0 0,1 1 1 0 0,-1-1-1 0 0,1 1 1 0 0,-1-1-1 0 0,1 1 1 0 0,0-1-1 0 0,-1 0 1 0 0,1 1-1 0 0,0-1 1 0 0,13 6 118 0 0,-9-5-66 0 0,0 0-1 0 0,1-1 1 0 0,-1 1 0 0 0,0-1 0 0 0,0 0 0 0 0,0-1 0 0 0,1 0 0 0 0,-1 1 0 0 0,0-2 0 0 0,0 1-1 0 0,8-3 1 0 0,15-8 32 0 0,-1 0 0 0 0,-1-2 0 0 0,46-31 0 0 0,-64 39-382 0 0,15-7 0 0 0,4-3-3424 0 0,-17 9-3567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2.4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3224 0 0,'3'0'505'0'0,"27"5"3633"0"0,-19-3-2415 0 0,-1-1 0 0 0,12 5 0 0 0,-20-6-1489 0 0,0 1 0 0 0,0-1 0 0 0,1 0 1 0 0,-1 0-1 0 0,0 1 0 0 0,0-1 1 0 0,0-1-1 0 0,0 1 0 0 0,3 0 0 0 0,-2-1-121 0 0,-1 1-1 0 0,1 0 1 0 0,-1-1-1 0 0,1 1 1 0 0,0 1-1 0 0,-1-1 1 0 0,4 1-1 0 0,34 2 544 0 0,-36-2-519 0 0,6 2-23 0 0,6-5-92 0 0,2 6-22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1 115 5384 0 0,'0'0'1754'0'0,"1"0"-1107"0"0,8 0 123 0 0,-7 1-661 0 0,0-1 1 0 0,0 0-1 0 0,0 0 1 0 0,0 0-1 0 0,0 0 0 0 0,-1 0 1 0 0,4-1-1 0 0,9-3 784 0 0,0 1 0 0 0,22-1-1 0 0,-5 0 80 0 0,26-6 610 0 0,26-4 299 0 0,-55 12-1533 0 0,32 2 0 0 0,-18 1-204 0 0,147-9 648 0 0,-131 4-440 0 0,12-2-268 0 0,-52 5 10 0 0,34-6-1 0 0,-5 0 116 0 0,43-4 247 0 0,13 6-104 0 0,5-1-553 0 0,-63 2 576 0 0,-33 3-418 0 0,0-1 0 0 0,22 2 1 0 0,91 3 433 0 0,-87-4-358 0 0,23 6-599 0 0,2-9 894 0 0,-44 3-188 0 0,39 1 0 0 0,-24 0-86 0 0,57-3 74 0 0,-77 4-117 0 0,10-1 48 0 0,-17-1-54 0 0,0 1-1 0 0,1 0 0 0 0,13 3 1 0 0,-15-2 6 0 0,0 0 1 0 0,0-1-1 0 0,1 0 1 0 0,-1 0-1 0 0,7-1 1 0 0,-4 0 5 0 0,1 0 0 0 0,-1 1-1 0 0,1 0 1 0 0,0 0 0 0 0,-1 1 0 0 0,17 3-1 0 0,18 0 264 0 0,-34-3-230 0 0,-3 0-1 0 0,0 0 0 0 0,-1-1 0 0 0,10 0 0 0 0,-6 0-8 0 0,20 4 0 0 0,-27-4-41 0 0,-1 0 0 0 0,1 0-1 0 0,-1 0 1 0 0,1 0 0 0 0,-1 0 0 0 0,1 0-1 0 0,2-2 1 0 0,11 0 13 0 0,-6 2 9 0 0,0-1 0 0 0,14-3 1 0 0,-14 2-6 0 0,0 0-1 0 0,13 0 1 0 0,-7 2-17 0 0,10 0 0 0 0,-17 0 36 0 0,0 0 0 0 0,0 0 0 0 0,16-3 0 0 0,12-1 108 0 0,63 1 43 0 0,-77 0-158 0 0,-19 3-24 0 0,1-1 0 0 0,-1 1 0 0 0,1-1 0 0 0,8 2-1 0 0,45 2-4 0 0,-5 0 0 0 0,-14 2 0 0 0,6-1 64 0 0,-40-3-64 0 0,-1 0 0 0 0,1-1 0 0 0,0 0 0 0 0,0 0 0 0 0,-1 0 0 0 0,1 0 0 0 0,6-2 0 0 0,-3 1 5 0 0,0 0 0 0 0,0 1-1 0 0,0 0 1 0 0,11 1 0 0 0,18-1 25 0 0,-12-3-19 0 0,36-1-1 0 0,230 4 890 0 0,-267 4-1067 0 0,-11-4 167 0 0,10 1 0 0 0,-15 0 0 0 0,-1-1 0 0 0,1 0 0 0 0,12-1 0 0 0,-15 0 0 0 0,0 1 0 0 0,0 0 0 0 0,0 0 0 0 0,9 2 0 0 0,5-1 0 0 0,15 4 274 0 0,68-5-512 0 0,-80-3 316 0 0,-18 3-60 0 0,-1-1 1 0 0,1 1-1 0 0,-1-1 1 0 0,1 1-1 0 0,-1 0 1 0 0,1 0-1 0 0,5 1 1 0 0,2 1 121 0 0,-1-1 1 0 0,16 0 0 0 0,12 2 42 0 0,-10-3-79 0 0,-25 0-51 0 0,3-2-14 0 0,-6 1-31 0 0,0 1 1 0 0,0 0-1 0 0,1 0 1 0 0,-1 0-1 0 0,0 0 1 0 0,0 0-1 0 0,0 0 1 0 0,0 0-1 0 0,1 0 1 0 0,-1 0-1 0 0,0 0 1 0 0,0-1 0 0 0,0 1-1 0 0,0 0 1 0 0,0 0-1 0 0,0 0 1 0 0,1 0-1 0 0,-1 0 1 0 0,0-1-1 0 0,0 1 1 0 0,0 0-1 0 0,0 0 1 0 0,0 0-1 0 0,0 0 1 0 0,0-1-1 0 0,0 1 1 0 0,1-1-1644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 3336 0 0,'0'-1'13'0'0,"0"0"-1"0"0,0 0 1 0 0,0 1 0 0 0,0-1 0 0 0,1 0-1 0 0,-1 0 1 0 0,0 0 0 0 0,1 0 0 0 0,-1 0-1 0 0,1 1 1 0 0,-1-1 0 0 0,1 0 0 0 0,-1 0-1 0 0,1 1 1 0 0,0-1 0 0 0,-1 0 0 0 0,1 1-1 0 0,0-1 1 0 0,0 0 0 0 0,-1 1 0 0 0,1-1-1 0 0,0 1 1 0 0,0-1 0 0 0,0 1 0 0 0,6-4 85 0 0,-5 1 1973 0 0,6-4 5766 0 0,-6 8-5019 0 0,-1 6-2715 0 0,4 17 394 0 0,-2 55 818 0 0,-3-72-1204 0 0,1-1 1 0 0,0 1-1 0 0,1 0 1 0 0,2 10-1 0 0,-2-11-23 0 0,0 0 0 0 0,0 1 0 0 0,-1-1 0 0 0,1 11 0 0 0,-2-2 29 0 0,4 19-1 0 0,-1-20 72 0 0,-1 17-1 0 0,0 12 547 0 0,-1-27-628 0 0,-2 29 1 0 0,1-31-29 0 0,0 17 0 0 0,1-5 59 0 0,-1-21-115 0 0,1 1-1 0 0,0-1 1 0 0,1 7-1 0 0,0-6-4 0 0,-1 0 1 0 0,0-1-1 0 0,0 9 0 0 0,0 8 319 0 0,0 0-1 0 0,9 36 1 0 0,-6-24 766 0 0,-2-19-1082 0 0,0 3-24 0 0,0-11-5 0 0,-1 0-1 0 0,0 0 1 0 0,0 0-1 0 0,0 0 0 0 0,-2 11 1 0 0,1-10 3 0 0,0-1 1 0 0,1 1-1 0 0,1 14 0 0 0,-1-19 41 0 0,0 1 0 0 0,-1 0 0 0 0,0-1 0 0 0,0 1 0 0 0,-1 6-1 0 0,1-6 24 0 0,0 1 0 0 0,0-1 0 0 0,1 8-1 0 0,5 35-249 0 0,-5-36 158 0 0,0 0 0 0 0,-2 16 0 0 0,1-7 24 0 0,-2-3 10 0 0,1-15 0 0 0,1 1 0 0 0,-1-1 0 0 0,1 0 0 0 0,0 0 0 0 0,0 1 0 0 0,0 4 0 0 0,2 4 0 0 0,0 19 0 0 0,-2-26 71 0 0,1 1 0 0 0,0-1 0 0 0,0 1 0 0 0,3 8 0 0 0,0 3 166 0 0,6 41 50 0 0,-9-51-286 0 0,4 19 21 0 0,-3-18-12 0 0,-1 0 1 0 0,1 0 0 0 0,-1 13-1 0 0,-1-20-11 0 0,0 20 34 0 0,3 19-1 0 0,-2-30 61 0 0,0 1 1 0 0,-1 13-1 0 0,0-19 8 0 0,0 0 0 0 0,0 0 0 0 0,0 0 1 0 0,1 0-1 0 0,0 4 0 0 0,9 46-876 0 0,-9-39 775 0 0,-1-14 0 0 0,-1 1 0 0 0,1 0 0 0 0,0-1 0 0 0,1 1 0 0 0,-1-1 0 0 0,0 1 0 0 0,0-1 0 0 0,1 1 0 0 0,-1-1 0 0 0,2 3 0 0 0,-1 0 4 0 0,0 0 0 0 0,0 0 0 0 0,0 0-1 0 0,-1 0 1 0 0,1 0 0 0 0,-1 0 0 0 0,0 0-1 0 0,0 0 1 0 0,-1 0 0 0 0,1 0 0 0 0,-2 6-1 0 0,-1 16 32 0 0,3-7-49 0 0,-2 76 596 0 0,2-64-577 0 0,0-25-94 0 0,0-1 0 0 0,0 1 1 0 0,0 0-1 0 0,-1 0 0 0 0,0-1 1 0 0,-2 12-1 0 0,2-13 90 0 0,0 0 0 0 0,1 0-1 0 0,-1 0 1 0 0,1 0 0 0 0,0 1-1 0 0,0-1 1 0 0,1 6 0 0 0,1 10 71 0 0,-2-6-26 0 0,1 1 0 0 0,1-1 0 0 0,0 1 0 0 0,1-1 0 0 0,0 0 0 0 0,10 25 0 0 0,-10-34-43 0 0,-2-3 1 0 0,0-1 1 0 0,-1 1-1 0 0,1-1 1 0 0,-1 1-1 0 0,1-1 0 0 0,-1 1 1 0 0,1 0-1 0 0,-1-1 0 0 0,0 1 1 0 0,0 0-1 0 0,0-1 1 0 0,0 1-1 0 0,0 1 0 0 0,0 12 58 0 0,1-11-37 0 0,-1 1 0 0 0,1-1 0 0 0,-1 0 0 0 0,-1 0 0 0 0,1 1 0 0 0,-1-1 0 0 0,1 0 0 0 0,-1 0 0 0 0,-2 6 0 0 0,-4 3-977 0 0,0-1 0 0 0,-9 13 0 0 0,5-13-7239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18 181 0 0 0,'-6'2'229'0'0,"5"-1"871"0"0,-9-1 10735 0 0,42-1-10211 0 0,-12 0-558 0 0,29 2-1 0 0,-36 0-931 0 0,0-1 0 0 0,15-2 0 0 0,-14 1 302 0 0,26 1 0 0 0,-16 1 203 0 0,26-1 1 0 0,-8-1-323 0 0,-17-2-198 0 0,-20 2-96 0 0,1 1 0 0 0,0-1 0 0 0,0 1 0 0 0,7 1 0 0 0,5 1 77 0 0,1-1 0 0 0,-1 0 0 0 0,1-2-1 0 0,22-2 1 0 0,-21 1 46 0 0,0 1 1 0 0,22 2-1 0 0,-3 0 10 0 0,0 0-111 0 0,42-3 131 0 0,-62-1-130 0 0,-13 2-25 0 0,-1 0-1 0 0,11-1 0 0 0,9 1-7 0 0,-15 0-14 0 0,17 1-1 0 0,-12 0 287 0 0,0-1 1 0 0,0 0-1 0 0,22-5 0 0 0,-19 3 169 0 0,33-2-1 0 0,42-1-437 0 0,-22 1-16 0 0,-60 5 0 0 0,19-4 0 0 0,-10 1 0 0 0,-15 3 0 0 0,0 0 0 0 0,0 0 0 0 0,8 2 0 0 0,-8-1 0 0 0,0-1 0 0 0,0 1 0 0 0,9-2 0 0 0,-4 0 0 0 0,1 0 0 0 0,-1 1 0 0 0,1 0 0 0 0,14 2 0 0 0,-20-1-5 0 0,-1-1 0 0 0,0 0 0 0 0,0 0 0 0 0,0-1 0 0 0,5 0-1 0 0,-5 0-8 0 0,0 1 0 0 0,0-1 0 0 0,0 1 0 0 0,0 0-1 0 0,5 0 1 0 0,2 2-23 0 0,1-2-1 0 0,0 1 1 0 0,-1-2-1 0 0,18-2 1 0 0,-26 3 36 0 0,66-2 241 0 0,-48 1-204 0 0,-14 1-29 0 0,0 0 1 0 0,0-1-1 0 0,-1 0 0 0 0,14-4 0 0 0,-6 2-7 0 0,1 0 0 0 0,20 0 0 0 0,-21 2 0 0 0,71 0 0 0 0,-47 1 0 0 0,33 3 0 0 0,-42-3 0 0 0,-10 1 0 0 0,-11-1 0 0 0,0 0 0 0 0,0 0 0 0 0,-1 0 0 0 0,1-1 0 0 0,9-2 0 0 0,-10 1 0 0 0,-1 1 0 0 0,1 0 0 0 0,-1 0 0 0 0,1 1 0 0 0,0-1 0 0 0,-1 1 0 0 0,14 2 0 0 0,-13-1 0 0 0,-1 0 0 0 0,1-1 0 0 0,12-1 0 0 0,3 0 0 0 0,62-5 0 0 0,-52 1 0 0 0,-21 4 0 0 0,-1 0 0 0 0,19-4 0 0 0,-19 3 0 0 0,1 0 0 0 0,17-1 0 0 0,10-1 0 0 0,41 1 0 0 0,-4-5 164 0 0,-64 7 50 0 0,16-2 0 0 0,-15 1-449 0 0,17 0 0 0 0,40-1 664 0 0,-3-1-298 0 0,46-3 619 0 0,-103 7-662 0 0,0-1 1 0 0,16-4-1 0 0,-16 3-178 0 0,0 1 0 0 0,17-2 0 0 0,12 2 517 0 0,-18 0-677 0 0,31 3 0 0 0,-10-1 209 0 0,-27-1 197 0 0,20 3 1 0 0,-27-2-114 0 0,0-1 0 0 0,1 0 0 0 0,-1 0 0 0 0,13-2 0 0 0,11-1-362 0 0,36-2 372 0 0,-64 5-29 0 0,51-5 321 0 0,-24 1-315 0 0,0 1-1 0 0,37 2 0 0 0,-44 0-28 0 0,-17 0-7 0 0,1 1 0 0 0,0 0 0 0 0,9 1 1 0 0,-11 0-59 0 0,0-1 1 0 0,0 0 0 0 0,8-2 0 0 0,9 1 56 0 0,-12 0 103 0 0,1 0 1 0 0,17-4 0 0 0,-17 4-109 0 0,15-2-937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3680 0 0,'0'0'5476'0'0,"1"0"-4619"0"0,40-4 2162 0 0,73 1 333 0 0,-97 2-2828 0 0,0 1-59 0 0,-1 1-1 0 0,20 2 1 0 0,-17-1-64 0 0,-1 0 0 0 0,25-1 0 0 0,15 1 281 0 0,-26-1-399 0 0,-6-2-779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6448 0 0,'0'0'297'0'0,"2"0"-9"0"0,-1 1-239 0 0,3-1-30 0 0,7-5 153 0 0,-9 5 3 0 0,-1-1 0 0 0,0 1 0 0 0,1 0 0 0 0,-1 0 0 0 0,1-1 0 0 0,-1 1 0 0 0,1 0 0 0 0,-1 0 0 0 0,1 0 0 0 0,0 0 1 0 0,1 1-1 0 0,2 0 236 0 0,4-1 268 0 0,-1 1-1 0 0,11 2 1 0 0,4 1 76 0 0,-5-1 47 0 0,22 6 0 0 0,2 1 188 0 0,-30-8-826 0 0,1 0 0 0 0,19-1 0 0 0,30 2-570 0 0,-52-3-3274 0 0,1 0-1296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5 920 0 0,'2'-1'67'0'0,"6"-3"11234"0"0,-10 6-11150 0 0,0-1 1 0 0,0 0 0 0 0,0 1 0 0 0,1 0 0 0 0,-1-1-1 0 0,1 1 1 0 0,-1 0 0 0 0,1 0 0 0 0,0 0-1 0 0,-1 0 1 0 0,1 0 0 0 0,0 0 0 0 0,0 0 0 0 0,1 0-1 0 0,-2 3 1 0 0,0 0 86 0 0,1 1-1 0 0,0-1 1 0 0,0 1-1 0 0,0 11 1 0 0,1-12-72 0 0,0-3-109 0 0,0 0-1 0 0,0 0 1 0 0,0 0-1 0 0,0 0 0 0 0,-1 0 1 0 0,1-1-1 0 0,0 1 1 0 0,-1 0-1 0 0,0 0 1 0 0,1-1-1 0 0,-2 4 0 0 0,1-2 11 0 0,0 0 0 0 0,1 0 0 0 0,0 0 0 0 0,-1 0 0 0 0,1 1 0 0 0,0-1 0 0 0,0 0 0 0 0,2 6 0 0 0,-1 7 290 0 0,0-4 282 0 0,4 23-1 0 0,-3-19-464 0 0,9 39 597 0 0,-6 34 699 0 0,0-16-1223 0 0,-5-54 200 0 0,4 25-1 0 0,-2-21-49 0 0,-2-16-277 0 0,1-1 0 0 0,-1 0 0 0 0,1 0-1 0 0,3 9 1 0 0,3 7-76 0 0,-1 1 0 0 0,-2 0-1 0 0,3 29 1 0 0,-6-40 9 0 0,-1-8-66 0 0,0 1 0 0 0,1-1 1 0 0,0 0-1 0 0,1 7 0 0 0,0-3 9 0 0,0 0 1 0 0,-1 1-1 0 0,0-1 0 0 0,-1 1 0 0 0,0-1 0 0 0,0 1 0 0 0,-1-1 0 0 0,0 0 0 0 0,-2 10 1 0 0,3-17 21 0 0,0 1 1 0 0,0-1-1 0 0,0 1 1 0 0,0 0-1 0 0,0-1 1 0 0,0 1-1 0 0,0-1 1 0 0,1 1 0 0 0,-1-1-1 0 0,1 1 1 0 0,0 1-1 0 0,2 10 96 0 0,10 60-536 0 0,-12-62 422 0 0,2-1 0 0 0,-1 0 0 0 0,1 0 0 0 0,5 9 0 0 0,-3-7 0 0 0,-1 0 0 0 0,5 23 0 0 0,-1 27 698 0 0,-7-51-572 0 0,0-1 1 0 0,-2 19-1 0 0,0-1-87 0 0,1-21-13 0 0,-1 0 1 0 0,-3 11-1 0 0,3-11-8 0 0,0 0-1 0 0,-1 11 1 0 0,-2 17 42 0 0,0-4-56 0 0,6 13-4 0 0,-1-26 22 0 0,-1 1 1 0 0,-2 23-1 0 0,0-27 16 0 0,2 21 0 0 0,0-22-11 0 0,-3 28 1 0 0,-3 12 100 0 0,5-47-145 0 0,0 11-382 0 0,1-17-935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2304 0 0,'20'-5'200'0'0,"-13"5"1097"0"0,0-1-1 0 0,0 0 1 0 0,11-4-1 0 0,13-1 2131 0 0,15 0-349 0 0,-17 1-1499 0 0,41 0 0 0 0,-3 2-469 0 0,12-1-411 0 0,3 0-184 0 0,16 0 574 0 0,-69 3-845 0 0,-19 0-137 0 0,0 1 0 0 0,0 0 1 0 0,15 2-1 0 0,-1 2-102 0 0,0-2-1 0 0,0 0 1 0 0,0-2-1 0 0,44-4 1 0 0,2-1 277 0 0,-19 3-113 0 0,219-9 485 0 0,-242 11-561 0 0,38-1 118 0 0,151-20 437 0 0,-116 17-648 0 0,80 0 128 0 0,-113 5-64 0 0,114 2-200 0 0,-142-2 136 0 0,28-2 0 0 0,-8-2 115 0 0,143-5 642 0 0,-102 4-757 0 0,-94 4 0 0 0,93 3 0 0 0,-83-1 0 0 0,29-2 0 0 0,-18-1 0 0 0,27-3 0 0 0,-32 2 34 0 0,28-4 0 0 0,-3 0 16 0 0,0 1 35 0 0,-25 1-78 0 0,27 1-1 0 0,24-3 58 0 0,2 1-136 0 0,-32 1 145 0 0,3 0-66 0 0,40-2-221 0 0,-36 2-505 0 0,-28 1 1376 0 0,11-1 239 0 0,-10 0-1210 0 0,29 1 0 0 0,-3-2 314 0 0,-45 6 0 0 0,0-1 0 0 0,-1 0 0 0 0,1-1 0 0 0,8-1 0 0 0,-3 1 0 0 0,26 2 117 0 0,-15 0-51 0 0,28-2-1 0 0,-42 0-123 0 0,1 0-1 0 0,0 1 0 0 0,13 0 1 0 0,-1 1 415 0 0,57 2-704 0 0,-73-3 347 0 0,-1 0 0 0 0,1 0 0 0 0,-1 1 0 0 0,1-1 0 0 0,-1 1 0 0 0,5 0 0 0 0,-7 0 0 0 0,0-1 0 0 0,-1 0 0 0 0,1 0 0 0 0,0 1 0 0 0,0-1 0 0 0,0 0 0 0 0,0 0 0 0 0,0 0 0 0 0,0 0 0 0 0,0 0 0 0 0,1-1 0 0 0,3-1 0 0 0,-1 1 0 0 0,13 0 0 0 0,15 1 0 0 0,-19 0 0 0 0,0 0 0 0 0,0 0 11 0 0,2-2 32 0 0,23-3 21 0 0,-8 2 16 0 0,-1 0-96 0 0,-27 2-74 0 0,-1 1-160 0 0,4-5-64 0 0,6-2-6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2304 0 0,'0'0'12792'0'0,"0"1"-12419"0"0,0 0-372 0 0,0 1 115 0 0,0 1-1 0 0,0 0 0 0 0,-1 0 0 0 0,1 0 0 0 0,-1 0 0 0 0,1 0 0 0 0,-3 4 1 0 0,-5 26 531 0 0,6-25-587 0 0,0 1-1 0 0,0 0 0 0 0,1 0 1 0 0,0 17-1 0 0,-2 12 331 0 0,3-32-243 0 0,-1 0 0 0 0,1 0 0 0 0,1-1 0 0 0,1 8 0 0 0,0 12 286 0 0,-2-14-294 0 0,1 0-1 0 0,4 19 0 0 0,2 8 238 0 0,-6-26-56 0 0,5 17 0 0 0,-4-23-255 0 0,-1 1 1 0 0,1-1 0 0 0,-1 0 0 0 0,-1 1 0 0 0,1-1 0 0 0,-1 1 0 0 0,0-1 0 0 0,-1 1-1 0 0,-1 8 1 0 0,-4 26 107 0 0,4-30-122 0 0,1 0 0 0 0,-7 20 0 0 0,7-27-22 0 0,1-1 1 0 0,-1 1 0 0 0,0-1-1 0 0,1 7 1 0 0,0-7-165 0 0,-1 0 0 0 0,1-1 1 0 0,0 1-1 0 0,-1 0 0 0 0,-1 3 1 0 0,2-5-825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1 456 0 0,'-1'0'-36'0'0,"0"0"50"0"0,1 0 0 0 0,0 0 0 0 0,-1 0 0 0 0,1 0 0 0 0,-1 0-1 0 0,1 0 1 0 0,-1 0 0 0 0,1 0 0 0 0,0 0 0 0 0,-1 0 0 0 0,1 0 0 0 0,-1 0 0 0 0,1 0 0 0 0,0 0-1 0 0,-1 1 1 0 0,1-1 0 0 0,-1 0 0 0 0,1 0 0 0 0,0 0 0 0 0,-3 2 3635 0 0,50 0 3761 0 0,-2-1-5550 0 0,-19-2-1217 0 0,10 0 187 0 0,105 4 2142 0 0,-109-4-2488 0 0,-3 4-250 0 0,2 1 43 0 0,-29-4-332 0 0,0 0-1 0 0,0 0 0 0 0,1 0 1 0 0,-1-1-1 0 0,0 1 1 0 0,0-1-1 0 0,0 1 1 0 0,0-1-1 0 0,0 0 1 0 0,3-1-1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8144 0 0,'0'0'617'0'0,"2"-6"8184"0"0,1 11-8616 0 0,1 0 0 0 0,-1 1 1 0 0,0-1-1 0 0,0 1 0 0 0,-1-1 0 0 0,0 1 0 0 0,0 0 1 0 0,3 11-1 0 0,-5-14-131 0 0,1-1-1 0 0,-1 0 1 0 0,1 1 0 0 0,0-1 0 0 0,0 0 0 0 0,1 3-1 0 0,5 10 205 0 0,22 83 998 0 0,-26-87-1200 0 0,0 1 0 0 0,-1-1 0 0 0,0 0 0 0 0,-1 1 0 0 0,0 12 0 0 0,1 0-56 0 0,-1-19 0 0 0,0 0 0 0 0,-1 0 0 0 0,0 1 0 0 0,-1 8 0 0 0,-2 21 728 0 0,0 48 0 0 0,-2-17-536 0 0,10-4 56 0 0,-5-55-221 0 0,1-1-1 0 0,0 0 0 0 0,0 0 0 0 0,2 7 0 0 0,4 15 3 0 0,-4 42-29 0 0,0 1 0 0 0,-2-52 443 0 0,-1 29 0 0 0,0-32-97 0 0,0 1-1 0 0,3 26 1 0 0,2 0-802 0 0,-4-39 578 0 0,-1 0 1 0 0,1 0-1 0 0,-1 9 0 0 0,1 8-118 0 0,0-15-38 0 0,-1 0 0 0 0,0 13 1 0 0,-1-15 36 0 0,1 1 0 0 0,0 0 1 0 0,0 0-1 0 0,0-1 1 0 0,1 1-1 0 0,-1 0 1 0 0,1-1-1 0 0,3 9 1 0 0,-3-8-23 0 0,1-1 1 0 0,-1 1 0 0 0,0 7 0 0 0,2 5 71 0 0,4 46 83 0 0,-1-19-59 0 0,1-5 11 0 0,-7-38-83 0 0,0 0-1 0 0,1 0 1 0 0,-1 0 0 0 0,0 0-1 0 0,0 0 1 0 0,1 0 0 0 0,-1 0-1 0 0,0 1 1 0 0,0-1 0 0 0,0 0-1 0 0,-1 2 1 0 0,1 1 3 0 0,4 19 41 0 0,-2 0 0 0 0,0 1 0 0 0,-3 25 0 0 0,1-9 8 0 0,0-21-3 0 0,0 9 20 0 0,0 138 174 0 0,-3-111-248 0 0,3-50 11 0 0,-1 1-1 0 0,0-1 0 0 0,-2 7 1 0 0,2-6 10 0 0,0-1 0 0 0,0 1 0 0 0,0 8 0 0 0,1 7-22 0 0,0-1 39 0 0,-3 31-1 0 0,2-40-37 0 0,0-1 0 0 0,1 1 0 0 0,0-1 0 0 0,2 13 0 0 0,0-14 0 0 0,1 4 1 0 0,1-9 1 0 0,0-3-15 0 0,-1 0-275 0 0,-1 0 1 0 0,0 0 0 0 0,1-1 0 0 0,-1 1 0 0 0,1-1 0 0 0,-1 0 0 0 0,1 0 0 0 0,3 0 0 0 0,-6 0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2.7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0 456 0 0,'0'0'16175'0'0,"1"2"-15737"0"0,3 8-20 0 0,-3-8-12 0 0,0 9 284 0 0,4 16-12 0 0,-2 1 0 0 0,-1-1 0 0 0,-2 54-1 0 0,-1-32-420 0 0,1-43-241 0 0,0 1-1 0 0,0-1 0 0 0,-1 0 1 0 0,0 1-1 0 0,0-1 0 0 0,-1 0 1 0 0,-2 8-1 0 0,3-13-96 0 0,1 1 19 0 0,0 6 50 0 0,0-2-166 0 0,0-5-749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1376 0 0,'0'0'12724'0'0,"0"2"-12264"0"0,-2 6-251 0 0,1 1 1 0 0,0-1 0 0 0,1 1 0 0 0,0 14-1 0 0,1-1 950 0 0,0-1 24 0 0,7 36 0 0 0,-5-39-1069 0 0,-3-14-82 0 0,0 0-1 0 0,0 0 0 0 0,0 0 0 0 0,0 0 0 0 0,-2 6 0 0 0,0 11 229 0 0,6 53 820 0 0,-4-72-1059 0 0,0-1-17 0 0,-1-1 1 0 0,1 1 0 0 0,0 0 0 0 0,0-1-1 0 0,0 1 1 0 0,0 0 0 0 0,0-1-1 0 0,1 1 1 0 0,-1 0 0 0 0,0-1 0 0 0,0 1-1 0 0,0 0 1 0 0,0-1 0 0 0,1 1 0 0 0,-1-1-1 0 0,0 1 1 0 0,1 0 0 0 0,-1-1-1 0 0,0 1 1 0 0,1-1 0 0 0,-1 1 0 0 0,1 0-1 0 0,0 0 340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2760 0 0,'0'0'17959'0'0,"0"2"-17825"0"0,0 5-1496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116 316 1376 0 0,'0'0'65'0'0,"0"-5"6242"0"0,-1 4-6146 0 0,1 0 0 0 0,0 0 0 0 0,-1 0 0 0 0,1 0 0 0 0,-1 0 0 0 0,1 1 0 0 0,-1-1 0 0 0,1 0 0 0 0,-1 0 0 0 0,0 0 1 0 0,1 1-1 0 0,-1-1 0 0 0,0 0 0 0 0,0 1 0 0 0,1-1 0 0 0,-1 1 0 0 0,0-1 0 0 0,0 1 0 0 0,0-1 0 0 0,0 1 0 0 0,0 0 0 0 0,1-1 0 0 0,-1 1 0 0 0,0 0 1 0 0,-2-1-1 0 0,2 1 1540 0 0,-1 0-1297 0 0,0 1-309 0 0,-1-1-1 0 0,1 0 1 0 0,0 1 0 0 0,0 0 0 0 0,0-1-1 0 0,-1 1 1 0 0,1 0 0 0 0,0 0 0 0 0,0 0-1 0 0,0 0 1 0 0,1 0 0 0 0,-1 1 0 0 0,-3 1 0 0 0,-1 4 140 0 0,0 0 1 0 0,0 0 0 0 0,0 0 0 0 0,0 1 0 0 0,1-1-1 0 0,1 1 1 0 0,-6 12 0 0 0,8-15-142 0 0,0 0-1 0 0,0 1 1 0 0,0 0-1 0 0,1-1 1 0 0,0 1-1 0 0,0 0 1 0 0,0 0-1 0 0,1-1 1 0 0,0 1-1 0 0,0 0 1 0 0,1 0-1 0 0,-1 0 1 0 0,1-1-1 0 0,0 1 1 0 0,1 0-1 0 0,-1-1 1 0 0,1 1 0 0 0,1-1-1 0 0,-1 1 1 0 0,6 8-1 0 0,-7-13-99 0 0,0 0 0 0 0,0 0 0 0 0,0 0 0 0 0,0 0 1 0 0,0 0-1 0 0,0 0 0 0 0,0 0 0 0 0,1-1 0 0 0,-1 1 0 0 0,0-1 0 0 0,1 1 0 0 0,-1-1 0 0 0,2 1 0 0 0,-1 0 84 0 0,7-1 64 0 0,10 0-119 0 0,-19 0-6 0 0,1-1-1 0 0,-1 1 1 0 0,0 0 0 0 0,0 0 0 0 0,1 0-1 0 0,-1 0 1 0 0,0 0 0 0 0,1-1-1 0 0,-1 1 1 0 0,0 0 0 0 0,0 0-1 0 0,1-1 1 0 0,-1 1 0 0 0,0 0-1 0 0,0 0 1 0 0,1-1 0 0 0,-1 1 0 0 0,0 0-1 0 0,0 0 1 0 0,0-1 0 0 0,0 1-1 0 0,1-1 1 0 0,0 0 88 0 0,3-5 44 0 0,0 0-1 0 0,1 1 0 0 0,0 0 0 0 0,7-5 0 0 0,-7 6-61 0 0,-1 0-1 0 0,0 0 0 0 0,0 0 0 0 0,0 0 1 0 0,0 0-1 0 0,-1-1 0 0 0,1 0 1 0 0,-1 0-1 0 0,3-6 0 0 0,7-11-86 0 0,-10 17 0 0 0,1 0 0 0 0,-1 0 0 0 0,-1 0 0 0 0,4-7 0 0 0,6-16-34 0 0,-8 19 11 0 0,5-17 0 0 0,-5 13 36 0 0,-1 7 0 0 0,-1 0 0 0 0,-1-1-1 0 0,2-10 1 0 0,0-109-13 0 0,-3 85 0 0 0,-1 27-18 0 0,0 1-1 0 0,-1-1 0 0 0,-6-23 1 0 0,7 29-25 0 0,-3 2 32 0 0,1 2-2 0 0,-6 12-66 0 0,8-4 69 0 0,-1 0 0 0 0,1 1 0 0 0,0-1 0 0 0,0 0 0 0 0,1 1-1 0 0,-1-1 1 0 0,1 1 0 0 0,0-1 0 0 0,0 1 0 0 0,0-1 0 0 0,1 1 0 0 0,1 5-1 0 0,1 26 11 0 0,-3-25 0 0 0,1 0 0 0 0,3 18 0 0 0,13 64 384 0 0,-11-64-367 0 0,-4-15 1 0 0,6 19 1 0 0,-4-21 200 0 0,-1 1 0 0 0,-1-1 0 0 0,2 18 0 0 0,-3-21-171 0 0,0 0 0 0 0,-2-1 0 0 0,1 1 0 0 0,-1 0 0 0 0,0-1 0 0 0,-2 9 0 0 0,0-5 191 0 0,-1 18 0 0 0,-1 1 25 0 0,5-30-344 0 0,0 0 0 0 0,0-1 0 0 0,0 1 0 0 0,0 0 0 0 0,-1-1 0 0 0,1 1 0 0 0,1 0 0 0 0,-1-1 0 0 0,0 1 0 0 0,0 0 0 0 0,0-1 0 0 0,1 2 0 0 0,-1-2-166 0 0,0 1 0 0 0,0-1 0 0 0,0 0 0 0 0,1 0 0 0 0,-1 0 0 0 0,0 1 0 0 0,1-1 0 0 0,-1 0 0 0 0,0 0 0 0 0,0 0 0 0 0,1 0 0 0 0,-1 0 0 0 0,0 0 0 0 0,1 0 0 0 0,-1 0-1 0 0,0 0 1 0 0,1 0 0 0 0,-1 0 0 0 0,0 0 0 0 0,0 0 0 0 0,1 0 0 0 0,8 0-7060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1 456 0 0,'0'0'11969'0'0,"1"1"-11306"0"0,2 4-356 0 0,0 1 0 0 0,-1-1 0 0 0,0 1 0 0 0,0 0 0 0 0,0-1 0 0 0,1 13 0 0 0,-1-3 397 0 0,0 25 1 0 0,-2-16-422 0 0,-4 88 805 0 0,2-94-1278 0 0,2 31 0 0 0,1-7 1280 0 0,-1-41-578 0 0,1-2-372 0 0,0-3-52 0 0,1 1 0 0 0,-1-1-1 0 0,1 0 1 0 0,-1 0 0 0 0,0 1-1 0 0,-1-1 1 0 0,1-4 0 0 0,0 3 25 0 0,0-1 1 0 0,0 1 0 0 0,3-7-1 0 0,-3 8-64 0 0,0-1 1 0 0,0 1-1 0 0,0-1 0 0 0,0-6 0 0 0,0 7 12 0 0,-1 0 0 0 0,1 1 0 0 0,-1-1 0 0 0,1 0-1 0 0,0 0 1 0 0,3-6 0 0 0,-2 6-32 0 0,3-6 12 0 0,1 0-1 0 0,0 0 1 0 0,0 1 0 0 0,9-10-1 0 0,-1-4-40 0 0,-9 18 0 0 0,-4 4 0 0 0,1-1 0 0 0,-1 0 0 0 0,1 0 0 0 0,-1 0 0 0 0,0 0 0 0 0,2-2 0 0 0,-1 0-29 0 0,0 1 0 0 0,0 0-1 0 0,1 0 1 0 0,-1 0-1 0 0,1 0 1 0 0,4-3 0 0 0,-1 1 13 0 0,-5 3 196 0 0,1 3-175 0 0,-1-1 0 0 0,0 1 0 0 0,1-1 1 0 0,-1 1-1 0 0,0-1 0 0 0,0 1 0 0 0,0 0 0 0 0,0 0 0 0 0,0-1 0 0 0,1 1 1 0 0,0 2-1 0 0,11 10 14 0 0,-9-7-19 0 0,-1 0 0 0 0,1 0 0 0 0,-1 1 0 0 0,3 9 0 0 0,-5-14 0 0 0,0 1 0 0 0,-1-1 0 0 0,0 1 0 0 0,1-1 0 0 0,-1 5 0 0 0,0-4 0 0 0,0 0 0 0 0,0 0 0 0 0,0 0 0 0 0,1 1 0 0 0,0 2 0 0 0,4 11 0 0 0,1-1 0 0 0,1 0 0 0 0,8 15 0 0 0,-10-18 0 0 0,-4-11 0 0 0,0 1 0 0 0,0-1 0 0 0,0 0 0 0 0,0 0 0 0 0,3 4 0 0 0,-2-3 13 0 0,-1-3-20 0 0,0 1 1 0 0,0 0 0 0 0,-1 0 0 0 0,1-1 0 0 0,0 1 0 0 0,-1 0 0 0 0,1 0 0 0 0,-1 0 0 0 0,1 0-1 0 0,-1 0 1 0 0,1 0 0 0 0,-1 0 0 0 0,0 2 0 0 0,1-2-378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198 49 1376 0 0,'-1'-4'1100'0'0,"0"0"-500"0"0,-1 1-1 0 0,0 0 1 0 0,0-1-1 0 0,-1 1 1 0 0,1 0 0 0 0,-1 0-1 0 0,1 1 1 0 0,-1-1 0 0 0,0 0-1 0 0,0 1 1 0 0,0 0-1 0 0,0 0 1 0 0,-1 0 0 0 0,-3-2-1 0 0,5 3-420 0 0,0 1-1 0 0,0 0 1 0 0,0-1-1 0 0,0 1 1 0 0,0 0-1 0 0,0 0 1 0 0,0 1-1 0 0,0-1 1 0 0,0 0-1 0 0,0 0 1 0 0,0 1-1 0 0,0 0 1 0 0,1-1-1 0 0,-1 1 1 0 0,0 0-1 0 0,-3 1 1 0 0,2 0 26 0 0,-3 1-78 0 0,0 1-1 0 0,0-1 1 0 0,1 2-1 0 0,-8 5 1 0 0,4-2 243 0 0,7-6-253 0 0,0 0 0 0 0,0 0 0 0 0,1 0-1 0 0,-1 0 1 0 0,1 0 0 0 0,-1 0 0 0 0,-1 4 0 0 0,-3 6 232 0 0,-3 2-215 0 0,1 1 0 0 0,1 0 1 0 0,-9 30-1 0 0,14-41-173 0 0,0 1 70 0 0,1 1 0 0 0,0-1 0 0 0,0 0 0 0 0,0 1 0 0 0,1-1 0 0 0,-1 1 0 0 0,1-1 0 0 0,0 1 0 0 0,1-1 0 0 0,0 1 0 0 0,-1-1 0 0 0,4 10 0 0 0,-3-14-17 0 0,-1 0 0 0 0,0 0 0 0 0,1 0 0 0 0,-1 0 0 0 0,0-1 0 0 0,1 1-1 0 0,-1 0 1 0 0,1 0 0 0 0,-1-1 0 0 0,1 1 0 0 0,0 0 0 0 0,-1-1 0 0 0,1 1 0 0 0,0 0 0 0 0,-1-1 0 0 0,1 1-1 0 0,0-1 1 0 0,0 1 0 0 0,1 0 0 0 0,-1-1 28 0 0,1 1 0 0 0,-1-1 0 0 0,1 0-1 0 0,0 0 1 0 0,-1 1 0 0 0,1-1 0 0 0,0 0 0 0 0,-1 0 0 0 0,1 0-1 0 0,1-1 1 0 0,5-1 142 0 0,0 0 0 0 0,-1 0 0 0 0,13-6 0 0 0,-15 6-165 0 0,0-1-19 0 0,0 0 0 0 0,0 0 0 0 0,-1 0 0 0 0,1-1 0 0 0,-1 1 0 0 0,0-1 0 0 0,5-6 0 0 0,8-7 0 0 0,-11 11 0 0 0,-1 1 0 0 0,8-12 0 0 0,4-4 0 0 0,-13 16 0 0 0,0 1 0 0 0,-1-1 0 0 0,0 0 0 0 0,1-1 0 0 0,-2 1 0 0 0,1-1 0 0 0,-1 1 0 0 0,1-1 0 0 0,-2 0 0 0 0,3-7 0 0 0,-4 9 0 0 0,-3 5 0 0 0,-2 6 0 0 0,5-7 0 0 0,-2 3 0 0 0,0 0 0 0 0,0 0 0 0 0,1 0 0 0 0,0 1 0 0 0,-1-1 0 0 0,1 0 0 0 0,-1 4 0 0 0,-1 6 0 0 0,1-7 0 0 0,1 0 0 0 0,-1 0 0 0 0,1 1 0 0 0,0 7 0 0 0,1-12 0 0 0,0 0 0 0 0,0 1 0 0 0,0-1 0 0 0,1 0 0 0 0,-1 0 0 0 0,1 1 0 0 0,0-1 0 0 0,0 0 0 0 0,-1 0 0 0 0,1 0 0 0 0,1 0 0 0 0,-1 0 0 0 0,0 0 0 0 0,0 0 0 0 0,4 3 0 0 0,-3-2 0 0 0,-1-2 0 0 0,0 0 0 0 0,0 0 0 0 0,0 0 0 0 0,0 0 0 0 0,0 0 0 0 0,0 0 0 0 0,0 0 0 0 0,0 0 0 0 0,0 0 0 0 0,0-1 0 0 0,0 1 0 0 0,1 0 0 0 0,-1-1 0 0 0,0 1 0 0 0,1-1 0 0 0,-1 0 0 0 0,0 1 0 0 0,1-1 0 0 0,-1 0 0 0 0,2 0 0 0 0,6 1 0 0 0,0-2 0 0 0,-1 1 0 0 0,1-1 0 0 0,-1-1 0 0 0,1 1 0 0 0,-1-1 0 0 0,0-1 0 0 0,15-6 0 0 0,40-23-1396 0 0,-42 20-207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7424 0 0,'0'0'9038'0'0,"0"2"-8405"0"0,1 2-442 0 0,-1 0 0 0 0,0 0 0 0 0,0 0 0 0 0,0 0 0 0 0,0 1 0 0 0,-1-1 0 0 0,0 0-1 0 0,0 0 1 0 0,-1 5 0 0 0,-4 16 223 0 0,3-7-403 0 0,-1 5 62 0 0,4-20-8 0 0,0 4 194 0 0,0-1 1 0 0,0 1-1 0 0,-1-1 0 0 0,-3 13 0 0 0,3-12-115 0 0,0-1-1 0 0,0 13 1 0 0,0-12-85 0 0,1 0 0 0 0,-3 13 0 0 0,1-15-68 0 0,1 0 0 0 0,0 0 0 0 0,0 0 0 0 0,1 0 0 0 0,0 0 0 0 0,0 9-1 0 0,0 8 13 0 0,1-23 14 0 0,-1 1-16 0 0,1 0 1 0 0,0 0-1 0 0,-1-1 1 0 0,1 1 0 0 0,0 0-1 0 0,-1 0 1 0 0,1-1-1 0 0,-1 1 1 0 0,1-1 0 0 0,-1 1-1 0 0,1 0 1 0 0,-1-1-1 0 0,1 1 1 0 0,-1-1 0 0 0,1 1-1 0 0,-1-1 1 0 0,1 1-1 0 0,-1-1 1 0 0,0 0 0 0 0,1 1-1 0 0,-1-1 1 0 0,0 0-1 0 0,7-8-1 0 0,-5 5 0 0 0,1 1 0 0 0,-1-1 0 0 0,0 0 0 0 0,0 0 0 0 0,2-6 0 0 0,3-13 0 0 0,-5 17 0 0 0,0 0 0 0 0,0 0 0 0 0,4-7 0 0 0,-4 10 0 0 0,-1 0 0 0 0,0 0 0 0 0,0 0 0 0 0,-1-1 0 0 0,1 1 0 0 0,0 0 0 0 0,-1 0 0 0 0,0-5 0 0 0,2-10 0 0 0,-1 8 19 0 0,-1 7 4 0 0,1 0 1 0 0,-1 1 0 0 0,0-1 0 0 0,1 0 0 0 0,1-3 0 0 0,2-3 81 0 0,1 0 0 0 0,0 1 1 0 0,12-16-1 0 0,0 1-441 0 0,-16 22 325 0 0,0 0-1 0 0,-1 0 1 0 0,1 0 0 0 0,0 0 0 0 0,0 1-1 0 0,0-1 1 0 0,-1 0 0 0 0,1 0-1 0 0,0 1 1 0 0,2-2 0 0 0,-2 2 7 0 0,0-1 1 0 0,0 1-1 0 0,0-1 1 0 0,0 0-1 0 0,-1 1 1 0 0,1-1-1 0 0,0 0 0 0 0,0 1 1 0 0,-1-1-1 0 0,1 0 1 0 0,0-1-1 0 0,6-6 60 0 0,-3 8 127 0 0,-3 0-28 0 0,0 0-47 0 0,1-1 1 0 0,-1 1 0 0 0,0 0-1 0 0,1 0 1 0 0,-1 0 0 0 0,0 0-1 0 0,1 0 1 0 0,-1 0 0 0 0,2 1-1 0 0,-3-1-112 0 0,0 0 0 0 0,1 0-1 0 0,-1 0 1 0 0,0 0 0 0 0,0 0 0 0 0,0 0-1 0 0,0 0 1 0 0,0 0 0 0 0,0 0-1 0 0,1 0 1 0 0,-1 0 0 0 0,0 0 0 0 0,0 0-1 0 0,0 0 1 0 0,0 1 0 0 0,0-1-1 0 0,0 0 1 0 0,0 0 0 0 0,0 0 0 0 0,0 0-1 0 0,1 0 1 0 0,-1 0 0 0 0,0 0 0 0 0,0 0-1 0 0,0 0 1 0 0,0 1 0 0 0,0-1-1 0 0,0 0 1 0 0,0 0 0 0 0,0 0 0 0 0,0 0-1 0 0,0 0 1 0 0,8 15 193 0 0,-6-13-162 0 0,-1 0 1 0 0,1 1-1 0 0,-1-1 0 0 0,0 0 1 0 0,0 1-1 0 0,0-1 1 0 0,0 1-1 0 0,0 0 0 0 0,-1-1 1 0 0,1 1-1 0 0,0 2 0 0 0,-1 12-202 0 0,2 18 0 0 0,-2-29 221 0 0,0 0 1 0 0,0 1 0 0 0,-1-1 0 0 0,0 0-1 0 0,0 1 1 0 0,-3 6 0 0 0,-3 20 88 0 0,7-29-193 0 0,0 1-1 0 0,0-1 1 0 0,1 7 0 0 0,1 15-147 0 0,-2-25 241 0 0,8-2 154 0 0,-5 0-183 0 0,-1 0 0 0 0,0 0 1 0 0,0 0-1 0 0,0 0 0 0 0,0-1 0 0 0,-1 1 0 0 0,1 0 0 0 0,0-1 0 0 0,0 0 0 0 0,-1 1 0 0 0,1-1 1 0 0,-1 0-1 0 0,2-2 0 0 0,1-3 27 0 0,-1 1 0 0 0,5-13 0 0 0,1-2-8 0 0,12-30-26 0 0,-18 43 0 0 0,18-32 0 0 0,-20 38 0 0 0,0 0 0 0 0,0 0 0 0 0,1 1 0 0 0,-1-1 0 0 0,0 0 0 0 0,3-1 0 0 0,6-10 0 0 0,-10 10 3 0 0,4-1-7 0 0,7-7-8 0 0,-11 11-52 0 0,1 1-4 0 0,1 4 62 0 0,-1-1-1 0 0,1 0 1 0 0,-1 1-1 0 0,0-1 1 0 0,0 1-1 0 0,0-1 1 0 0,-1 1 0 0 0,1 0-1 0 0,-1-1 1 0 0,-1 10-1 0 0,0 0 33 0 0,1 1-1 0 0,2 19 0 0 0,-1 5 43 0 0,0-35-60 0 0,-1 1-1 0 0,1 0 1 0 0,-1-1 0 0 0,1 1-1 0 0,1-1 1 0 0,-1 1 0 0 0,0-1-1 0 0,1 1 1 0 0,4 7-1 0 0,8 18-169 0 0,-14-30 77 0 0,0 0 0 0 0,1 1 1 0 0,-1-1-1 0 0,0 0 0 0 0,1 1 1 0 0,-1-1-1 0 0,0 0 0 0 0,1 1 0 0 0,-1-1 1 0 0,0 0-1 0 0,1 0 0 0 0,-1 1 1 0 0,0-1-1 0 0,1 0 0 0 0,-1 0 1 0 0,1 0-1 0 0,-1 0 0 0 0,1 0 1 0 0,-1 1-1 0 0,1-1 0 0 0,-1 0-90 0 0,2 0-1017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0 208 10336 0 0,'0'0'3809'0'0,"2"1"-2921"0"0,12 8 84 0 0,-13-9-587 0 0,1 1-40 0 0,-1 0-297 0 0,1 0 0 0 0,0-1 0 0 0,0 1 0 0 0,0-1 0 0 0,0 1 0 0 0,1-1 0 0 0,-1 0 0 0 0,0 1-1 0 0,0-1 1 0 0,0 0 0 0 0,0-1 0 0 0,0 1 0 0 0,0 0 0 0 0,0-1 0 0 0,0 1 0 0 0,0-1 0 0 0,0 1-1 0 0,0-1 1 0 0,0 0 0 0 0,0 0 0 0 0,3-2 0 0 0,3-2 303 0 0,0-1-1 0 0,-1 0 1 0 0,11-11-1 0 0,-1 2-126 0 0,-15 13-224 0 0,1-1 0 0 0,-1 1 0 0 0,1-1 0 0 0,-1 0 0 0 0,0 0 0 0 0,0 0 0 0 0,0 0 0 0 0,1-4 0 0 0,8-11 0 0 0,-9 17 0 0 0,-1-1 0 0 0,1 0 0 0 0,-1-1 0 0 0,0 1 0 0 0,0 0 0 0 0,0 0 0 0 0,0-1 0 0 0,0 1 0 0 0,0 0 0 0 0,-1-1 0 0 0,1-2 0 0 0,5-18 38 0 0,-5 19-15 0 0,0 1 0 0 0,0 0 0 0 0,0-1 0 0 0,-1 1 0 0 0,1 0 0 0 0,-1-1 0 0 0,0 1 0 0 0,0-1 0 0 0,0-5 0 0 0,-1 3 165 0 0,1 5-157 0 0,0 1-1 0 0,0-1 1 0 0,0 1-1 0 0,0-1 1 0 0,0 1 0 0 0,0-1-1 0 0,-1 1 1 0 0,1-1-1 0 0,0 1 1 0 0,0-1 0 0 0,0 1-1 0 0,0-1 1 0 0,-1 1-1 0 0,1-1 1 0 0,-1 0 0 0 0,0 0-1 0 0,0 1 0 0 0,0-1 0 0 0,-1 0 0 0 0,1 0 0 0 0,-1 0 0 0 0,1 1 0 0 0,-1-1 0 0 0,-1 0 0 0 0,-2-1-30 0 0,-4-1 0 0 0,7 3 0 0 0,0 1 0 0 0,0-1 0 0 0,0 0 0 0 0,0 1 0 0 0,0-1 0 0 0,0 1 0 0 0,-3 2 0 0 0,0-1 53 0 0,0 0-1 0 0,1 1 1 0 0,-1 0-1 0 0,1 0 1 0 0,0 0-1 0 0,0 0 1 0 0,0 1-1 0 0,0 0 1 0 0,0 0-1 0 0,-3 5 1 0 0,-4 3 153 0 0,-2 5-247 0 0,9-9 51 0 0,0 0-1 0 0,0 0 1 0 0,1 1-1 0 0,0 0 1 0 0,1-1-1 0 0,0 1 1 0 0,1 0 0 0 0,-1 0-1 0 0,2 0 1 0 0,-1 12-1 0 0,1-16-9 0 0,0 1 0 0 0,0 0 0 0 0,0 0 0 0 0,1-1 0 0 0,0 1 0 0 0,0 0 0 0 0,0-1 0 0 0,1 1 0 0 0,0-1 0 0 0,4 9 0 0 0,2 2 0 0 0,-5-9 0 0 0,1 1 0 0 0,8 10 0 0 0,-11-16 0 0 0,0-1 0 0 0,1 1 0 0 0,-1-1 0 0 0,0 1 0 0 0,1-1 0 0 0,-1 0 0 0 0,1 0 0 0 0,-1 1 0 0 0,1-1 0 0 0,0 0 0 0 0,0-1 0 0 0,-1 1 0 0 0,1 0 0 0 0,0 0 0 0 0,0-1 0 0 0,3 1 0 0 0,5 0 4 0 0,0-1-1 0 0,0-1 0 0 0,0 0 0 0 0,0 0 1 0 0,1-1-1 0 0,-2 0 0 0 0,1-1 1 0 0,0 0-1 0 0,0-1 0 0 0,10-5 0 0 0,-10 3 217 0 0,20-13 0 0 0,-9 4 8 0 0,-7 7-197 0 0,0-1-1 0 0,-1-1 1 0 0,0-1-1 0 0,-1 1 1 0 0,0-2-1 0 0,11-13 1 0 0,-16 16-589 0 0,0-1 1 0 0,-1 0 0 0 0,1-1-1 0 0,6-18 1 0 0,-4 10-4349 0 0,-1 1-1438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85 3224 0 0,'0'0'423'0'0,"1"0"1041"0"0,4 0-1170 0 0,-2-1 3687 0 0,3-1-3122 0 0,-4 2 769 0 0,-1-2-999 0 0,9-10 467 0 0,-9 10-114 0 0,2-5-130 0 0,-2 5-768 0 0,-1 1 0 0 0,1-1 0 0 0,-1 1 0 0 0,1-1 0 0 0,-1 1 0 0 0,0-1 0 0 0,0 1 1 0 0,0-1-1 0 0,0 1 0 0 0,0-1 0 0 0,0 0 0 0 0,0 1 0 0 0,0-1 0 0 0,0 1 1 0 0,-1-1-1 0 0,1 1 0 0 0,-2-3 0 0 0,-1-13 929 0 0,-5 13-482 0 0,5 3-451 0 0,0-1 0 0 0,1 1 0 0 0,-1 0 0 0 0,0 1 0 0 0,0-1 0 0 0,0 0 0 0 0,0 1 0 0 0,0 0 0 0 0,0-1 0 0 0,0 1 0 0 0,0 1 0 0 0,0-1 0 0 0,0 0 0 0 0,0 1 0 0 0,0-1 0 0 0,0 1 0 0 0,0 0 0 0 0,1 0 0 0 0,-6 2 0 0 0,0 0-19 0 0,6-2-49 0 0,0 0 0 0 0,-1 0 0 0 0,1 0 0 0 0,0 1 0 0 0,-1-1 0 0 0,1 0 0 0 0,0 1-1 0 0,0 0 1 0 0,0-1 0 0 0,1 1 0 0 0,-1 0 0 0 0,-2 3 0 0 0,-9 11 17 0 0,8-10-11 0 0,0 1-1 0 0,0 0 1 0 0,1 0 0 0 0,-6 13-1 0 0,6-10 14 0 0,0 1 0 0 0,1 0-1 0 0,0 0 1 0 0,1 1 0 0 0,0-1-1 0 0,1 0 1 0 0,0 18 0 0 0,1-13 4 0 0,1-1 1 0 0,1 1 0 0 0,5 26-1 0 0,-4-32 56 0 0,0-1 0 0 0,0-1-1 0 0,0 1 1 0 0,1 0 0 0 0,1-1-1 0 0,0 0 1 0 0,8 12 0 0 0,-11-18-55 0 0,0 0 1 0 0,-1 0 0 0 0,1-1-1 0 0,0 1 1 0 0,0 0 0 0 0,0-1-1 0 0,0 1 1 0 0,0-1 0 0 0,0 0-1 0 0,0 0 1 0 0,1 0 0 0 0,-1 0-1 0 0,0 0 1 0 0,1 0 0 0 0,-1-1-1 0 0,4 1 1 0 0,-2 0-15 0 0,0-1 1 0 0,0 0-1 0 0,1-1 1 0 0,-1 1-1 0 0,0-1 1 0 0,1 1-1 0 0,-1-1 1 0 0,7-3-1 0 0,3-2 13 0 0,-1 0-1 0 0,1-2 1 0 0,-1 1 0 0 0,14-12-1 0 0,-16 11-14 0 0,65-49 152 0 0,-9-9-186 0 0,-58 54-108 0 0,-7 10 7 0 0,-5 8 76 0 0,1 1 34 0 0,-1 0 1 0 0,1 0-1 0 0,0 0 1 0 0,0 1-1 0 0,1-1 1 0 0,0 1 0 0 0,1-1-1 0 0,-1 1 1 0 0,1-1-1 0 0,1 1 1 0 0,1 10-1 0 0,-1-8 37 0 0,1 1 1 0 0,1-1-1 0 0,0 1 0 0 0,0-1 0 0 0,5 11 0 0 0,-6-17-18 0 0,1 0 0 0 0,-1 0 1 0 0,0 0-1 0 0,1-1 0 0 0,0 1 0 0 0,0-1 0 0 0,0 0 0 0 0,0 0 0 0 0,0 0 0 0 0,1 0 0 0 0,-1 0 0 0 0,1-1 0 0 0,0 0 0 0 0,8 4 0 0 0,-6-3 28 0 0,0-1-1 0 0,0-1 0 0 0,1 1 0 0 0,-1-1 1 0 0,0 0-1 0 0,1 0 0 0 0,-1-1 1 0 0,7 0-1 0 0,0-1 138 0 0,0-1-1 0 0,25-6 1 0 0,-30 6-116 0 0,1-1-1 0 0,-1-1 0 0 0,-1 1 0 0 0,1-1 1 0 0,13-9-1 0 0,-8 3-55 0 0,0 0 0 0 0,12-13 0 0 0,-11 7 20 0 0,21-28-1 0 0,-31 38-55 0 0,0 0-1 0 0,-1 0 1 0 0,0 0-1 0 0,0 0 1 0 0,-1-1-1 0 0,1 1 1 0 0,-1-1-1 0 0,-1 1 1 0 0,1-1 0 0 0,-1 0-1 0 0,0 1 1 0 0,-1-1-1 0 0,0 0 1 0 0,0 0-1 0 0,0 0 1 0 0,-1 0-1 0 0,0 1 1 0 0,-2-8-1 0 0,3 12 30 0 0,-1 1 0 0 0,0-1 0 0 0,0 0 0 0 0,1 1 0 0 0,-1-1 0 0 0,0 1 0 0 0,0-1 0 0 0,-1 1 0 0 0,1 0 0 0 0,0-1 0 0 0,0 1 0 0 0,-1 0 0 0 0,1 0 0 0 0,-1 0 0 0 0,1 0 0 0 0,-1 0 0 0 0,1 0 0 0 0,-1 1 0 0 0,1-1 0 0 0,-1 0 0 0 0,0 1 0 0 0,1-1 0 0 0,-3 0 0 0 0,-4 0 0 0 0,0 0 0 0 0,-1 0 0 0 0,-13 1 0 0 0,15 0 0 0 0,-10 0 156 0 0,1 1-1 0 0,-1 0 1 0 0,1 1-1 0 0,-21 6 1 0 0,-64 23 797 0 0,80-23-1130 0 0,0 1-1 0 0,-33 20 1 0 0,49-26-92 0 0,1 1 1 0 0,-1-1-1 0 0,1 1 1 0 0,0-1-1 0 0,0 1 1 0 0,-5 8-1 0 0,8-11 207 0 0,1 0-1 0 0,-1 0 1 0 0,1 0-1 0 0,0-1 1 0 0,0 1-1 0 0,0 0 1 0 0,0 0 0 0 0,-1 0-1 0 0,1 0 1 0 0,0 1-1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0 461 920 0 0,'0'0'8666'0'0,"9"-1"-6279"0"0,0-4-1306 0 0,1 1 0 0 0,10-4 0 0 0,-11 5-557 0 0,0-1-1 0 0,0 0 0 0 0,14-9 0 0 0,-2-1 110 0 0,-2 1-6 0 0,19-17-1 0 0,-32 26-584 0 0,-1-1 0 0 0,-1 0 0 0 0,1-1 0 0 0,-1 1 0 0 0,0-1 0 0 0,0 0 0 0 0,0 1 0 0 0,2-9 0 0 0,11-16-100 0 0,-13 23 85 0 0,-1 1 1 0 0,1-1 0 0 0,-1 0 0 0 0,3-9 0 0 0,15-50 221 0 0,-19 57-254 0 0,0 1 0 0 0,0 0 0 0 0,0-11 0 0 0,3-15-53 0 0,-4 30 25 0 0,-1 0 0 0 0,1-1 1 0 0,-1 1-1 0 0,0 0 0 0 0,0 0 1 0 0,-1-1-1 0 0,1 1 0 0 0,-3-7 1 0 0,0-6-20 0 0,3 14 52 0 0,0-1 0 0 0,-8-6 0 0 0,1 2 0 0 0,2 7 0 0 0,-2 2 0 0 0,6 1 0 0 0,0-1 0 0 0,0 0 0 0 0,1 0 0 0 0,-1 0 0 0 0,0 1 0 0 0,1-1 0 0 0,-1 0 0 0 0,1 1 0 0 0,-1 1 0 0 0,-2 6 0 0 0,-2 1 26 0 0,0 1-1 0 0,0-1 0 0 0,1 1 1 0 0,1 0-1 0 0,-3 11 0 0 0,-59 213 895 0 0,51-177-902 0 0,6-17 50 0 0,-6 9 212 0 0,-8 38 250 0 0,17-61-734 0 0,-16 51-1 0 0,19-67 70 0 0,1-10 141 0 0,1 0 0 0 0,0 1 0 0 0,0-1 0 0 0,-1 0 0 0 0,1 1 0 0 0,0-1 0 0 0,-1 0 0 0 0,0 0 0 0 0,1 1 0 0 0,-1-1 0 0 0,0 0 0 0 0,1 0 0 0 0,-1 0 0 0 0,0 0 0 0 0,-1 2 0 0 0,1-3 153 0 0,0 1-270 0 0,-9 3-383 0 0,9-4 372 0 0,1 0 1 0 0,-1 0 0 0 0,1 0-1 0 0,0 0 1 0 0,-1 0 0 0 0,1 0-1 0 0,-1 0 1 0 0,1 0 0 0 0,0 0-1 0 0,-1-1 1 0 0,1 1 0 0 0,-1 0-1 0 0,1 0 1 0 0,0 0 0 0 0,-1-1-1 0 0,1 1 1 0 0,0 0 0 0 0,-1 0-1 0 0,1-1 1 0 0,0 1 0 0 0,-1 0-1 0 0,1-1 1 0 0,-5-3-6329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11976 0 0,'0'0'1082'0'0,"0"-2"-890"0"0,0 2-62 0 0,0-1-1 0 0,0 1 1 0 0,0-1-1 0 0,0 1 1 0 0,1-1-1 0 0,-1 0 1 0 0,0 1-1 0 0,0-1 0 0 0,0 1 1 0 0,1-1-1 0 0,-1 1 1 0 0,0-1-1 0 0,0 1 1 0 0,1-1-1 0 0,-1 1 1 0 0,1-1-1 0 0,-1 1 1 0 0,0 0-1 0 0,1-1 1 0 0,-1 1-1 0 0,1-1 1 0 0,-1 1-1 0 0,1 0 0 0 0,-1-1 1 0 0,1 1-1 0 0,-1 0 1 0 0,1 0-1 0 0,-1 0 1 0 0,1-1-1 0 0,0 1 1 0 0,-1 0-1 0 0,2 0 1 0 0,-1 0-116 0 0,2-2 230 0 0,1 1 0 0 0,-1-1 0 0 0,1 1 0 0 0,0 0 1 0 0,0 0-1 0 0,0 1 0 0 0,0-1 0 0 0,-1 1 0 0 0,1 0 0 0 0,0 0 0 0 0,0 0 1 0 0,0 0-1 0 0,0 1 0 0 0,0-1 0 0 0,0 1 0 0 0,5 2 0 0 0,44 5 210 0 0,5-1-366 0 0,-48-6-486 0 0,21-1 0 0 0,-16 0 19 0 0,0 0-84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3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16 5064 0 0,'-1'-1'169'0'0,"0"-1"1"0"0,1 1 0 0 0,-1 0-1 0 0,0 0 1 0 0,0 0-1 0 0,0 0 1 0 0,0-1-1 0 0,0 1 1 0 0,-2-1-1 0 0,-4-1 7967 0 0,0 4-8318 0 0,5 0 907 0 0,0-1 374 0 0,1 1-841 0 0,0 0-215 0 0,0 1 0 0 0,0-1 0 0 0,0 0 0 0 0,-1 1 0 0 0,1-1 0 0 0,-1 0 0 0 0,1 0 0 0 0,-2 1 0 0 0,-12 9 178 0 0,13-9-193 0 0,0-1-1 0 0,0 1 0 0 0,0-1 1 0 0,-1 1-1 0 0,1-1 0 0 0,0 0 1 0 0,-1 0-1 0 0,1 0 0 0 0,-5 0 1 0 0,3 0 13 0 0,1 0 1 0 0,0 0-1 0 0,0 0 1 0 0,0 1-1 0 0,0-1 1 0 0,-5 4-1 0 0,-2 2 145 0 0,0-1 0 0 0,-1 0-1 0 0,1-1 1 0 0,-16 6-1 0 0,-11 8 1273 0 0,35-18-494 0 0,1 1-889 0 0,0-1 0 0 0,1 1 0 0 0,-1-1 1 0 0,1 1-1 0 0,-1-1 0 0 0,1 1 1 0 0,0-1-1 0 0,0 1 0 0 0,0-1 0 0 0,0 3 1 0 0,6 5 778 0 0,0-5-782 0 0,0 0 0 0 0,1-1-1 0 0,0 0 1 0 0,0 0 0 0 0,0-1 0 0 0,0 1-1 0 0,0-2 1 0 0,0 1 0 0 0,0-1-1 0 0,1 0 1 0 0,-1 0 0 0 0,0-1 0 0 0,13-1-1 0 0,-16 1-11 0 0,1-1 0 0 0,-1 1 0 0 0,1 1 0 0 0,-1-1 0 0 0,7 2 0 0 0,-6-1 13 0 0,0 0 0 0 0,0-1 0 0 0,0 0 0 0 0,9 0 1 0 0,-2-2 27 0 0,-6 1-38 0 0,-1 0-1 0 0,1 1 1 0 0,0 0 0 0 0,10 0-1 0 0,16 3-202 0 0,33 4 570 0 0,-24 2-7628 0 0,-24-4-645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20 329 456 0 0,'3'1'677'0'0,"1"-1"-1"0"0,-1 1 1 0 0,1-1-1 0 0,-1 0 1 0 0,1 0-1 0 0,-1 0 1 0 0,1 0 0 0 0,-1 0-1 0 0,0-1 1 0 0,1 0-1 0 0,-1 1 1 0 0,1-1 0 0 0,-1 0-1 0 0,0-1 1 0 0,0 1-1 0 0,0-1 1 0 0,0 1-1 0 0,0-1 1 0 0,5-4 0 0 0,8-5 1010 0 0,-12 9-1410 0 0,-1 1 0 0 0,-1-1 1 0 0,1 0-1 0 0,0 0 0 0 0,3-4 0 0 0,1-1 0 0 0,0-1 1 0 0,-1 1-1 0 0,0-1 0 0 0,-1-1 1 0 0,1 1-1 0 0,3-10 0 0 0,-1 2-136 0 0,-5 10-102 0 0,-1 1 0 0 0,1 0 0 0 0,1-8-1 0 0,1-3 0 0 0,-1 0-1 0 0,-1 0 0 0 0,-1 0 1 0 0,1-23-1 0 0,-3 39-38 0 0,0-6-31 0 0,0 1 0 0 0,0-1-1 0 0,0 0 1 0 0,-1 1 0 0 0,0-1 0 0 0,0 1 0 0 0,0-1 0 0 0,-4-7-1 0 0,2 6 33 0 0,3 7 0 0 0,0-1 0 0 0,0 1 0 0 0,0-1 0 0 0,0 1 0 0 0,-1-1 0 0 0,1 1 0 0 0,0 0 0 0 0,0-1 0 0 0,-1 1 0 0 0,1-1 0 0 0,0 1 0 0 0,0 0 0 0 0,-1-1 0 0 0,1 1 0 0 0,-1 0 0 0 0,1-1 0 0 0,0 1 0 0 0,-1 0 0 0 0,1 0 0 0 0,0-1 0 0 0,-1 1 0 0 0,1 0 0 0 0,-1 0 0 0 0,1 0 0 0 0,-1 0 0 0 0,1 0 0 0 0,-1-1 0 0 0,1 1 0 0 0,-1 0 0 0 0,1 0 0 0 0,0 0 0 0 0,-1 0 0 0 0,1 0 0 0 0,-1 0 0 0 0,1 1 0 0 0,-1-1 0 0 0,1 0 0 0 0,-1 0 0 0 0,1 0 0 0 0,-1 0 0 0 0,0 1 0 0 0,0-1 0 0 0,-1 1 24 0 0,0-1 0 0 0,0 1 0 0 0,0 0 0 0 0,1-1 0 0 0,-1 1 0 0 0,0 0 0 0 0,1 0-1 0 0,-1 0 1 0 0,0 1 0 0 0,1-1 0 0 0,0 0 0 0 0,-1 1 0 0 0,1-1 0 0 0,-2 3 0 0 0,-2 3 169 0 0,0 0 1 0 0,-3 8-1 0 0,2-4-66 0 0,-1 3 6 0 0,1 0-1 0 0,0 0 1 0 0,1 1 0 0 0,-6 29 0 0 0,1-5 49 0 0,-36 142 382 0 0,29-93-425 0 0,5-23 552 0 0,1 1 59 0 0,10-55-2657 0 0,1-7 185 0 0,0-7 425 0 0,0-5-338 0 0,0 0-11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7368 0 0,'0'0'9781'0'0,"2"0"-8740"0"0,14 0 120 0 0,132-5 2350 0 0,-137 4-3481 0 0,-3 0-521 0 0,-1 0-1 0 0,12-2 1 0 0,-6-2-376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1 155 456 0 0,'0'0'19389'0'0,"1"1"-18883"0"0,1 1-421 0 0,1 0 0 0 0,-1-1 0 0 0,1 1 0 0 0,-1-1 0 0 0,1 1 0 0 0,-1-1-1 0 0,1 0 1 0 0,0 0 0 0 0,0 0 0 0 0,0 0 0 0 0,0-1 0 0 0,0 1 0 0 0,0-1-1 0 0,4 1 1 0 0,5-1 310 0 0,27-3 0 0 0,-33 2-168 0 0,1 0-134 0 0,0 0 0 0 0,0-1-1 0 0,10-4 1 0 0,7-1 38 0 0,-13 4-63 0 0,-5 2-39 0 0,0 0 0 0 0,-1-1 0 0 0,1 0 1 0 0,0 0-1 0 0,-1 0 0 0 0,8-5 0 0 0,2-1 16 0 0,-13 8-40 0 0,0-1 0 0 0,0 0 0 0 0,0 0 0 0 0,0-1 1 0 0,0 1-1 0 0,0 0 0 0 0,0-1 0 0 0,0 1 0 0 0,-1-1 1 0 0,1 1-1 0 0,-1-1 0 0 0,3-3 0 0 0,4-7 8 0 0,-6 10-10 0 0,-1 0 0 0 0,0 0 0 0 0,1 0 1 0 0,-1 0-1 0 0,0 0 0 0 0,0-1 0 0 0,0 1 1 0 0,0 0-1 0 0,-1 0 0 0 0,1-1 1 0 0,0 1-1 0 0,-1-1 0 0 0,0 1 0 0 0,1-4 1 0 0,-1-21-199 0 0,-1 26 159 0 0,1 0 0 0 0,-1 0 0 0 0,0 0 0 0 0,1 0 0 0 0,-1 0 0 0 0,1 0 0 0 0,-1 0 0 0 0,0 0 0 0 0,0 1 0 0 0,-1-2 0 0 0,2 1-19 0 0,-2 0 28 0 0,0-1 0 0 0,0 1-1 0 0,0-1 1 0 0,1 1 0 0 0,-1 0 0 0 0,0-1-1 0 0,-1 1 1 0 0,1 0 0 0 0,0 1-1 0 0,0-1 1 0 0,0 0 0 0 0,-1 1-1 0 0,1-1 1 0 0,0 1 0 0 0,0-1 0 0 0,-3 1-1 0 0,0 0 30 0 0,1 0 0 0 0,-1 1 0 0 0,1-1 0 0 0,-1 1 0 0 0,1 0 0 0 0,0 0 0 0 0,-1 1 0 0 0,1-1 0 0 0,0 1 0 0 0,0 0 0 0 0,0 0 0 0 0,0 0 0 0 0,0 1 0 0 0,-6 5 0 0 0,5-4 56 0 0,0 0 0 0 0,1 1 1 0 0,-1-1-1 0 0,1 1 0 0 0,0 0 1 0 0,1 0-1 0 0,-1 1 0 0 0,-3 7 0 0 0,2-3 62 0 0,1 0 0 0 0,1 1-1 0 0,0-1 1 0 0,-3 13-1 0 0,6-19-79 0 0,0-1-1 0 0,0 1 0 0 0,0-1 1 0 0,0 1-1 0 0,1-1 1 0 0,-1 1-1 0 0,1-1 0 0 0,2 7 1 0 0,-1-4 36 0 0,0 0 0 0 0,1 0 0 0 0,0-1 0 0 0,4 7 0 0 0,-6-10-62 0 0,1 0-1 0 0,0 1 1 0 0,0-1-1 0 0,1 0 1 0 0,-1 0 0 0 0,0-1-1 0 0,1 1 1 0 0,-1 0 0 0 0,1-1-1 0 0,-1 1 1 0 0,1-1-1 0 0,0 0 1 0 0,0 0 0 0 0,-1 0-1 0 0,1 0 1 0 0,5 0 0 0 0,5 1-395 0 0,-1-1 1 0 0,22-1-1 0 0,-15-1-1140 0 0,-4 1-3913 0 0,-2 0-1675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25 173 2304 0 0,'0'0'101'0'0,"-2"2"1"0"0,-4 4 2559 0 0,-11 15 9914 0 0,18-19-12017 0 0,3 9 491 0 0,-2-10-742 0 0,1 1 0 0 0,0-1 0 0 0,0 0-1 0 0,0 0 1 0 0,0 0 0 0 0,-1 0 0 0 0,7 1 0 0 0,-5-2-162 0 0,-1 0 0 0 0,1 0-1 0 0,-1 0 1 0 0,1-1 0 0 0,-1 1 0 0 0,1-1 0 0 0,6-2 0 0 0,24-12 468 0 0,-20 9-500 0 0,47-23 47 0 0,-54 25-154 0 0,0 0 0 0 0,-1 1 0 0 0,0-2 0 0 0,0 1 0 0 0,0-1-1 0 0,-1 0 1 0 0,1 0 0 0 0,4-7 0 0 0,-8 9-14 0 0,0 0 0 0 0,0-1 0 0 0,0 1-1 0 0,-1-1 1 0 0,1 0 0 0 0,-1 1 0 0 0,0-1-1 0 0,0 0 1 0 0,0 0 0 0 0,1-6 0 0 0,1-8-66 0 0,-3 16 28 0 0,0 0-1 0 0,0 0 1 0 0,0 0-1 0 0,0 0 1 0 0,-1 0-1 0 0,1 0 1 0 0,-1 0-1 0 0,1 0 1 0 0,-1 0-1 0 0,0 0 1 0 0,0 0-1 0 0,-1-3 1 0 0,1 3-73 0 0,-1-1 0 0 0,1 1 0 0 0,-1 0 0 0 0,0-1 0 0 0,1 1 0 0 0,-1 0 0 0 0,0 0 0 0 0,0 0 0 0 0,-5-3 0 0 0,5 4 90 0 0,0 0 0 0 0,0 1 0 0 0,0-1 0 0 0,0 0 0 0 0,0 1 0 0 0,0 0 0 0 0,0-1-1 0 0,0 1 1 0 0,0 0 0 0 0,0 0 0 0 0,0 0 0 0 0,0 0 0 0 0,-3 1 0 0 0,-4 1-7 0 0,1 0-1 0 0,-9 4 1 0 0,3-1-7 0 0,11-4 42 0 0,-1 1 1 0 0,1-1-1 0 0,0 1 0 0 0,0 0 0 0 0,-1 0 1 0 0,1 1-1 0 0,1-1 0 0 0,-1 0 0 0 0,-3 4 1 0 0,-2 3 53 0 0,-12 17 1 0 0,18-22-6 0 0,-6 7 211 0 0,1 0 0 0 0,1 0 0 0 0,-7 14 0 0 0,9-13-39 0 0,0 1 1 0 0,-3 15-1 0 0,6-23-195 0 0,1-1 1 0 0,-1 1-1 0 0,1 0 1 0 0,0 0-1 0 0,0-1 0 0 0,1 1 1 0 0,-1 0-1 0 0,1-1 0 0 0,2 8 1 0 0,-1-8 47 0 0,0 0 0 0 0,0 0 0 0 0,1 0 0 0 0,-1 0 0 0 0,1-1 0 0 0,0 1 0 0 0,0-1 0 0 0,0 0 0 0 0,0 0 0 0 0,0 0 0 0 0,1 0 0 0 0,0 0 0 0 0,-1-1 1 0 0,1 1-1 0 0,0-1 0 0 0,0 0 0 0 0,0 0 0 0 0,0-1 0 0 0,1 1 0 0 0,-1-1 0 0 0,0 0 0 0 0,1 0 0 0 0,-1 0 0 0 0,10-1 0 0 0,-1 1-298 0 0,1-2-1 0 0,0 0 0 0 0,0 0 1 0 0,16-5-1 0 0,36-9-4015 0 0,-30 6 2209 0 0,-5 5-14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81 5064 0 0,'2'0'10950'0'0,"3"0"-10403"0"0,0-1-1 0 0,1 0 1 0 0,-1 0-1 0 0,0-1 0 0 0,0 1 1 0 0,5-4-1 0 0,14-3 160 0 0,-2 2-459 0 0,42-13 392 0 0,-43 12-481 0 0,26-4 0 0 0,0-1-1898 0 0,-30 5-5379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2 124 2760 0 0,'0'0'125'0'0,"0"2"-3"0"0,-1 10-167 0 0,1-8 941 0 0,-1-1 0 0 0,1 1 0 0 0,0 0 0 0 0,0 0 0 0 0,1 0 0 0 0,-1-1 0 0 0,1 1 0 0 0,-1 0 0 0 0,4 7 0 0 0,29 48 2912 0 0,-27-47-3373 0 0,-5-9-297 0 0,0 0 1 0 0,0-1-1 0 0,1 1 0 0 0,0 0 1 0 0,-1-1-1 0 0,1 1 0 0 0,3 2 0 0 0,1 0 157 0 0,1 1 192 0 0,0 0 0 0 0,0 0-1 0 0,14 7 1 0 0,-18-12-412 0 0,-1 1 0 0 0,1-1 1 0 0,0 0-1 0 0,0-1 0 0 0,-1 1 1 0 0,1 0-1 0 0,0-1 0 0 0,0 0 1 0 0,0 1-1 0 0,0-1 0 0 0,0 0 1 0 0,0 0-1 0 0,0-1 0 0 0,0 1 1 0 0,5-2-1 0 0,-2 0 24 0 0,1 0 1 0 0,-1 0-1 0 0,0 0 0 0 0,0-1 1 0 0,0 0-1 0 0,0 0 0 0 0,7-6 1 0 0,-3 1-96 0 0,-1 0 1 0 0,0 0-1 0 0,10-12 1 0 0,-15 15-5 0 0,0-1-1 0 0,-1 1 1 0 0,1-1-1 0 0,-1 0 1 0 0,0 0-1 0 0,-1 0 1 0 0,4-10-1 0 0,-6 13 1 0 0,3-5 0 0 0,-1 1 0 0 0,-1-1 0 0 0,0 1 0 0 0,1-11 0 0 0,-2 5 12 0 0,-1 1 0 0 0,0-1 0 0 0,-5-22 0 0 0,5 31-8 0 0,-1-1-1 0 0,1 1 1 0 0,-1-1-1 0 0,0 1 0 0 0,0 0 1 0 0,0-1-1 0 0,0 1 1 0 0,-1 0-1 0 0,0 0 1 0 0,0 1-1 0 0,0-1 0 0 0,0 1 1 0 0,-6-6-1 0 0,7 8 4 0 0,1 0 0 0 0,-1 1-1 0 0,1-1 1 0 0,-1 0-1 0 0,1 1 1 0 0,-1-1 0 0 0,1 1-1 0 0,-1-1 1 0 0,1 1-1 0 0,-1 0 1 0 0,0-1 0 0 0,1 1-1 0 0,-1 0 1 0 0,0 0-1 0 0,-2 1 1 0 0,1-1 23 0 0,-1 1 0 0 0,1 0-1 0 0,0 0 1 0 0,-1 0 0 0 0,1 0 0 0 0,0 1 0 0 0,-4 2-1 0 0,2-1 21 0 0,-1 1 0 0 0,1 0 0 0 0,0 0 0 0 0,0 0 0 0 0,1 1 0 0 0,-1-1 0 0 0,-5 10 0 0 0,-15 19 106 0 0,16-20-9 0 0,-10 15 0 0 0,16-23-124 0 0,0 0 0 0 0,1 0-1 0 0,0 0 1 0 0,0 1-1 0 0,0-1 1 0 0,-2 12-1 0 0,4-14-109 0 0,0-1-1 0 0,-1 1 0 0 0,1 0 1 0 0,0 0-1 0 0,1 0 1 0 0,-1 0-1 0 0,1 3 0 0 0,-1-5 21 0 0,1 1-1 0 0,-1-1 1 0 0,1 0-1 0 0,-1 1 1 0 0,1-1-1 0 0,0 0 1 0 0,0 1-1 0 0,0-1 1 0 0,-1 0-1 0 0,1 0 1 0 0,0 0-1 0 0,0 0 1 0 0,1 0-1 0 0,-1 0 1 0 0,0 0-1 0 0,0 0 1 0 0,2 1-1 0 0,12 4-969 0 0,-2-1-10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5 107 456 0 0,'0'0'12800'0'0,"-1"-1"-12152"0"0,1-1-1 0 0,-1 0 0 0 0,0 0 0 0 0,1 0-1 0 0,-1-1 1 0 0,1 1 0 0 0,0 0 0 0 0,0-2 0 0 0,0 3 289 0 0,8-15 126 0 0,-4 12-971 0 0,-1 0 0 0 0,1 0 0 0 0,0 1 1 0 0,0-1-1 0 0,0 1 0 0 0,1 0 1 0 0,5-3-1 0 0,-8 4-29 0 0,1 1 0 0 0,0 0 0 0 0,0-1 0 0 0,0 2 0 0 0,0-1-1 0 0,0 0 1 0 0,0 0 0 0 0,0 1 0 0 0,0 0 0 0 0,0-1 0 0 0,0 1 0 0 0,0 0 0 0 0,0 1 0 0 0,0-1 0 0 0,3 1 0 0 0,15 5-322 0 0,-19-5 379 0 0,0 0-61 0 0,-1-1-42 0 0,1 0-1 0 0,-1 0 1 0 0,0 0 0 0 0,1 0-1 0 0,-1 0 1 0 0,0 0-1 0 0,1 0 1 0 0,-1-1-1 0 0,1 1 1 0 0,-1 0-1 0 0,0-1 1 0 0,1 1 0 0 0,-1-1-1 0 0,1 0 1 0 0,-1 1-13 0 0,-1 0 0 0 0,0-1 0 0 0,1 1 0 0 0,-1 0 0 0 0,0 0 1 0 0,1 0-1 0 0,-1 0 0 0 0,0-1 0 0 0,0 1 0 0 0,1 0 0 0 0,-1 0 1 0 0,0-1-1 0 0,0 1 0 0 0,0 0 0 0 0,1 0 0 0 0,-1-1 0 0 0,0 1 1 0 0,0 0-1 0 0,0-1 0 0 0,0 1 0 0 0,0-1 0 0 0,2-1 5 0 0,20-16 115 0 0,-21 17-33 0 0,5-4 172 0 0,-6 5-268 0 0,1 0 0 0 0,-1 0 1 0 0,0-1-1 0 0,0 1 1 0 0,0 0-1 0 0,0 0 1 0 0,0 0-1 0 0,1 0 1 0 0,-1-1-1 0 0,0 1 0 0 0,0 0 1 0 0,0 0-1 0 0,1 0 1 0 0,-1 0-1 0 0,0 0 1 0 0,0 0-1 0 0,0 0 1 0 0,1 0-1 0 0,-1 0 0 0 0,0-1 1 0 0,0 1-1 0 0,1 0 1 0 0,-1 0-1 0 0,0 0 1 0 0,0 0-1 0 0,1 0 1 0 0,-1 0-1 0 0,0 0 0 0 0,0 1 1 0 0,0-1-1 0 0,1 0 1 0 0,-1 0-1 0 0,0 0 1 0 0,3 9-262 0 0,-2-4 245 0 0,-1-1 17 0 0,0 0 1 0 0,0 1-1 0 0,0-1 0 0 0,0 1 0 0 0,-1-1 0 0 0,0 0 1 0 0,0 1-1 0 0,0-1 0 0 0,0 0 0 0 0,-4 7 0 0 0,-1 9 5 0 0,-4 8 119 0 0,6-16-33 0 0,0-1 0 0 0,1 1 0 0 0,-2 13 0 0 0,0-4 91 0 0,4-19-173 0 0,0 0 0 0 0,0-1 1 0 0,1 1-1 0 0,-1 0 0 0 0,1 0 0 0 0,-1 0 1 0 0,1 0-1 0 0,0-1 0 0 0,0 1 0 0 0,0 0 0 0 0,0 0 1 0 0,0 0-1 0 0,0 0 0 0 0,0 0 0 0 0,1 0 0 0 0,-1-1 1 0 0,1 1-1 0 0,0 2 0 0 0,0-1-13 0 0,-1-2 3 0 0,0 0 0 0 0,1 0 0 0 0,-1 0 0 0 0,0-1 1 0 0,1 1-1 0 0,-1 0 0 0 0,1 0 0 0 0,-1 0 0 0 0,1 0 0 0 0,-1-1 0 0 0,1 1 0 0 0,0 0 0 0 0,-1-1 1 0 0,2 2-1 0 0,0 0 30 0 0,0 0 1 0 0,0 0 0 0 0,0-1 0 0 0,0 1 0 0 0,0 0-1 0 0,1-1 1 0 0,-1 1 0 0 0,1-1 0 0 0,-1 0 0 0 0,1 0-1 0 0,0 0 1 0 0,-1 0 0 0 0,1 0 0 0 0,0 0 0 0 0,-1-1-1 0 0,1 1 1 0 0,0-1 0 0 0,0 0 0 0 0,3 0 0 0 0,10-3 132 0 0,0-1 1 0 0,29-12 0 0 0,-34 11-1709 0 0,0 0 0 0 0,15-10 0 0 0,-11 7-5822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108 360 456 0 0,'0'0'9113'0'0,"0"-1"-8300"0"0,0-12 789 0 0,0 12-169 0 0,0-1-828 0 0,-4-5-11 0 0,4 5 1607 0 0,-5-1-594 0 0,5 3-1529 0 0,-1-1 0 0 0,1 1 1 0 0,0 0-1 0 0,-1-1 0 0 0,1 1 1 0 0,-1 0-1 0 0,1-1 0 0 0,0 1 0 0 0,-1 0 1 0 0,1 0-1 0 0,-1-1 0 0 0,1 1 1 0 0,-1 0-1 0 0,1 0 0 0 0,-1 0 1 0 0,1 0-1 0 0,-1 0 0 0 0,0 0 0 0 0,-1 0-5 0 0,1 0 0 0 0,-1 1-1 0 0,0 0 1 0 0,0-1-1 0 0,0 1 1 0 0,1 0 0 0 0,-1 0-1 0 0,1 0 1 0 0,-1 0 0 0 0,0 0-1 0 0,1 0 1 0 0,0 0-1 0 0,-1 1 1 0 0,1-1 0 0 0,0 0-1 0 0,-1 1 1 0 0,1-1-1 0 0,-1 3 1 0 0,-1 0-34 0 0,0 1-1 0 0,0 0 1 0 0,0 0-1 0 0,1 1 1 0 0,-3 6-1 0 0,0 3 347 0 0,3-10-184 0 0,1-1 0 0 0,-1 1-1 0 0,1 0 1 0 0,-1 5 0 0 0,1 0-91 0 0,-1-1-1 0 0,-4 12 1 0 0,3-10-360 0 0,-3 16 1 0 0,-3 17 339 0 0,8-42-67 0 0,1 0-1 0 0,0 0 0 0 0,0 0 1 0 0,0 0-1 0 0,1 0 1 0 0,-1 0-1 0 0,1 4 0 0 0,1 5 159 0 0,-2-11-166 0 0,0 0-1 0 0,0 1 0 0 0,0-1 1 0 0,0 1-1 0 0,1-1 0 0 0,-1 1 1 0 0,0-1-1 0 0,0 0 0 0 0,0 1 1 0 0,0-1-1 0 0,0 1 0 0 0,1-1 1 0 0,-1 0-1 0 0,0 1 0 0 0,0-1 1 0 0,1 1-1 0 0,-1-1 0 0 0,2 3 22 0 0,5 7-4 0 0,-4-9-35 0 0,-1-2 0 0 0,0 2 20 0 0,0-1-1 0 0,0 1 1 0 0,0-1-1 0 0,0 0 1 0 0,0 0-1 0 0,0 0 1 0 0,0 0-1 0 0,0 0 1 0 0,0 0-1 0 0,0 0 0 0 0,0-1 1 0 0,0 1-1 0 0,0-1 1 0 0,0 0-1 0 0,0 0 1 0 0,3-1-1 0 0,1-1-25 0 0,0 0-1 0 0,0-1 1 0 0,-1 0-1 0 0,1 0 1 0 0,-1 0-1 0 0,8-8 1 0 0,25-32-136 0 0,-27 30 132 0 0,-5 5 71 0 0,0 0 0 0 0,-1 0 0 0 0,0 0 0 0 0,-1-1-1 0 0,5-15 1 0 0,-2 8 19 0 0,-1-3-186 0 0,7-30-1 0 0,0-4-535 0 0,3 13 42 0 0,-10 30 232 0 0,-2-1 1 0 0,5-17 0 0 0,-7 19 28 0 0,-1 0 0 0 0,0-14 0 0 0,0 13-158 0 0,1-17-1 0 0,3 8 11 0 0,-4 15 309 0 0,1 0 0 0 0,-1 0 1 0 0,0-1-1 0 0,-1 1 0 0 0,1 0 0 0 0,-1-7 0 0 0,-1 6 97 0 0,0 0-1 0 0,1 0 1 0 0,0 0-1 0 0,2-7 0 0 0,-2 12 80 0 0,0 0 0 0 0,0 0 0 0 0,0 0 0 0 0,0-1 0 0 0,0 1 0 0 0,-1 0 0 0 0,1 0 0 0 0,0 0 0 0 0,0 0 0 0 0,-1-2-1 0 0,4 0 45 0 0,-1 3 1077 0 0,-16 12-117 0 0,12-8-605 0 0,-5 13 145 0 0,5-13-416 0 0,0 1-1 0 0,1-1 1 0 0,-3 6 0 0 0,-12 94 1257 0 0,4-17-106 0 0,-5 2-1046 0 0,-3 65 303 0 0,18-117-926 0 0,2-34 434 0 0,-1 0 0 0 0,2 0 1 0 0,-1 0-1 0 0,0 0 0 0 0,1 1 0 0 0,-1-1 0 0 0,1 0 0 0 0,2 5 0 0 0,-2-7 269 0 0,-1-1-304 0 0,0 0 1 0 0,0 0-1 0 0,1 0 0 0 0,-1 0 0 0 0,0 0 0 0 0,0 0 0 0 0,0 1 1 0 0,1-1-1 0 0,-1 0 0 0 0,0 0 0 0 0,0 0 0 0 0,0 0 0 0 0,0 0 1 0 0,0 0-1 0 0,1 1 0 0 0,-1-1 0 0 0,0 0 0 0 0,0 0 1 0 0,0 0-1 0 0,0 0 0 0 0,0 1 0 0 0,0-1 0 0 0,0 0 0 0 0,1 0 1 0 0,-1 0-1 0 0,0 1 0 0 0,0-1-175 0 0,0 0 0 0 0,0 0 1 0 0,0 1-1 0 0,0-1 0 0 0,0 0 0 0 0,0 0 0 0 0,0 0 1 0 0,0 0-1 0 0,0 1 0 0 0,1-1 0 0 0,-1 0 0 0 0,0 0 1 0 0,0 0-1 0 0,0 0 0 0 0,0 1 0 0 0,0-1 1 0 0,1 0-1 0 0,-1 0 0 0 0,0 0 0 0 0,0 0 0 0 0,0 0 1 0 0,0 0-1 0 0,1 0 0 0 0,-1 0 0 0 0,0 1 0 0 0,1-1 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1 226 10248 0 0,'0'0'7086'0'0,"1"1"-6546"0"0,3 0-351 0 0,-1 1 121 0 0,1-1 0 0 0,0 1-1 0 0,-1-1 1 0 0,1 0 0 0 0,0-1 0 0 0,5 2-1 0 0,2-3 92 0 0,-1 0-1 0 0,11-2 1 0 0,3 0 69 0 0,-19 2-394 0 0,-1 0 0 0 0,0-1-1 0 0,1 1 1 0 0,5-4-1 0 0,13-3 91 0 0,-13 5-73 0 0,-1-1 0 0 0,1 0 0 0 0,-1-1 0 0 0,0 0-1 0 0,-1 0 1 0 0,1-1 0 0 0,13-12 0 0 0,-16 12-144 0 0,-1 0-1 0 0,0 0 1 0 0,1-1-1 0 0,-2 1 1 0 0,1-1-1 0 0,-1 0 1 0 0,0-1-1 0 0,-1 1 1 0 0,4-9-1 0 0,-7 13 27 0 0,3-1-105 0 0,-1-1 0 0 0,-1 0 0 0 0,1 0 0 0 0,-1 0 0 0 0,1-1 0 0 0,-2 1-1 0 0,1 0 1 0 0,0-10 0 0 0,-1 14 105 0 0,0 0 1 0 0,0 0-1 0 0,-1 0 0 0 0,1 0 0 0 0,0 0 0 0 0,0-1 0 0 0,-1 1 0 0 0,1 0 0 0 0,0 0 0 0 0,-1 0 1 0 0,1 0-1 0 0,-1 0 0 0 0,0 0 0 0 0,1 0 0 0 0,-1 0 0 0 0,0 0 0 0 0,1 1 0 0 0,-1-1 0 0 0,0 0 1 0 0,0 0-1 0 0,0 1 0 0 0,0-1 0 0 0,0 0 0 0 0,0 1 0 0 0,0-1 0 0 0,-1 0 0 0 0,1 1 24 0 0,0-1 0 0 0,-1 1 0 0 0,1 0 0 0 0,0 0 0 0 0,-1-1 0 0 0,1 1 1 0 0,0 0-1 0 0,-1 0 0 0 0,1 0 0 0 0,-1 1 0 0 0,1-1 0 0 0,0 0 0 0 0,-1 0 0 0 0,1 1 0 0 0,0-1 0 0 0,0 1 0 0 0,-1-1 0 0 0,-1 2 0 0 0,-7 1 3 0 0,6-2 41 0 0,1 1 0 0 0,-1-1 0 0 0,0 0 0 0 0,0 1 0 0 0,0 0 0 0 0,1 0 0 0 0,-1 0 0 0 0,1 0 1 0 0,0 1-1 0 0,-5 3 0 0 0,-3 5 317 0 0,-14 16 1 0 0,16-15-252 0 0,6-8-32 0 0,0 0 0 0 0,0 0 0 0 0,1 0 0 0 0,0 0 0 0 0,0 1 0 0 0,-2 5-1 0 0,-7 15 186 0 0,9-21-201 0 0,0 0 0 0 0,0 0 0 0 0,1 1 0 0 0,-1-1-1 0 0,1 0 1 0 0,0 1 0 0 0,1-1 0 0 0,-1 8 0 0 0,0-4 52 0 0,1 0 1 0 0,1 1 0 0 0,3 15 0 0 0,-4-22-86 0 0,0 0 1 0 0,1 0-1 0 0,-1 0 1 0 0,1-1-1 0 0,-1 1 0 0 0,1 0 1 0 0,0 0-1 0 0,0 0 1 0 0,0-1-1 0 0,0 1 1 0 0,0 0-1 0 0,0-1 0 0 0,1 1 1 0 0,-1-1-1 0 0,0 1 1 0 0,1-1-1 0 0,-1 0 0 0 0,1 0 1 0 0,0 1-1 0 0,-1-1 1 0 0,1 0-1 0 0,0-1 1 0 0,0 1-1 0 0,-1 0 0 0 0,1 0 1 0 0,0-1-1 0 0,0 1 1 0 0,0-1-1 0 0,3 1 0 0 0,4-1 154 0 0,0 0-1 0 0,-1-1 0 0 0,1 0 0 0 0,0 0 0 0 0,13-5 0 0 0,3 1-669 0 0,-8 1-367 0 0,25-9 1 0 0,-3 0-4367 0 0,-26 9-1718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5760 0 0,'0'0'1282'0'0,"0"-1"-544"0"0,5-18 1441 0 0,-4 16-1803 0 0,0 0 0 0 0,-1 1 0 0 0,1-1 1 0 0,0 0-1 0 0,-1-3 0 0 0,5-22 4079 0 0,-5 26-4281 0 0,0 0 0 0 0,0 1 0 0 0,1-1 0 0 0,-1 0 0 0 0,1 1 0 0 0,-1-1 0 0 0,1 0 0 0 0,-1 1 0 0 0,1-1 0 0 0,0 0 0 0 0,0 1 0 0 0,0-1-1 0 0,0 1 1 0 0,0 0 0 0 0,0-1 0 0 0,0 1 0 0 0,3-3 0 0 0,-4 4 311 0 0,0 0-432 0 0,0-1 0 0 0,0 1-1 0 0,1 0 1 0 0,-1 0 0 0 0,0 0 0 0 0,0-1-1 0 0,0 1 1 0 0,0 0 0 0 0,0 0-1 0 0,0 0 1 0 0,0-1 0 0 0,1 1-1 0 0,-1 0 1 0 0,0 0 0 0 0,0 0 0 0 0,0 0-1 0 0,0 0 1 0 0,1-1 0 0 0,-1 1-1 0 0,0 0 1 0 0,0 0 0 0 0,0 0-1 0 0,1 0 1 0 0,-1 0 0 0 0,0 0 0 0 0,0 0-1 0 0,1 0 1 0 0,-1 0 0 0 0,0 0-1 0 0,0 0 1 0 0,0 0 0 0 0,1 0-1 0 0,-1 0 1 0 0,0 0 0 0 0,8 1 454 0 0,2 5-150 0 0,-9-4-294 0 0,1-1-1 0 0,0 0 0 0 0,-1 0 1 0 0,1 0-1 0 0,0 0 0 0 0,3 2 1 0 0,1-2-39 0 0,0 1-27 0 0,7 8-358 0 0,-5-5 339 0 0,-4-4 40 0 0,0 0 0 0 0,0-1 0 0 0,1 0 0 0 0,-1 0 1 0 0,0 0-1 0 0,1 0 0 0 0,-1 0 0 0 0,0-1 0 0 0,1 0 0 0 0,-1 0 0 0 0,0 0 0 0 0,0 0 0 0 0,0-1 0 0 0,7-3 0 0 0,0-2 13 0 0,-1 0-1 0 0,1-1 1 0 0,-1 0 0 0 0,17-19-1 0 0,-23 22-40 0 0,-4 13-44 0 0,-5 12 57 0 0,-2-1 1 0 0,0 0-1 0 0,-1 0 0 0 0,-13 21 0 0 0,16-30 87 0 0,0-1-1 0 0,0 2 0 0 0,-4 12 0 0 0,8-18-22 0 0,-1 0-1 0 0,1 0 0 0 0,0 1 0 0 0,1-1 0 0 0,-1 0 0 0 0,1 1 0 0 0,0-1 0 0 0,1 10 0 0 0,0-15-52 0 0,-1 1-1 0 0,0 0 0 0 0,0 0 1 0 0,0 0-1 0 0,1-1 0 0 0,-1 1 1 0 0,1 0-1 0 0,-1-1 0 0 0,0 1 1 0 0,1 0-1 0 0,-1 0 0 0 0,1-1 1 0 0,-1 1-1 0 0,1-1 0 0 0,0 1 1 0 0,-1-1-1 0 0,1 1 0 0 0,0-1 1 0 0,-1 1-1 0 0,1-1 0 0 0,0 1 1 0 0,0-1-1 0 0,-1 0 1 0 0,1 1-1 0 0,0-1 0 0 0,0 0 1 0 0,-1 0-1 0 0,1 0 0 0 0,0 0 1 0 0,0 1-1 0 0,1-1 0 0 0,3-1 73 0 0,0 1-1 0 0,-1 0 0 0 0,1-1 1 0 0,6-1-1 0 0,-7 1-35 0 0,26-6 27 0 0,53-21 0 0 0,-10-2-4507 0 0,-53 21-3301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4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 8288 0 0,'0'0'633'0'0,"0"-2"-441"0"0,0-19 723 0 0,0 20 1042 0 0,1-1-1014 0 0,-1 2-871 0 0,0-1 1 0 0,0 1-1 0 0,0 0 1 0 0,0 0-1 0 0,0 0 1 0 0,0-1-1 0 0,0 1 1 0 0,0 0-1 0 0,0 0 1 0 0,1 0-1 0 0,-1-1 1 0 0,0 1-1 0 0,0 0 1 0 0,0 0-1 0 0,0 0 1 0 0,0 0-1 0 0,1-1 1 0 0,-1 1-1 0 0,0 0 1 0 0,0 0-1 0 0,0 0 1 0 0,0 0-1 0 0,1 0 1 0 0,-1 0-1 0 0,0 0 1 0 0,0 0-1 0 0,0-1 1 0 0,1 1-1 0 0,-1 0 1 0 0,0 0-1 0 0,0 0 1 0 0,1 0-1 0 0,-1 0 1 0 0,0 0-1 0 0,0 0 1 0 0,0 0-1 0 0,1 0 1 0 0,4 11 1002 0 0,-3-3-839 0 0,0 1-1 0 0,-1-1 0 0 0,1 13 1 0 0,-1-14-77 0 0,-1 1 0 0 0,1-1 1 0 0,1 0-1 0 0,-1 1 0 0 0,4 8 0 0 0,0-3 184 0 0,4 21 0 0 0,-7-25-223 0 0,1 0 1 0 0,-1 0 0 0 0,1 0-1 0 0,1 0 1 0 0,6 13 0 0 0,4 5 120 0 0,-12-22-189 0 0,0-1 1 0 0,0 1-1 0 0,1-1 0 0 0,-1 0 0 0 0,6 7 0 0 0,19 31 448 0 0,-25-40-322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11256 0 0,'0'0'514'0'0,"2"0"-6"0"0,5 0 3687 0 0,-1-4-734 0 0,-4 3-3278 0 0,6-11 374 0 0,-7 11-556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4 254 456 0 0,'0'0'8720'0'0,"-1"2"-7718"0"0,-1 7 8750 0 0,7-10-9180 0 0,-2 0-461 0 0,1 0 0 0 0,0 0 0 0 0,0-1 0 0 0,0 1 0 0 0,-1-1 0 0 0,1 0 0 0 0,-1 0 0 0 0,1 0 0 0 0,-1-1 0 0 0,5-4 0 0 0,3-4 198 0 0,15-19 0 0 0,-10 11-191 0 0,-3 2-29 0 0,0-1-1 0 0,13-26 1 0 0,-23 39-87 0 0,2-4-2 0 0,6-10 0 0 0,-5 12 0 0 0,-2 0 0 0 0,7-13 0 0 0,-8 13 0 0 0,2-7 0 0 0,-1 1 0 0 0,-8 23 0 0 0,0-1 0 0 0,0 1 0 0 0,1 0 0 0 0,-3 14 0 0 0,5-17 0 0 0,0 0 0 0 0,-5 11 0 0 0,-2 9 0 0 0,5-5 6 0 0,0-6 10 0 0,0 0 0 0 0,-5 17 0 0 0,6-26 3 0 0,0-1 1 0 0,0 1 0 0 0,1-1 0 0 0,0 1 0 0 0,1 0-1 0 0,-1 8 1 0 0,-2 36-38 0 0,3-49-1081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8984 0 0,'0'0'8214'0'0,"-2"0"-7414"0"0,-12 3 216 0 0,13-2-576 0 0,0-1-63 0 0,-5 0-230 0 0,6 0-206 0 0,0 0-1 0 0,-1 0 1 0 0,1 0-1 0 0,0 1 1 0 0,-1-1 0 0 0,1 0-1 0 0,0 0 1 0 0,0 1-1 0 0,-1-1 1 0 0,1 0 0 0 0,0 0-1 0 0,0 1 1 0 0,-1-1-1 0 0,1 0 1 0 0,0 1 0 0 0,0-1-1 0 0,0 0 1 0 0,0 1-1 0 0,-1 0 1 0 0,1 0-1364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133 203 7344 0 0,'0'0'660'0'0,"-1"1"-542"0"0,-11 4 262 0 0,9-4-23 0 0,1 0 0 0 0,-1 1 0 0 0,1-1 0 0 0,0 0 0 0 0,0 1 1 0 0,-1-1-1 0 0,1 1 0 0 0,0 0 0 0 0,-2 2 0 0 0,-6 6 151 0 0,7-7-341 0 0,0 1-1 0 0,0-1 0 0 0,1 0 1 0 0,-4 6-1 0 0,-28 60 998 0 0,27-53-1045 0 0,5-10-19 0 0,1 0 1 0 0,-1 0-1 0 0,1 0 1 0 0,0 0-1 0 0,0 12 1 0 0,-1 7 224 0 0,-3-2-165 0 0,3-14-116 0 0,0 0 0 0 0,0 0 0 0 0,0 12 0 0 0,1-1 1 0 0,0-17-32 0 0,0 0 1 0 0,1 0-1 0 0,0 0 1 0 0,0 0 0 0 0,0 0-1 0 0,0 0 1 0 0,0-1-1 0 0,0 1 1 0 0,1 0-1 0 0,0 0 1 0 0,0 3 0 0 0,8 22 563 0 0,-8-23-197 0 0,-1-5-355 0 0,-1 0-1 0 0,1 0 1 0 0,0 0-1 0 0,0 0 1 0 0,0 0-1 0 0,0 0 1 0 0,0 0 0 0 0,0 1-1 0 0,0-1 1 0 0,0 0-1 0 0,0 0 1 0 0,0 0-1 0 0,0 0 1 0 0,0 0 0 0 0,0 0-1 0 0,0 0 1 0 0,0 1-1 0 0,0-1 1 0 0,0 0-1 0 0,0 0 1 0 0,0 0 0 0 0,0 0-1 0 0,1 0 1 0 0,-1 0-1 0 0,0 0 1 0 0,0 0-1 0 0,0 1 1 0 0,0-1 0 0 0,0 0-1 0 0,0 0 1 0 0,0 0-1 0 0,0 0 1 0 0,0 0 0 0 0,0 0-1 0 0,0 0 1 0 0,0 0-1 0 0,1 0 1 0 0,-1 0-1 0 0,0 0 1 0 0,0 0 0 0 0,0 0-1 0 0,0 0 1 0 0,0 0-1 0 0,0 0 1 0 0,1 0-1 0 0,4-1 171 0 0,0-1-1 0 0,1 0 0 0 0,-1 0 0 0 0,0-1 0 0 0,0 1 0 0 0,0-1 1 0 0,-1 0-1 0 0,8-7 0 0 0,-2 1 0 0 0,-2 0 1 0 0,1 0-1 0 0,7-12 1 0 0,-6 9-115 0 0,-6 7-46 0 0,0-1 1 0 0,0 0 0 0 0,4-6-1 0 0,9-20 5 0 0,-8 16-26 0 0,11-24-1 0 0,24-63-26 0 0,6-7-548 0 0,-43 93 47 0 0,8-31 0 0 0,-3 11-769 0 0,-4 0 486 0 0,-7 36 735 0 0,0-3 3 0 0,-7-8-173 0 0,5 12 233 0 0,1-1-1 0 0,0 1 0 0 0,-1-1 0 0 0,1 1 0 0 0,0-1 1 0 0,-1 1-1 0 0,1-1 0 0 0,-1 1 0 0 0,1 0 0 0 0,0-1 1 0 0,-1 1-1 0 0,1-1 0 0 0,-1 1 0 0 0,0-1 0 0 0,-3 2 10 0 0,3-1-6 0 0,-1 1 30 0 0,0 0 0 0 0,0 0 0 0 0,0 0-1 0 0,0 0 1 0 0,0 0 0 0 0,0 0-1 0 0,0 1 1 0 0,0-1 0 0 0,1 1-1 0 0,-1-1 1 0 0,0 1 0 0 0,1-1-1 0 0,0 1 1 0 0,-1 0 0 0 0,1 0-1 0 0,0 0 1 0 0,0 0 0 0 0,0 0-1 0 0,0 0 1 0 0,0 0 0 0 0,-1 4-1 0 0,-1 4 124 0 0,0 0-1 0 0,1 1 0 0 0,-2 12 0 0 0,-1 7 52 0 0,3-19-105 0 0,0 1 0 0 0,0 15-1 0 0,7 74 1211 0 0,3-3-626 0 0,-7-92-660 0 0,-1 0 0 0 0,0 0 0 0 0,0-1 0 0 0,-1 9 0 0 0,1-12-19 0 0,0 1 0 0 0,0-1 0 0 0,0 1-1 0 0,0-1 1 0 0,1 1 0 0 0,0 2 0 0 0,-1-2-5 0 0,1-1 0 0 0,-1 0 0 0 0,0 1 0 0 0,0-1 0 0 0,1 0 0 0 0,-1 1 0 0 0,-1 2 0 0 0,-4 30-2 0 0,2-29-238 0 0,3-5-1005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26 1376 0 0,'0'0'65'0'0,"-1"0"294"0"0,-8-5 9342 0 0,7 3-6954 0 0,2 0-2206 0 0,2 0-256 0 0,1 0-1 0 0,-1 1 1 0 0,0-1 0 0 0,1 0 0 0 0,-1 1-1 0 0,1-1 1 0 0,-1 1 0 0 0,7-2-1 0 0,-9 3-235 0 0,1 0 0 0 0,0 0 0 0 0,0-1 0 0 0,-1 1 0 0 0,1 0-1 0 0,0 0 1 0 0,0 1 0 0 0,-1-1 0 0 0,1 0 0 0 0,0 0-1 0 0,0 0 1 0 0,-1 0 0 0 0,1 1 0 0 0,0-1 0 0 0,0 1-1 0 0,7 1 523 0 0,-7 0-308 0 0,9 15 270 0 0,-8-14-472 0 0,0-1-1 0 0,0 1 1 0 0,-1 0 0 0 0,1 0-1 0 0,-1 0 1 0 0,0 0 0 0 0,0 0-1 0 0,0 0 1 0 0,0 0-1 0 0,0 5 1 0 0,-1-7-45 0 0,0 0 0 0 0,0 0 0 0 0,1 0 0 0 0,-1 0 0 0 0,0 0 0 0 0,0 0 0 0 0,0 0 0 0 0,1 0 0 0 0,-1 0 0 0 0,0 0 0 0 0,1-1 0 0 0,0 2 0 0 0,-1 0-135 0 0,1 0-1 0 0,0-1 1 0 0,-1 1 0 0 0,1-1 0 0 0,-1 1 0 0 0,1 0-1 0 0,-1 0 1 0 0,0-1 0 0 0,0 1 0 0 0,0 0 0 0 0,0 3-1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 6336 0 0,'0'0'10398'0'0,"0"2"-10173"0"0,-4 10 235 0 0,1 0-1 0 0,-2 14 0 0 0,1-4-245 0 0,3-16-54 0 0,1 0 0 0 0,-1 0 0 0 0,1 0 0 0 0,0 0 0 0 0,0 0 0 0 0,1 0 0 0 0,0 0 0 0 0,2 10 0 0 0,-2-13-90 0 0,0-1-1 0 0,-1 0 1 0 0,0 0-1 0 0,1 0 1 0 0,-1 0 0 0 0,0 1-1 0 0,0-1 1 0 0,-1 3-1 0 0,1 2-23 0 0,2 29 354 0 0,0-32-256 0 0,11 15 200 0 0,-10-13-161 0 0,1 0 0 0 0,8 10 0 0 0,-10-15-159 0 0,-1 1 0 0 0,1-1 0 0 0,0 1 0 0 0,-1-1-1 0 0,1 0 1 0 0,0 1 0 0 0,0-1 0 0 0,0 0 0 0 0,0 0 0 0 0,0-1-1 0 0,0 1 1 0 0,0 0 0 0 0,4 0 0 0 0,10 2 141 0 0,-10-1-63 0 0,1-1 0 0 0,0 0 0 0 0,7 0 0 0 0,-11-1-84 0 0,2 0 74 0 0,0 0-1 0 0,0 0 1 0 0,0 0 0 0 0,0-1 0 0 0,7-2-1 0 0,-9 3-77 0 0,-1-2 9 0 0,0 1 0 0 0,1 1 1 0 0,-1-1-1 0 0,1 0 1 0 0,-1 0-1 0 0,4 1 1 0 0,-5-1-17 0 0,-1 1 0 0 0,0 0 1 0 0,1 0-1 0 0,-1 0 0 0 0,0 0 1 0 0,1 0-1 0 0,-1-1 1 0 0,0 1-1 0 0,1 0 0 0 0,-1 0 1 0 0,0 0-1 0 0,0-1 1 0 0,1 1-1 0 0,-1 0 0 0 0,0-1 1 0 0,0 1-1 0 0,1 0 0 0 0,-1 0 1 0 0,0-1-1 0 0,0 1 1 0 0,1-1-1 0 0,-1 0 21 0 0,17-9 231 0 0,2-3-86 0 0,-16 11-149 0 0,-2 1-2 0 0,1 0-1 0 0,0 0 1 0 0,-1 0 0 0 0,1 0-1 0 0,-1 0 1 0 0,1-1-1 0 0,-1 1 1 0 0,1 0 0 0 0,1-4-1 0 0,-3 4 59 0 0,1 0-13 0 0,4-5-54 0 0,-5 5-13 0 0,1 0 0 0 0,0 0 0 0 0,0 0 0 0 0,0 0 0 0 0,-1 0 0 0 0,1 0 0 0 0,-1 0 0 0 0,1 0 0 0 0,-1-1 0 0 0,1 1 0 0 0,-1 0 0 0 0,0 0 0 0 0,1 0 0 0 0,-1-3 0 0 0,0-2 6 0 0,3-17 106 0 0,-3 17-101 0 0,0 0 0 0 0,1 0 0 0 0,-2 1 0 0 0,0-9 0 0 0,-1-8 136 0 0,-2-11-83 0 0,4 31-29 0 0,-1 0 0 0 0,1 1 0 0 0,0-1 0 0 0,0 0 0 0 0,-1 0 0 0 0,1 0 0 0 0,-1 0 0 0 0,1 1 0 0 0,-1-1 0 0 0,0 0 0 0 0,0 1 1 0 0,0-1-1 0 0,0 0 0 0 0,0 1 0 0 0,0-1 0 0 0,0 1 0 0 0,0 0 0 0 0,-1-1 0 0 0,1 1 0 0 0,0 0 0 0 0,-1 0 0 0 0,1 0 0 0 0,-1-1 0 0 0,-3 0 0 0 0,-2-1 60 0 0,0 0 0 0 0,0 1-1 0 0,-1 0 1 0 0,-12-2 0 0 0,20 4-93 0 0,-2 0 23 0 0,-1-1 1 0 0,1 1-1 0 0,0 0 0 0 0,-1 0 0 0 0,1 1 0 0 0,0-1 1 0 0,-1 0-1 0 0,1 1 0 0 0,0-1 0 0 0,0 1 1 0 0,-1 0-1 0 0,1 0 0 0 0,-2 1 0 0 0,-3 2 22 0 0,0 0 0 0 0,-8 8-1 0 0,11-10-55 0 0,3-1 13 0 0,-1 1-2 0 0,0-1 1 0 0,0 1-1 0 0,0 0 1 0 0,0 0 0 0 0,0 0-1 0 0,0 0 1 0 0,1 0-1 0 0,-1 1 1 0 0,1-1-1 0 0,-1 1 1 0 0,1-1-1 0 0,0 1 1 0 0,0-1-1 0 0,0 1 1 0 0,0 0-1 0 0,1-1 1 0 0,-1 4 0 0 0,0-5-25 0 0,1 0 0 0 0,0 1 0 0 0,0-1 0 0 0,0 0 0 0 0,0 0 0 0 0,0 0 0 0 0,0 0 0 0 0,0 0 0 0 0,1 0 0 0 0,-1 0 0 0 0,0 0 0 0 0,0 0 0 0 0,1 0 1 0 0,-1 0-1 0 0,1 0 0 0 0,-1 0 0 0 0,1 0 0 0 0,-1 0 0 0 0,1 0 0 0 0,0 0 0 0 0,0 0 0 0 0,-1 0 0 0 0,3 1 0 0 0,-1 0-340 0 0,0-1 1 0 0,1 1-1 0 0,0-1 0 0 0,-1 1 0 0 0,1-1 1 0 0,0 0-1 0 0,-1 0 0 0 0,1 0 0 0 0,5 1 1 0 0,23 4-1759 0 0,-4-2-22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47 9072 0 0,'0'0'5057'0'0,"-5"1"-2487"0"0,5-1-2470 0 0,0 0 0 0 0,0 0 0 0 0,-1 0 0 0 0,1 0 0 0 0,0 0 0 0 0,0 0 0 0 0,-1 0 0 0 0,1 0 0 0 0,0 0 0 0 0,0 0 0 0 0,0 0 0 0 0,-1 0 0 0 0,1 0 0 0 0,0 1 0 0 0,0-1 0 0 0,0 0 0 0 0,0 0 0 0 0,-1 0 0 0 0,1 0 0 0 0,0 0-1 0 0,0 0 1 0 0,0 1 0 0 0,0-1 0 0 0,-1 0 0 0 0,1 0 0 0 0,0 0 0 0 0,0 0 0 0 0,0 1 0 0 0,0-1 0 0 0,0 0 0 0 0,0 0 0 0 0,0 0 0 0 0,0 1 0 0 0,0-1 0 0 0,0 0 0 0 0,0 0 0 0 0,-1 1 0 0 0,1-1 0 0 0,0 0 0 0 0,0 0 0 0 0,1 0-1 0 0,-1 1 1 0 0,0-1 0 0 0,0 0 0 0 0,0 0 0 0 0,0 0 0 0 0,0 1 0 0 0,0-1 0 0 0,0 0 0 0 0,0 0 0 0 0,0 0 0 0 0,0 1 0 0 0,0-1 0 0 0,1 0 0 0 0,-1 0 0 0 0,0 0 0 0 0,7 6 2983 0 0,-2-3-4129 0 0,1-2 1112 0 0,1 0 1 0 0,-1-1-1 0 0,0 1 0 0 0,0-1 1 0 0,0-1-1 0 0,1 1 0 0 0,8-2 1 0 0,9-5-2 0 0,0-1 0 0 0,42-20 0 0 0,-64 27-66 0 0,8-3 38 0 0,-6 2-789 0 0,1 1 0 0 0,-1-1 0 0 0,0 0 0 0 0,-1 0 1 0 0,7-5-1 0 0,-9 6-878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55 7224 0 0,'0'0'8272'0'0,"-1"-1"-7752"0"0,-4-14 823 0 0,4 13-1230 0 0,1 0 1 0 0,-1 0-1 0 0,0 0 1 0 0,0-1 0 0 0,0 1-1 0 0,0 0 1 0 0,0 0-1 0 0,-3-2 1 0 0,2 2 29 0 0,0 1 0 0 0,0-1 0 0 0,0 1 0 0 0,0 0 1 0 0,0 0-1 0 0,-1 0 0 0 0,1 0 0 0 0,0 0 0 0 0,-1 1 0 0 0,1-1 1 0 0,-4 0-1 0 0,-11-3 491 0 0,16 4-581 0 0,-1 0-1 0 0,1 0 1 0 0,0 1 0 0 0,0-1 0 0 0,0 1 0 0 0,0-1 0 0 0,0 1 0 0 0,0-1 0 0 0,0 1 0 0 0,0 0-1 0 0,-1 0 1 0 0,2 0-18 0 0,-5 1 71 0 0,1 1-1 0 0,0 0 1 0 0,0 0-1 0 0,0 1 1 0 0,1-1 0 0 0,-1 1-1 0 0,1 0 1 0 0,-4 5-1 0 0,3-2-16 0 0,0 0 0 0 0,1 1 0 0 0,0-1 0 0 0,-3 10 0 0 0,-7 12 28 0 0,12-18-74 0 0,1-3-197 0 0,2-4-703 0 0,6 2-314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55 456 0 0,'30'-3'261'0'0,"-30"3"-166"0"0,1-1 0 0 0,-1 1-1 0 0,0 0 1 0 0,1 0 0 0 0,-1 0-1 0 0,0-1 1 0 0,0 1-1 0 0,1 0 1 0 0,-1 0 0 0 0,0-1-1 0 0,0 1 1 0 0,0 0 0 0 0,1 0-1 0 0,-1-1 1 0 0,0 1 0 0 0,0 0-1 0 0,0-1 1 0 0,0 1-1 0 0,0 0 1 0 0,0-1 0 0 0,0 1-1 0 0,0 0 1 0 0,1-1 0 0 0,-1 1-1 0 0,0 0 1 0 0,0-1 0 0 0,-1 1-1 0 0,1 0 1 0 0,0-1-1 0 0,0 1 1 0 0,0 0 0 0 0,0-1-1 0 0,0 1 1 0 0,0 0 0 0 0,0 0-1 0 0,0-1 1 0 0,-1 1 0 0 0,1 0-1 0 0,0-1 1 0 0,0 1-1 0 0,0 0 1 0 0,-1-1 0 0 0,-7-11 3868 0 0,6 9-2863 0 0,0 0-1 0 0,0 0 0 0 0,1 0 0 0 0,-1-1 0 0 0,1 1 1 0 0,-1-5-1 0 0,-4 14 2934 0 0,-4 3-3916 0 0,9-8-91 0 0,0 0-1 0 0,1 0 1 0 0,-1 0-1 0 0,1 0 0 0 0,-1 1 1 0 0,1-1-1 0 0,-1 0 1 0 0,1 0-1 0 0,-1 0 0 0 0,1 0 1 0 0,0 1-1 0 0,0-1 0 0 0,0 0 1 0 0,0 0-1 0 0,0 1 1 0 0,0 1-1 0 0,0 1 39 0 0,-4 14 82 0 0,3-14-120 0 0,0-1 0 0 0,1 1 0 0 0,-1-1 0 0 0,1 6 0 0 0,-1 4 102 0 0,-1-1-1 0 0,0 1 1 0 0,0-1 0 0 0,-6 16-1 0 0,-2 11 99 0 0,4-17-143 0 0,-1 9 84 0 0,1-8 4 0 0,4-19-124 0 0,1 1-1 0 0,0-1 1 0 0,0 0 0 0 0,-1 8 0 0 0,2-7 25 0 0,-1-1-42 0 0,-5 9 64 0 0,6-11 1034 0 0,0-2-1123 0 0,0-1 0 0 0,0 1 0 0 0,1 0 0 0 0,-1 0 0 0 0,0 0 0 0 0,0 0 0 0 0,1 0 0 0 0,-1-1 0 0 0,0 1 0 0 0,0 0 0 0 0,0 0 0 0 0,0 0 0 0 0,1-1 0 0 0,-1 1 0 0 0,0 0 0 0 0,0 0 0 0 0,0-1 0 0 0,0 1 0 0 0,0 0 0 0 0,0 0 0 0 0,0-1 0 0 0,1 1 0 0 0,-1 0 0 0 0,0 0 0 0 0,0-1 0 0 0,0 1 0 0 0,0-1 0 0 0,1-9 25 0 0,-1 6 36 0 0,15-33 263 0 0,-13 32-329 0 0,-1 0 0 0 0,1 0 0 0 0,0 0 0 0 0,3-5 0 0 0,-3 6 0 0 0,0 0 0 0 0,0-1 0 0 0,0 0 0 0 0,0-5 0 0 0,6-13 0 0 0,4-3 0 0 0,-10 22 0 0 0,0 0 0 0 0,-1 0 0 0 0,2 0 0 0 0,-1 0 0 0 0,0 0 0 0 0,1 1 0 0 0,3-4 0 0 0,2-4 0 0 0,9-10 0 0 0,-5 5 0 0 0,-5 8 0 0 0,-1 6 0 0 0,1 4 0 0 0,9 24 0 0 0,-15-24 3 0 0,0 0 1 0 0,0 0-1 0 0,0 0 0 0 0,0 0 0 0 0,-1 0 1 0 0,1 0-1 0 0,-1 0 0 0 0,1 0 0 0 0,-1 0 0 0 0,0 1 1 0 0,0-1-1 0 0,0 0 0 0 0,0 2 0 0 0,0 0 14 0 0,0-1 1 0 0,0 0-1 0 0,0 1 0 0 0,2 5 0 0 0,-1-7-8 0 0,0 1 0 0 0,-1-1 0 0 0,1 1-1 0 0,-1 0 1 0 0,1-1 0 0 0,-1 1 0 0 0,0 0 0 0 0,0 3 0 0 0,-1-2-8 0 0,1 0 0 0 0,0 0 1 0 0,0 0-1 0 0,0-1 0 0 0,1 1 0 0 0,-1 0 1 0 0,2 3-1 0 0,1 19 56 0 0,-3-5 17 0 0,-1-12-74 0 0,-2-1 11 0 0,2-6 746 0 0,2-2-750 0 0,-1 0 0 0 0,0 0 1 0 0,0 0-1 0 0,0 0 0 0 0,1 0 0 0 0,-1 0 0 0 0,0 0 0 0 0,0 0 0 0 0,0 0 0 0 0,1-1 1 0 0,-1 1-1 0 0,0 0 0 0 0,0 0 0 0 0,0 0 0 0 0,0 0 0 0 0,0 0 0 0 0,1 0 0 0 0,-1-1 1 0 0,0 1-1 0 0,0 0 0 0 0,0 0 0 0 0,0 0 0 0 0,0-1 0 0 0,0 1 0 0 0,0 0 0 0 0,0 0 0 0 0,0 0 1 0 0,1 0-1 0 0,-1-1 0 0 0,0 1 0 0 0,0 0 0 0 0,0-9 42 0 0,0 3-38 0 0,1 3-11 0 0,0 0 0 0 0,0 0 0 0 0,1 0 0 0 0,-1 0 0 0 0,0 0 0 0 0,1 1 0 0 0,0-1 0 0 0,-1 0 0 0 0,4-2 0 0 0,19-22 0 0 0,-20 24 0 0 0,27-32 0 0 0,-24 26 0 0 0,0 0 0 0 0,1 0 0 0 0,0 1 0 0 0,1 0 0 0 0,-1 1 0 0 0,13-8 0 0 0,-17 13 0 0 0,-2 2-2 0 0,-1-1 1 0 0,1 0-1 0 0,-1 0 1 0 0,1 0-1 0 0,-1 0 0 0 0,1 0 1 0 0,-1 0-1 0 0,3-3 1 0 0,-2 4-58 0 0,0 0 61 0 0,0 1 0 0 0,-1 0 0 0 0,1 0 0 0 0,-1 0 0 0 0,1 0 0 0 0,-1 0 0 0 0,1 0 0 0 0,-1 0 0 0 0,0 1 0 0 0,1-1 0 0 0,-1 0 0 0 0,0 1 0 0 0,0-1 0 0 0,0 1 0 0 0,0-1 0 0 0,0 1 0 0 0,-1 0 0 0 0,1-1 0 0 0,0 1 0 0 0,-1 0 0 0 0,1 0 0 0 0,-1-1 0 0 0,1 5 0 0 0,-1-3-1 0 0,5 34-1 0 0,-5-34 0 0 0,0 0 0 0 0,0 0 0 0 0,0 0 0 0 0,0-1 0 0 0,0 1 0 0 0,-2 4 0 0 0,2-4 0 0 0,-1 0 0 0 0,1 0 0 0 0,-1 0 0 0 0,1 0 0 0 0,0-1 0 0 0,0 1 0 0 0,1 4 0 0 0,3 15 0 0 0,-1-10 0 0 0,-2-9-2 0 0,6 11-45 0 0,-6-13-216 0 0,5 2-2137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6912 0 0,'0'0'10719'0'0,"2"0"-10123"0"0,6 4-163 0 0,1-1-1 0 0,0 0 0 0 0,0-1 1 0 0,0 0-1 0 0,0 0 0 0 0,0-1 0 0 0,1-1 1 0 0,15 0-1 0 0,-4-2-1206 0 0,-1-1 0 0 0,29-9 1 0 0,-37 9-6384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4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1 2304 0 0,'0'0'396'0'0,"3"0"821"0"0,32 0 3558 0 0,-34 0-4668 0 0,0 0 0 0 0,0 0 1 0 0,-1 0-1 0 0,1 0 0 0 0,0 1 0 0 0,0-1 1 0 0,0 0-1 0 0,0 1 0 0 0,0-1 1 0 0,-1 1-1 0 0,1-1 0 0 0,0 1 0 0 0,0-1 1 0 0,-1 1-1 0 0,2 1 0 0 0,1 0 185 0 0,26 13 1373 0 0,-21-12-1433 0 0,-1 0 1 0 0,0 1-1 0 0,10 7 0 0 0,-8-5-58 0 0,-7-5-154 0 0,-1 0 0 0 0,1 0 0 0 0,-1 0 0 0 0,1 0 0 0 0,-1 0 1 0 0,1 1-1 0 0,-1-1 0 0 0,0 0 0 0 0,0 1 0 0 0,0-1 1 0 0,0 0-1 0 0,0 1 0 0 0,1 1 0 0 0,0 1 30 0 0,0 1-1 0 0,-1-1 0 0 0,1 0 0 0 0,-1 1 1 0 0,0-1-1 0 0,0 1 0 0 0,0 5 1 0 0,-1-8-13 0 0,-1 0 0 0 0,1 0 0 0 0,0 0 0 0 0,-1 0 0 0 0,1 0 0 0 0,-1 0 0 0 0,0-1 0 0 0,1 1 0 0 0,-1 0 0 0 0,0 0 0 0 0,0-1 0 0 0,0 1 0 0 0,0 0 0 0 0,-1-1 0 0 0,1 1 0 0 0,0-1 0 0 0,-1 0 0 0 0,1 1 0 0 0,-1-1 0 0 0,1 0 1 0 0,-3 1-1 0 0,-2 3 79 0 0,-1-1 1 0 0,0-1 0 0 0,0 1 0 0 0,-1-1 0 0 0,1 0 0 0 0,-1-1 0 0 0,-11 3-1 0 0,3-3 93 0 0,0 0-1 0 0,-26 0 0 0 0,20-6-366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0 199 4144 0 0,'0'0'319'0'0,"2"-1"-210"0"0,0 0 363 0 0,1 0 0 0 0,0-1-1 0 0,-1 0 1 0 0,1 0 0 0 0,-1 0 0 0 0,0 0 0 0 0,1 0 0 0 0,-1 0-1 0 0,0-1 1 0 0,0 1 0 0 0,-1 0 0 0 0,3-5 0 0 0,3-5 1630 0 0,7-20 0 0 0,-10 23-2286 0 0,-2 5 285 0 0,-1 0 0 0 0,0-1 0 0 0,0 1 0 0 0,1-5 0 0 0,-2 4-16 0 0,1 0-1 0 0,0 1 0 0 0,3-8 0 0 0,1-9 183 0 0,-4 18-259 0 0,-1 0 0 0 0,1 0 0 0 0,0 0 0 0 0,0 0 0 0 0,0 0 0 0 0,0 1-1 0 0,4-7 1 0 0,-5 9-2 0 0,0 0-1 0 0,0-1 0 0 0,1 1 1 0 0,-1-1-1 0 0,0 1 1 0 0,0-1-1 0 0,0 0 1 0 0,0 1-1 0 0,0-1 0 0 0,0 1 1 0 0,0-1-1 0 0,0 1 1 0 0,0-1-1 0 0,0 1 0 0 0,0-1 1 0 0,0 1-1 0 0,0-1 1 0 0,0 0-1 0 0,-1 0 10 0 0,1-1 1235 0 0,0 4-1159 0 0,-6 12 234 0 0,1 1 0 0 0,1 0 0 0 0,-5 25 0 0 0,3-1 300 0 0,4-26-529 0 0,0 0 1 0 0,0 17-1 0 0,2 6-1040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14 920 0 0,'0'-9'15849'0'0,"1"5"-14745"0"0,2 7-2183 0 0,3 10-1278 0 0,-1 5-3096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66 387 2760 0 0,'-13'-10'272'0'0,"9"9"1624"0"0,4 1-1541 0 0,0 0 1 0 0,0-1-1 0 0,-1 1 1 0 0,1 0-1 0 0,0 0 1 0 0,0-1-1 0 0,-1 1 1 0 0,1 0-1 0 0,0 0 1 0 0,0 0-1 0 0,-1-1 0 0 0,1 1 1 0 0,0 0-1 0 0,-1 0 1 0 0,1 0-1 0 0,0 0 1 0 0,-1-1-1 0 0,-4 9 1003 0 0,1 0 0 0 0,-7 13 0 0 0,7-11-1059 0 0,0 0 0 0 0,0 0 1 0 0,1 0-1 0 0,0 0 1 0 0,1 1-1 0 0,-2 19 0 0 0,4 9 605 0 0,0-37 686 0 0,8 5-1076 0 0,-7-7-481 0 0,0 0 0 0 0,0 1 0 0 0,0-1-1 0 0,0 0 1 0 0,0 0 0 0 0,1 0 0 0 0,-1 0-1 0 0,0 0 1 0 0,0 0 0 0 0,0-1 0 0 0,0 1-1 0 0,0 0 1 0 0,2-1 0 0 0,12-5 308 0 0,-9 2-264 0 0,0 1 0 0 0,-1-1 0 0 0,0 1-1 0 0,0-2 1 0 0,0 1 0 0 0,-1 0 0 0 0,9-10-1 0 0,23-40 617 0 0,-24 34-616 0 0,6-12-81 0 0,17-40-1 0 0,-31 64 0 0 0,10-31-183 0 0,-10 26 12 0 0,8-17 1 0 0,37-69-2950 0 0,-43 86 2385 0 0,-1 0 0 0 0,5-17 0 0 0,-9 26 488 0 0,0 0 0 0 0,0 0 1 0 0,-1-1-1 0 0,1 1 0 0 0,-1 0 0 0 0,0 0 0 0 0,0-1 1 0 0,-1 1-1 0 0,1 0 0 0 0,-1-1 0 0 0,-2-7 1 0 0,3 11 281 0 0,-1 0 1 0 0,1 0 0 0 0,0 0-1 0 0,-1 0 1 0 0,1 0 0 0 0,-1 0-1 0 0,0 0 1 0 0,1 0 0 0 0,-1 0-1 0 0,0 0 1 0 0,1 0 0 0 0,-1 1-1 0 0,0-1 1 0 0,0 0 0 0 0,0 0-1 0 0,0 1 1 0 0,0-1 0 0 0,1 1-1 0 0,-3-2 1 0 0,1 2 24 0 0,0 1 1 0 0,0-1-1 0 0,0 0 1 0 0,0 1-1 0 0,0-1 1 0 0,0 1-1 0 0,0 0 1 0 0,0-1 0 0 0,0 1-1 0 0,0 0 1 0 0,1 0-1 0 0,-1 1 1 0 0,0-1-1 0 0,1 0 1 0 0,-1 0-1 0 0,1 1 1 0 0,-1-1-1 0 0,1 1 1 0 0,-3 2-1 0 0,2 0 123 0 0,0-1-1 0 0,0 1 1 0 0,0-1 0 0 0,1 1-1 0 0,-1 0 1 0 0,1-1 0 0 0,0 1-1 0 0,0 0 1 0 0,-1 6-1 0 0,-4 24 869 0 0,4-18-339 0 0,-3 32 0 0 0,4-29-176 0 0,-6 35 0 0 0,3-37-96 0 0,-1 36 0 0 0,5-8-73 0 0,3 79 78 0 0,2-101-419 0 0,-4-19-59 0 0,0 0-1 0 0,0 1 0 0 0,1 6 0 0 0,-2-9-705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50 11544 0 0,'0'0'562'0'0,"1"-1"-244"0"0,19-15 41 0 0,-18 14-135 0 0,0-1-1 0 0,0 1 1 0 0,1 0-1 0 0,-1 0 1 0 0,1 0-1 0 0,-1 0 1 0 0,1 0-1 0 0,0 1 1 0 0,0-1-1 0 0,0 1 1 0 0,0 0-1 0 0,4-2 1 0 0,5 0 981 0 0,3-1 202 0 0,-6 4-541 0 0,-6 0-774 0 0,-1 0 0 0 0,1-1 0 0 0,-1 1 0 0 0,0 1 0 0 0,1-1 0 0 0,-1 0 0 0 0,0 1 0 0 0,1-1 0 0 0,-1 1 0 0 0,0-1 0 0 0,0 1 0 0 0,1 0 0 0 0,3 2 0 0 0,-4 0-74 0 0,1-1-1 0 0,0 1 1 0 0,-1 0-1 0 0,0 0 1 0 0,1-1 0 0 0,2 8-1 0 0,-5-10-120 0 0,0 1-1 0 0,0-1 1 0 0,0 1-1 0 0,0-1 1 0 0,0 1-1 0 0,0 0 1 0 0,0-1-1 0 0,0 1 1 0 0,0-1 0 0 0,0 1-1 0 0,-1-1 1 0 0,1 1-1 0 0,0-1 1 0 0,0 1-1 0 0,0-1 1 0 0,-1 1-1 0 0,1-1 1 0 0,-1 1 0 0 0,0 2-297 0 0,-8 14-1062 0 0,-6 1-9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97 2760 0 0,'0'0'125'0'0,"2"0"-3"0"0,4 0-97 0 0,-1 3 179 0 0,11 1 3745 0 0,-10-3-3280 0 0,1 0 1 0 0,-1-1-1 0 0,0 0 1 0 0,11-1-1 0 0,-1 1 3 0 0,-9-1-430 0 0,1 0-1 0 0,0 0 1 0 0,-1-1 0 0 0,1 0 0 0 0,7-3 0 0 0,8-2 271 0 0,62-11-32 0 0,-70 15-103 0 0,-1 1 0 0 0,0 1 0 0 0,0 0 0 0 0,22 3 0 0 0,-4-2 323 0 0,-15 0-250 0 0,124-5 371 0 0,-137 5-841 0 0,0-1 0 0 0,1 2 0 0 0,6 0 0 0 0,5 0 5 0 0,3 0 159 0 0,25 4 0 0 0,-11-1-100 0 0,8 1-236 0 0,-31-4 309 0 0,-1 0-1 0 0,1-1 0 0 0,12-1 1 0 0,3 1-342 0 0,27-5 252 0 0,-33 4 540 0 0,27-4 1 0 0,-8 0-124 0 0,17-3-445 0 0,-18 3 0 0 0,-21 3 0 0 0,20-1 0 0 0,-19 3 27 0 0,-7-1 36 0 0,-1 1 1 0 0,1 1-1 0 0,13 1 0 0 0,-20-1-27 0 0,0 0-1 0 0,0-1 1 0 0,0 0 0 0 0,0 0-1 0 0,-1 0 1 0 0,4 0-1 0 0,5 0-90 0 0,7 3-100 0 0,12 1-100 0 0,4-1 255 0 0,-24-1 0 0 0,17 0 0 0 0,141-2 0 0 0,-107-3 546 0 0,-39 3-83 0 0,24-4 0 0 0,-33 3-424 0 0,16 0 0 0 0,-17 1-37 0 0,21-2 1 0 0,1-2 32 0 0,1 2 1 0 0,37 3-1 0 0,-18 0-16 0 0,-25-1-5 0 0,-4-1 55 0 0,49 6 0 0 0,-71-5-53 0 0,0 0 0 0 0,0 1 0 0 0,0-1 0 0 0,0-1 0 0 0,0 1 0 0 0,6-1 0 0 0,14-2 32 0 0,84 0-200 0 0,32-5 331 0 0,-51 14 71 0 0,-34-2-159 0 0,58 4 43 0 0,-107-7-130 0 0,16 0 18 0 0,39-2 0 0 0,-52 1-69 0 0,0 0 0 0 0,0 0 0 0 0,8 2 1 0 0,11 0-117 0 0,203 4 665 0 0,-166-5-440 0 0,18 2 29 0 0,71-1 153 0 0,-82-3-111 0 0,172-7 139 0 0,-195 8-272 0 0,116 3 0 0 0,-12-2 0 0 0,-79-2 0 0 0,-16 0 0 0 0,53 2 0 0 0,2 3 0 0 0,-69-1 12 0 0,26 2 30 0 0,-45-2 6 0 0,0-1 0 0 0,39-3 0 0 0,-21 1 137 0 0,-32 0-157 0 0,4 0 16 0 0,-1 0 1 0 0,20-4-1 0 0,-24 3-35 0 0,1 0 1 0 0,10 0-1 0 0,-10 0 8 0 0,-1 1 1 0 0,13-3-1 0 0,-7 0 19 0 0,28 0-1 0 0,14-2 6 0 0,-36 2-41 0 0,34 1 0 0 0,-12 0 0 0 0,7 1-59 0 0,12-2-34 0 0,-42 1 93 0 0,36 2 0 0 0,5 0 0 0 0,36-2 0 0 0,13-2 0 0 0,29-7 0 0 0,-9 4 70 0 0,-75 3 160 0 0,31-3 101 0 0,-67 6-471 0 0,-15 1 107 0 0,-1 0 0 0 0,1 0 0 0 0,-1-1 0 0 0,1 1 0 0 0,0-1 1 0 0,-1 0-1 0 0,1 1 0 0 0,4-4 0 0 0,-7 4 518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28 3712 0 0,'0'0'167'0'0,"-1"-1"-7"0"0,-2-4-87 0 0,2 3 128 0 0,6-7 1927 0 0,-5-2 1627 0 0,0 21 521 0 0,0 8-1566 0 0,0-4-3657 0 0,4 15 1061 0 0,0-4-42 0 0,-3-20-27 0 0,0 0-1 0 0,0 0 1 0 0,0 7 0 0 0,4 32 290 0 0,-5-31-175 0 0,-1 1 0 0 0,-2 15 0 0 0,-2 25 86 0 0,4-46-202 0 0,0-1 1 0 0,1 1-1 0 0,0 0 1 0 0,0-1-1 0 0,2 14 0 0 0,9 11 292 0 0,-1 10 256 0 0,-4-22-312 0 0,-5-16-247 0 0,0-1 0 0 0,0 0 0 0 0,0 1 1 0 0,0-1-1 0 0,-1 1 0 0 0,1 3 0 0 0,4 37 31 0 0,-5-29 469 0 0,1 0 0 0 0,4 25 0 0 0,-3-32-445 0 0,-2 0 0 0 0,0-1 0 0 0,0 13 0 0 0,-1-1-23 0 0,-3 25-53 0 0,4-30 33 0 0,-1-4 49 0 0,1 0 0 0 0,1 0-1 0 0,2 19 1 0 0,-2-29-86 0 0,-1 1 0 0 0,0 0 0 0 0,0 0 0 0 0,0 0 0 0 0,0 0 0 0 0,0-1 0 0 0,0 1 0 0 0,0 0 0 0 0,0 0 0 0 0,0 0 0 0 0,-1 0 0 0 0,1-1 0 0 0,0 1 0 0 0,-1 1 0 0 0,1-1 0 0 0,-1 0 0 0 0,1-1 0 0 0,0 1 0 0 0,-1 0 0 0 0,1 0 0 0 0,0 0 0 0 0,0 0 0 0 0,0-1 0 0 0,0 1 0 0 0,0 0 0 0 0,0 0 0 0 0,0 0 0 0 0,0 0 0 0 0,0 1 0 0 0,2 6 114 0 0,-1 1 0 0 0,0-1 0 0 0,-1 15 0 0 0,5-1-10 0 0,-5-9-112 0 0,2-1 0 0 0,-1 1 0 0 0,7 22 0 0 0,-8-31-2 0 0,0-1 3 0 0,2 11 12 0 0,0-5 25 0 0,1 7-5 0 0,0 0-1 0 0,0 21 0 0 0,2-4 149 0 0,-5 106 111 0 0,1-132-77 0 0,5 16 284 0 0,-2 11-441 0 0,0 3 212 0 0,-3-31-270 0 0,-1 1 1 0 0,0-1 0 0 0,0 10 0 0 0,-1 18 134 0 0,1-21-52 0 0,-1 0 0 0 0,0 0-1 0 0,-4 14 1 0 0,4-21-32 0 0,1 1 0 0 0,-1-1-1 0 0,1 0 1 0 0,2 10 0 0 0,-2-10-40 0 0,1 0 0 0 0,-1 1 0 0 0,-1-1 0 0 0,0 9 0 0 0,0-13-11 0 0,1 0 0 0 0,0 0 0 0 0,0 0 0 0 0,-1-1 0 0 0,1 1 0 0 0,0 0 0 0 0,1 3 0 0 0,1 25 0 0 0,2 14 0 0 0,-1 22 0 0 0,-3 30 146 0 0,9-67-244 0 0,-5-2 98 0 0,-1-15 0 0 0,-4-9 0 0 0,0 0 0 0 0,8 44 0 0 0,-7-45 0 0 0,0-1 0 0 0,0 0 0 0 0,0 0 0 0 0,0 1 0 0 0,0-1 0 0 0,0 0 0 0 0,0 0 0 0 0,0 0 0 0 0,0 1 0 0 0,-1-1 0 0 0,1 1 0 0 0,-3 13 0 0 0,4-3 0 0 0,0-11 0 0 0,1 2 0 0 0,-1 16 0 0 0,-1-5 0 0 0,0-2 0 0 0,-1 0 0 0 0,0 1 0 0 0,-3 13 0 0 0,-2 19 0 0 0,5-38 0 0 0,0 0 0 0 0,1 0 0 0 0,1 12 0 0 0,-1 0 0 0 0,5 21 0 0 0,-5-25 0 0 0,1-6 0 0 0,-1-1 0 0 0,-2 12 0 0 0,-1 12 31 0 0,-6 23 874 0 0,8-46-905 0 0,0-1 0 0 0,1 0 0 0 0,0 15 0 0 0,1-4 0 0 0,0-12 0 0 0,2 2 0 0 0,-1 0 0 0 0,0 0 0 0 0,-1 0 0 0 0,0 0 0 0 0,0 0 0 0 0,-1 1 0 0 0,-1 14 0 0 0,0 3 0 0 0,2-18 0 0 0,0 0 0 0 0,0-1 0 0 0,5 18 0 0 0,-3-15 0 0 0,-3-10 0 0 0,1 7 0 0 0,-1 11 0 0 0,4 18 0 0 0,-1-3-64 0 0,-2-27 64 0 0,0 1 0 0 0,0-1 0 0 0,1 0 0 0 0,0 1 0 0 0,5 12 0 0 0,-3-8 1 0 0,-4-9 2 0 0,-1-1 4 0 0,1 0 46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42 121 6416 0 0,'0'0'585'0'0,"-2"0"-485"0"0,-12-9 693 0 0,13 7 1002 0 0,0 1-878 0 0,-5-14 3090 0 0,6 15-3992 0 0,0 0 0 0 0,0 0 0 0 0,0 0 0 0 0,0-1 1 0 0,0 1-1 0 0,0 0 0 0 0,-1 0 0 0 0,1 0 0 0 0,0 0 0 0 0,0 0 0 0 0,0 0 1 0 0,0 0-1 0 0,0 0 0 0 0,0 0 0 0 0,0 0 0 0 0,0 0 0 0 0,0-1 0 0 0,0 1 0 0 0,0 0 1 0 0,0 0-1 0 0,0 0 0 0 0,0 0 0 0 0,0 0 0 0 0,0 0 0 0 0,0 0 0 0 0,0 0 1 0 0,0 0-1 0 0,0 0 0 0 0,1-1 0 0 0,-1 1 0 0 0,0 0 0 0 0,0 0 0 0 0,0 0 0 0 0,0 0 1 0 0,0 0-1 0 0,0 0 0 0 0,0 0 0 0 0,0 0 0 0 0,0 0 0 0 0,0 0 0 0 0,0 0 1 0 0,0 0-1 0 0,0 0 0 0 0,0 0 0 0 0,1 0 0 0 0,-1 0 0 0 0,0 0 0 0 0,0-1 1 0 0,0 1-1 0 0,0 0 1 0 0,0 0-1 0 0,0 0 0 0 0,0 0 1 0 0,0 0-1 0 0,1 0 1 0 0,-1 0-1 0 0,0 0 0 0 0,0 0 1 0 0,0 0-1 0 0,0 0 0 0 0,0 0 1 0 0,0 0-1 0 0,0 0 1 0 0,0 0-1 0 0,0 0 0 0 0,0-1 1 0 0,0 1-1 0 0,0 0 1 0 0,0 0-1 0 0,0 0 0 0 0,0 0 1 0 0,0 0-1 0 0,0 0 1 0 0,0 0-1 0 0,0 0 0 0 0,0 0 1 0 0,0-1-1 0 0,0 1 1 0 0,0 0-1 0 0,0 0 0 0 0,0 0 1 0 0,0 0-1 0 0,0 0 1 0 0,0 0-1 0 0,0 0 0 0 0,0 0 1 0 0,0 0-1 0 0,0-1 1 0 0,0 1-1 0 0,0 0 0 0 0,0 0 1 0 0,0 0-1 0 0,0 0 1 0 0,0-2 97 0 0,-1 1 1 0 0,1 0-1 0 0,0-1 1 0 0,0 1 0 0 0,0-1-1 0 0,0 1 1 0 0,0-1 0 0 0,0 1-1 0 0,0-1 1 0 0,1 1-1 0 0,-1-1 1 0 0,0 1 0 0 0,1 0-1 0 0,-1-1 1 0 0,1 1 0 0 0,0 0-1 0 0,0-3 1 0 0,6-10 1238 0 0,-7 13-1311 0 0,1 0-1 0 0,-1 0 1 0 0,0 0 0 0 0,1 0 0 0 0,-1 0-1 0 0,1 0 1 0 0,-1 1 0 0 0,1-1 0 0 0,-1 0 0 0 0,1 0-1 0 0,0 0 1 0 0,-1 1 0 0 0,1-1 0 0 0,0 0 0 0 0,0 0-1 0 0,1 0 1 0 0,16-17 796 0 0,-16 17-798 0 0,0-1 1 0 0,0 1-1 0 0,0 0 0 0 0,0 0 0 0 0,1 0 0 0 0,-1 0 0 0 0,0 0 0 0 0,0 0 0 0 0,4 0 0 0 0,-6 1-38 0 0,2 0 0 0 0,-1-1 0 0 0,0 1-1 0 0,1 0 1 0 0,-1 0-1 0 0,0 0 1 0 0,0 0-1 0 0,1 0 1 0 0,-1 0 0 0 0,0 1-1 0 0,1-1 1 0 0,-1 0-1 0 0,0 1 1 0 0,0-1-1 0 0,0 1 1 0 0,1-1 0 0 0,-1 1-1 0 0,0 0 1 0 0,0-1-1 0 0,0 1 1 0 0,0 0-1 0 0,0 0 1 0 0,2 1 0 0 0,0 2-11 0 0,0 0 1 0 0,0 0-1 0 0,-1 0 1 0 0,4 7-1 0 0,-2-3 4 0 0,-1-2 23 0 0,0 0-1 0 0,0 1 0 0 0,-1-1 0 0 0,0 1 0 0 0,0 0 0 0 0,1 11 0 0 0,4 16 31 0 0,-6-29-47 0 0,0 1 0 0 0,0-1 0 0 0,-1 1 0 0 0,0-1 0 0 0,0 1 0 0 0,0-1 0 0 0,-1 1 0 0 0,0-1 0 0 0,0 1 0 0 0,0-1 0 0 0,-1 0 0 0 0,1 1 0 0 0,-1-1 0 0 0,-4 7 0 0 0,3-7 13 0 0,0-1 0 0 0,-1 0 0 0 0,1 0 0 0 0,-1 0-1 0 0,0 0 1 0 0,0 0 0 0 0,-1-1 0 0 0,-8 6 0 0 0,2-1-1 0 0,-11 11 85 0 0,15-12-54 0 0,1-1 0 0 0,-1-1-1 0 0,-1 1 1 0 0,1-1 0 0 0,-1 0 0 0 0,-9 3-1 0 0,15-7-34 0 0,2-1-7 0 0,-1 0 0 0 0,1 0 0 0 0,-1 0-1 0 0,1 0 1 0 0,-1 0 0 0 0,1 1 0 0 0,-1-1-1 0 0,1 0 1 0 0,-1 0 0 0 0,1 1 0 0 0,0-1 0 0 0,-1 0-1 0 0,1 0 1 0 0,-1 1 0 0 0,1-1 0 0 0,0 1 0 0 0,-1-1-1 0 0,1 0 1 0 0,0 1 0 0 0,0-1 0 0 0,-1 1 0 0 0,1-1-1 0 0,0 0 1 0 0,0 1 0 0 0,0-1 0 0 0,-1 1-1 0 0,1-1 1 0 0,0 2 0 0 0,0-1 238 0 0,16-2-65 0 0,0 0-1 0 0,0-1 1 0 0,0 0 0 0 0,22-7 0 0 0,-8 2-77 0 0,30-2 0 0 0,16-4-14 0 0,-64 10-36 0 0,24-2 1 0 0,-31 5-144 0 0,-1 0 1 0 0,0 0-1 0 0,0 0 1 0 0,1 1-1 0 0,-1-1 1 0 0,0 1 0 0 0,0 0-1 0 0,0 0 1 0 0,5 3-1 0 0,-1 0-968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89 3224 0 0,'0'0'2536'0'0,"-1"-8"4565"0"0,0 9-6857 0 0,0-1 1 0 0,0 1-1 0 0,0 0 1 0 0,0-1-1 0 0,0 1 1 0 0,0 0-1 0 0,0 0 1 0 0,0-1-1 0 0,0 1 1 0 0,0 0-1 0 0,-1 2 0 0 0,-9 13 701 0 0,7-8-428 0 0,1-1 0 0 0,0 1-1 0 0,-4 16 1 0 0,6-21-404 0 0,0 0 1 0 0,1 0-1 0 0,-1 1 0 0 0,1-1 0 0 0,0 0 0 0 0,0 1 1 0 0,0-1-1 0 0,0 0 0 0 0,1 1 0 0 0,-1-1 1 0 0,2 5-1 0 0,4 12 43 0 0,-5-17-106 0 0,0 0 0 0 0,0 1 0 0 0,0-1 0 0 0,0 0 0 0 0,0 0 0 0 0,3 5 0 0 0,5 8 144 0 0,-8-14-177 0 0,0 0-1 0 0,0 0 1 0 0,0 0 0 0 0,0 0 0 0 0,1 0 0 0 0,-1-1 0 0 0,3 4-1 0 0,3 1 26 0 0,0 0 0 0 0,11 7-1 0 0,-15-11 39 0 0,0 0 1 0 0,0-1-1 0 0,0 0 0 0 0,0 0 0 0 0,0 0 0 0 0,0 0 0 0 0,1 0 0 0 0,-1 0 0 0 0,0-1 0 0 0,5 1 0 0 0,-4-1-71 0 0,2 0 10 0 0,0 0 1 0 0,0 0 0 0 0,0 0 0 0 0,1-1-1 0 0,-1 0 1 0 0,0-1 0 0 0,0 1 0 0 0,11-5-1 0 0,-12 3-5 0 0,1 1 11 0 0,0 0 0 0 0,-1-1 1 0 0,1 0-1 0 0,-1 0 0 0 0,0 0 1 0 0,0-1-1 0 0,7-7 0 0 0,8-10 29 0 0,-9 8-41 0 0,-10 8-1 0 0,-1 1 15 0 0,4-9 182 0 0,-2 8-89 0 0,-1 0 1 0 0,1 0-1 0 0,-1 1 1 0 0,0-1-1 0 0,0-10 1 0 0,-2-4-73 0 0,0 14-49 0 0,1 1 0 0 0,-1-1 1 0 0,1 1-1 0 0,0-1 0 0 0,1 0 1 0 0,-1 1-1 0 0,2-7 0 0 0,-1 8-13 0 0,-1 1 0 0 0,1-1 0 0 0,-1 1 0 0 0,0-1 0 0 0,0 1 0 0 0,0-1 0 0 0,0 1 0 0 0,0-1-1 0 0,0 1 1 0 0,-1-1 0 0 0,0 1 0 0 0,1-1 0 0 0,-1 1 0 0 0,0 0 0 0 0,0-1 0 0 0,0 1 0 0 0,0 0 0 0 0,-1 0-1 0 0,-2-4 1 0 0,-3-3-64 0 0,0 1-1 0 0,-1 0 0 0 0,-9-9 0 0 0,14 15 76 0 0,0 0 13 0 0,0 0-1 0 0,0 0 1 0 0,0 0-1 0 0,0 1 1 0 0,0 0-1 0 0,0-1 0 0 0,-1 1 1 0 0,1 0-1 0 0,0 0 1 0 0,-1 1-1 0 0,-4-1 1 0 0,-3-1 10 0 0,8 2 30 0 0,0 0 1 0 0,0 0 0 0 0,0 0 0 0 0,0 0-1 0 0,0 1 1 0 0,-1-1 0 0 0,1 1 0 0 0,0 0 0 0 0,0 0-1 0 0,-3 1 1 0 0,-1 1 186 0 0,-1 1-1 0 0,-9 6 1 0 0,-25 21-49 0 0,36-26-187 0 0,0-1 0 0 0,1 1 1 0 0,-1 0-1 0 0,1 0 0 0 0,0 1 1 0 0,1 0-1 0 0,-5 6 0 0 0,-1 4-155 0 0,6-11-124 0 0,1 1 0 0 0,-1 1 0 0 0,-4 10-1 0 0,7-14 186 0 0,0-1 0 0 0,1 1 0 0 0,-1 0 0 0 0,1-1 0 0 0,0 1 0 0 0,0 0-1 0 0,0-1 1 0 0,0 1 0 0 0,0 0 0 0 0,0-1 0 0 0,1 1 0 0 0,-1 0 0 0 0,1-1-1 0 0,1 4 1 0 0,6 11-1421 0 0,4-3-20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80 6912 0 0,'0'0'740'0'0,"5"-5"-432"0"0,-4 5-213 0 0,1-1 1 0 0,-1 0-1 0 0,0 0 0 0 0,0 0 1 0 0,0-1-1 0 0,0 1 0 0 0,0 0 1 0 0,0 0-1 0 0,0-1 1 0 0,0 1-1 0 0,0 0 0 0 0,0-3 1 0 0,0 3 336 0 0,-1 1-408 0 0,0 0 1 0 0,0 0-1 0 0,0-1 1 0 0,0 1-1 0 0,0 0 1 0 0,0 0-1 0 0,1 0 1 0 0,-1 0 0 0 0,0 0-1 0 0,0-1 1 0 0,0 1-1 0 0,0 0 1 0 0,0 0-1 0 0,0 0 1 0 0,0 0-1 0 0,0 0 1 0 0,0-1-1 0 0,0 1 1 0 0,0 0-1 0 0,0 0 1 0 0,0 0 0 0 0,0 0-1 0 0,0-1 1 0 0,0 1-1 0 0,0 0 1 0 0,0 0-1 0 0,0 0 1 0 0,-1 0-1 0 0,1 0 1 0 0,0-1-1 0 0,0 1 9 0 0,0 0 0 0 0,0-1 0 0 0,0 1 1 0 0,0 0-1 0 0,0 0 0 0 0,-1-1 0 0 0,1 1 0 0 0,0 0 0 0 0,0-1 0 0 0,0 1 0 0 0,0 0 0 0 0,0-1 0 0 0,0 1 0 0 0,0 0 0 0 0,0-1 0 0 0,1 1 0 0 0,-1 0 0 0 0,0 0 0 0 0,0-1 0 0 0,0 1 0 0 0,0 0 0 0 0,0-1 0 0 0,1 1 0 0 0,-1 0 41 0 0,0-1 1 0 0,0 1-1 0 0,0 0 1 0 0,1-1-1 0 0,-1 1 1 0 0,0-1-1 0 0,0 1 1 0 0,0 0-1 0 0,0-1 1 0 0,0 1-1 0 0,0-1 0 0 0,1 1 1 0 0,-1 0-1 0 0,0-1 1 0 0,0 1-1 0 0,0-1 1 0 0,-1 1-1 0 0,1 0 1 0 0,0-1-1 0 0,0 1 1 0 0,0-1-1 0 0,0 1 0 0 0,0 0 1 0 0,0-1-1 0 0,0 1 1 0 0,-1-1-1 0 0,1 1 1 0 0,0 0-1 0 0,0-1 1 0 0,-1 1-1 0 0,1-1 1 0 0,0-5 633 0 0,0 5-611 0 0,0 1 0 0 0,1-1 0 0 0,-1 0 0 0 0,0 1 0 0 0,0-1 0 0 0,0 1 0 0 0,0-1 0 0 0,0 0 0 0 0,0 1 0 0 0,0-1 0 0 0,0 1 0 0 0,-1-1 0 0 0,1 0 0 0 0,0 1 0 0 0,0-1 0 0 0,0 1 0 0 0,-1-1 0 0 0,1 0 0 0 0,0 0 0 0 0,-13-9 574 0 0,12 10-634 0 0,1-1-1 0 0,-1 1 1 0 0,0 0-1 0 0,1 0 1 0 0,-1-1-1 0 0,0 1 0 0 0,0 0 1 0 0,1 0-1 0 0,-1 0 1 0 0,0 0-1 0 0,1 0 0 0 0,-1 0 1 0 0,0 0-1 0 0,0 0 1 0 0,1 0-1 0 0,-2 0 0 0 0,-4 0 211 0 0,4 0-191 0 0,0 0 1 0 0,-1 0-1 0 0,1 0 1 0 0,0 0-1 0 0,-1 1 1 0 0,1-1-1 0 0,0 0 1 0 0,0 1-1 0 0,-1 0 1 0 0,1-1-1 0 0,0 1 1 0 0,0 0 0 0 0,0 0-1 0 0,0 1 1 0 0,-4 1-1 0 0,3 0 11 0 0,1-1 0 0 0,-1 0-1 0 0,0 0 1 0 0,1 1 0 0 0,0 0 0 0 0,-1-1-1 0 0,1 1 1 0 0,0 0 0 0 0,0 0 0 0 0,-1 5-1 0 0,-5 4 18 0 0,7-11-52 0 0,1-1 0 0 0,-1 1-1 0 0,0 1 1 0 0,0-1 0 0 0,1 0-1 0 0,-1 0 1 0 0,1 0 0 0 0,-1 0-1 0 0,1 0 1 0 0,-1 1 0 0 0,1 1-1 0 0,-8 23 709 0 0,6-21-615 0 0,0-1 0 0 0,1 1 0 0 0,-1 0 1 0 0,1 0-1 0 0,0 0 0 0 0,0 5 0 0 0,-1 1-125 0 0,1-10 0 0 0,1 1 0 0 0,-1-1 0 0 0,1 1 0 0 0,-1-1 0 0 0,1 1 0 0 0,0 0 0 0 0,0-1 0 0 0,0 1 0 0 0,0 0 0 0 0,0-1 0 0 0,0 1 0 0 0,0 0 0 0 0,0-1 0 0 0,1 4 0 0 0,3 4-12 0 0,-4-9 11 0 0,0 0-1 0 0,0 0 1 0 0,0 1-1 0 0,0-1 1 0 0,1 0 0 0 0,-1 0-1 0 0,0 0 1 0 0,0 0-1 0 0,1 1 1 0 0,-1-1-1 0 0,0 0 1 0 0,0 0-1 0 0,1 0 1 0 0,-1 0-1 0 0,0 0 1 0 0,0 0-1 0 0,1 0 1 0 0,-1 0-1 0 0,0 0 1 0 0,0 0 0 0 0,1 0-1 0 0,-1 0 1 0 0,0 0-1 0 0,0 0 1 0 0,1 0-1 0 0,-1 0 1 0 0,0 0-1 0 0,0 0 1 0 0,1 0-1 0 0,-1 0 1 0 0,0 0-1 0 0,1-1 1 0 0,-1 1 0 0 0,4-1 5 0 0,-1 0 1 0 0,0 0-1 0 0,1-1 0 0 0,-1 1 1 0 0,0-1-1 0 0,0 0 0 0 0,0 0 1 0 0,0 0-1 0 0,0-1 0 0 0,0 1 1 0 0,2-3-1 0 0,1 0-3 0 0,3-4-1 0 0,-1 0 0 0 0,9-10 0 0 0,-7 8 0 0 0,-8 10 0 0 0,6-5 0 0 0,-1 1 0 0 0,-1-1 0 0 0,4-7 183 0 0,-10 12 84 0 0,1-1 1174 0 0,6 8-1355 0 0,-7-5-101 0 0,2 0-107 0 0,3 4 196 0 0,-3-1-49 0 0,0 0 0 0 0,-1 0 0 0 0,1 0 0 0 0,0 5 0 0 0,0-2-16 0 0,-2 1-9 0 0,-1-2 0 0 0,0-1 0 0 0,0 1 0 0 0,1 0 0 0 0,-1 0 0 0 0,1 0 0 0 0,1 0 0 0 0,-1 0 0 0 0,3 9 0 0 0,-2-7 64 0 0,0 0 0 0 0,-1-1 0 0 0,0 1 0 0 0,-1 10 0 0 0,0-9 62 0 0,1 0-1 0 0,1 16 0 0 0,0-19 7 0 0,1 17 30 0 0,-2-21-155 0 0,0-1-6 0 0,4 14 12 0 0,-4-12-7 0 0,1 0 0 0 0,-1 0 0 0 0,0 0 0 0 0,0 0 0 0 0,0 0 0 0 0,-1 0 0 0 0,1 0 0 0 0,-1 0 0 0 0,0 3 0 0 0,-2 5 41 0 0,2-9-18 0 0,0 1 0 0 0,0-1 1 0 0,0 0-1 0 0,0 0 0 0 0,-1 0 1 0 0,1 0-1 0 0,-1 0 0 0 0,0 0 1 0 0,1 0-1 0 0,-1 0 0 0 0,0-1 1 0 0,0 1-1 0 0,0-1 0 0 0,0 1 1 0 0,-1-1-1 0 0,-3 2 0 0 0,0-1 59 0 0,0 0-1 0 0,0-1 0 0 0,-1 0 0 0 0,1 0 1 0 0,0 0-1 0 0,0-1 0 0 0,-1 0 0 0 0,1 0 1 0 0,0-1-1 0 0,-11-1 0 0 0,10 0-22 0 0,-12-1 127 0 0,0 0 1 0 0,-23-1-1 0 0,23 1-272 0 0,18 3-412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37 332 5496 0 0,'0'0'497'0'0,"1"-1"-266"0"0,2-3 387 0 0,-1 1 1 0 0,1 0-1 0 0,0 0 1 0 0,1 0-1 0 0,-1 0 1 0 0,8-5-1 0 0,9-8 1559 0 0,-8 6-623 0 0,-11 9-1383 0 0,1 0-1 0 0,0-1 1 0 0,-1 1-1 0 0,0 0 1 0 0,1-1-1 0 0,-1 1 1 0 0,0-1-1 0 0,1 1 1 0 0,-1-1-1 0 0,1-3 1 0 0,0 1 53 0 0,1 0 0 0 0,-1 0 0 0 0,0 1 0 0 0,1-1 0 0 0,3-3 1 0 0,6-9 420 0 0,-1 3-223 0 0,-8 9-286 0 0,0 1 1 0 0,-1 0 0 0 0,5-7-1 0 0,6-9 388 0 0,-10 14-408 0 0,1 1-1 0 0,-1-1 1 0 0,3-6 0 0 0,5-8-1 0 0,-9 16-85 0 0,0 0-1 0 0,0 0 1 0 0,0-1 0 0 0,-1 1-1 0 0,1 0 1 0 0,-1-1-1 0 0,1 1 1 0 0,-1-1 0 0 0,-1 0-1 0 0,1 1 1 0 0,0-7-1 0 0,0 7 12 0 0,-1-1-1 0 0,1 1 1 0 0,-1 0-1 0 0,1 0 1 0 0,1-4-1 0 0,-1 5-11 0 0,0 0 1 0 0,0 0-1 0 0,-1 0 0 0 0,1 0 1 0 0,-1 1-1 0 0,0-1 0 0 0,0 0 1 0 0,1 0-1 0 0,-1 0 0 0 0,0 0 1 0 0,-1 0-1 0 0,1-3 0 0 0,-1-8 329 0 0,0 3 137 0 0,-1 10-315 0 0,-2 5-109 0 0,-1 3-71 0 0,0 0 0 0 0,-5 11 0 0 0,9-16 0 0 0,0-1 0 0 0,0 1 0 0 0,0 0 0 0 0,0 0 0 0 0,1 0 0 0 0,-1 0 0 0 0,1 0 0 0 0,0 0 0 0 0,0 0 0 0 0,0 0 0 0 0,0 3 0 0 0,6 61 0 0 0,-3-24 0 0 0,0-19 36 0 0,1 22 64 0 0,-4-42-100 0 0,1 0 0 0 0,0 0 0 0 0,-1 0 0 0 0,1-1 0 0 0,2 7 0 0 0,-1-7 0 0 0,-1 0 0 0 0,0 1 0 0 0,0-1 0 0 0,-1 1 0 0 0,1 5 0 0 0,-1-9 0 0 0,0 1 0 0 0,0 0 0 0 0,0-1 0 0 0,0 1 0 0 0,0 0 0 0 0,0 0 0 0 0,0-1 0 0 0,0 1 0 0 0,1 0 0 0 0,-1-1 0 0 0,0 1 0 0 0,0 0 0 0 0,1 0 0 0 0,6 15 0 0 0,-7-15 4 0 0,0-1-1 0 0,1 1 1 0 0,-1-1-1 0 0,0 1 1 0 0,0-1-1 0 0,1 1 1 0 0,-1-1-1 0 0,0 1 1 0 0,0-1-1 0 0,0 1 1 0 0,0 0-1 0 0,0-1 1 0 0,0 1-1 0 0,0-1 1 0 0,0 1-1 0 0,0-1 1 0 0,0 1-1 0 0,0-1 1 0 0,0 1-1 0 0,-1 4 61 0 0,1-2-47 0 0,0 0 0 0 0,-1 0 0 0 0,1 0 0 0 0,0 0 1 0 0,-1 0-1 0 0,1 0 0 0 0,-1 0 0 0 0,-2 5 0 0 0,-3-1-17 0 0,2-3 9 0 0,1-2-1 0 0,-1 1 0 0 0,0 0 0 0 0,0-1 1 0 0,0 0-1 0 0,0 1 0 0 0,-1-2 0 0 0,1 1 1 0 0,0 0-1 0 0,-1-1 0 0 0,1 0 1 0 0,-6 1-1 0 0,-11 3 12 0 0,-54 18-20 0 0,62-18 0 0 0,10-4 0 0 0,1 0 0 0 0,-1 0 0 0 0,1 0 0 0 0,-1 0 0 0 0,-3 0 0 0 0,5-1 0 0 0,-1 0 0 0 0,1 1 0 0 0,0-1 0 0 0,-1 1 0 0 0,1-1 0 0 0,0 1 0 0 0,0-1 0 0 0,0 1 0 0 0,-2 0 0 0 0,-8 5 0 0 0,5-3-2 0 0,-4 1 988 0 0,12-4-751 0 0,18-1-61 0 0,0-2-1 0 0,25-4 1 0 0,-3-1-58 0 0,13-3-48 0 0,-33 5-70 0 0,36-3 0 0 0,-34 6-51 0 0,9 0-6740 0 0,-15 6-912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4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9728 0 0,'0'0'8943'0'0,"1"3"-8723"0"0,8 28 38 0 0,14 34 0 0 0,-16-35-269 0 0,-6-25 21 0 0,0 0 0 0 0,0 0 0 0 0,0 0-1 0 0,1 0 1 0 0,2 5 0 0 0,2 11 447 0 0,-5-19-369 0 0,-1 0 0 0 0,1 1 0 0 0,0-1 0 0 0,0 0 0 0 0,0 1 0 0 0,0-1-1 0 0,2 3 1 0 0,-2-3 43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8928 0 0,'0'0'6048'0'0,"2"0"-5511"0"0,12 0-674 0 0,-13 0-591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9848 0 0,'0'0'2544'0'0,"8"-7"-5776"0"0,-4 3-760 0 0</inkml:trace>
  <inkml:trace contextRef="#ctx0" brushRef="#br0" timeOffset="1">344 45 10136 0 0,'0'0'1528'0'0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0 325 8032 0 0,'0'0'616'0'0,"2"-1"-430"0"0,6-4-140 0 0,-4 3 88 0 0,1-1 1 0 0,-2 1-1 0 0,1-1 0 0 0,0 0 0 0 0,0 0 0 0 0,-1 0 0 0 0,4-4 0 0 0,-2 1 427 0 0,0 0 1 0 0,11-10-1 0 0,67-59 1145 0 0,-71 61-1610 0 0,0 1 1 0 0,-1-1-1 0 0,-1-1 0 0 0,11-19 1 0 0,-5 9 456 0 0,-12 19-411 0 0,0 1 0 0 0,-1-1 0 0 0,0 1 0 0 0,4-10 0 0 0,-5 12-66 0 0,0 0-18 0 0,2-10 8 0 0,-2 2 15 0 0,-3 9 45 0 0,1 1 3 0 0,0-1 944 0 0,-2 2-584 0 0,-11-2-327 0 0,9 4-140 0 0,2-1-25 0 0,-2 2 3 0 0,0 1 0 0 0,-1-1 0 0 0,1 1 0 0 0,1-1 0 0 0,-1 1 0 0 0,1 0 0 0 0,-1 1 0 0 0,-2 4 0 0 0,-6 7 0 0 0,5-5 1 0 0,1-1 0 0 0,0 1-1 0 0,0 0 1 0 0,1 0-1 0 0,-6 23 1 0 0,1-8 69 0 0,-10 24 942 0 0,-11 30-113 0 0,27-69-886 0 0,1 1 0 0 0,0-1 0 0 0,1 1 0 0 0,1 0 0 0 0,-1 12 0 0 0,2-13 61 0 0,-1-1-1 0 0,-1 0 1 0 0,0 1 0 0 0,0-1-1 0 0,-1 0 1 0 0,0 0 0 0 0,-8 16-1 0 0,3-14-31 0 0,0 4 32 0 0,7-15-69 0 0,1 0 1 0 0,0 0-1 0 0,-1-1 0 0 0,1 1 0 0 0,-1 0 0 0 0,1 0 0 0 0,-1-1 0 0 0,1 1 0 0 0,-1 0 0 0 0,1-1 0 0 0,-2 2 0 0 0,-4 5-350 0 0,6-6-103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43 6448 0 0,'0'0'770'0'0,"0"-7"824"0"0,0 6-1426 0 0,0 0 0 0 0,0 0 0 0 0,0-1 0 0 0,-1 1 0 0 0,1 0 0 0 0,0 0 0 0 0,0 0 0 0 0,-1-1 0 0 0,1 1 0 0 0,0 0 0 0 0,-1 0 0 0 0,1 0 0 0 0,-1 0 0 0 0,0 0 0 0 0,1 0 0 0 0,-1 0 0 0 0,0 0 0 0 0,0 0 0 0 0,1 0 0 0 0,-1 0 0 0 0,-2-1 0 0 0,-1-2 164 0 0,3 3-175 0 0,-12-5 551 0 0,10 6-470 0 0,0 0 0 0 0,-1 0 1 0 0,1 0-1 0 0,0 1 0 0 0,0-1 0 0 0,0 1 1 0 0,-1 0-1 0 0,1 0 0 0 0,-4 2 1 0 0,1 1-48 0 0,0 1 0 0 0,0-1 0 0 0,1 1 0 0 0,0 1 0 0 0,0-1 0 0 0,0 1 1 0 0,0 0-1 0 0,1 0 0 0 0,-5 10 0 0 0,-2 7 603 0 0,-12 33 0 0 0,12-29-542 0 0,8-17-357 0 0,0 1-1 0 0,-4 22 0 0 0,5-16 607 0 0,2-15-314 0 0,1 0-82 0 0,-1-2-102 0 0,0 1 1 0 0,0-1-1 0 0,0 0 0 0 0,0 1 0 0 0,0-1 0 0 0,0 0 0 0 0,0 1 1 0 0,0-1-1 0 0,1 0 0 0 0,-1 1 0 0 0,0-1 0 0 0,0 0 0 0 0,0 0 1 0 0,0 1-1 0 0,1-1 0 0 0,-1 0 0 0 0,0 0 0 0 0,0 1 1 0 0,1-1-1 0 0,-1 0 0 0 0,0 0 0 0 0,0 1 0 0 0,1-1 0 0 0,1 1 10 0 0,0-1 0 0 0,-1 1 0 0 0,1-1 0 0 0,0 1-1 0 0,0-1 1 0 0,0 0 0 0 0,0 1 0 0 0,0-1 0 0 0,0 0-1 0 0,0 0 1 0 0,0 0 0 0 0,0-1 0 0 0,0 1 0 0 0,-1 0-1 0 0,1-1 1 0 0,0 0 0 0 0,0 1 0 0 0,0-1 0 0 0,2-1-1 0 0,0 0 44 0 0,1-1 0 0 0,-2 1 0 0 0,1-1 0 0 0,0 0 0 0 0,0 0 0 0 0,-1 0 0 0 0,1 0 0 0 0,4-7 0 0 0,10-9 204 0 0,-11 12-329 0 0,-1 0 0 0 0,1 0-1 0 0,-2 0 1 0 0,8-12 0 0 0,7-11 203 0 0,-12 18 9 0 0,-7 10-142 0 0,0 0 0 0 0,0 1 0 0 0,0-1 0 0 0,0 0 0 0 0,1 1 0 0 0,-1-1 0 0 0,3-2 0 0 0,-4 4-13 0 0,0 0 0 0 0,1 0-1 0 0,-1 0 1 0 0,0 0 0 0 0,0 0 0 0 0,0 0-1 0 0,0-1 1 0 0,0 1 0 0 0,0 0 0 0 0,0 0-1 0 0,1 0 1 0 0,-1 0 0 0 0,0 0 0 0 0,0 0-1 0 0,0-1 1 0 0,0 1 0 0 0,0 0 0 0 0,0 0 0 0 0,0 0-1 0 0,0 0 1 0 0,0-1 0 0 0,0 1 0 0 0,0 0-1 0 0,0 0 1 0 0,0 0 0 0 0,0 0 0 0 0,0-1-1 0 0,0 1 1 0 0,0 0 0 0 0,0 0 0 0 0,0 0-1 0 0,0 0 1 0 0,0-1 0 0 0,0 1 0 0 0,0 0 0 0 0,0 0-1 0 0,0 0 1 0 0,0 0 0 0 0,0 0 0 0 0,0-1-1 0 0,-1 1 1 0 0,1 0 0 0 0,0 0 0 0 0,0 0-1 0 0,0 0 1 0 0,0 0 0 0 0,0 0 0 0 0,0 0-1 0 0,-1-1 1 0 0,1 1 0 0 0,-6 10-12 0 0,0 0 1 0 0,1 0-1 0 0,-5 14 0 0 0,6-17 24 0 0,1 1 0 0 0,1 0 0 0 0,0 0 0 0 0,0 0 0 0 0,0 0 0 0 0,0 14 0 0 0,2-14 11 0 0,5 6 70 0 0,-3-12-68 0 0,-1-1 0 0 0,1 0-129 0 0,0 0 0 0 0,-1 0 0 0 0,1 0 0 0 0,0 0 0 0 0,0-1 0 0 0,0 1 0 0 0,0 0 0 0 0,0-1 0 0 0,-1 0 0 0 0,1 1 0 0 0,0-1 0 0 0,4 0 0 0 0,4 0-766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7368 0 0,'0'0'666'0'0,"-1"7"-379"0"0,-22 34 4540 0 0,0 5-2396 0 0,14-31-1329 0 0,-12 34 0 0 0,16-37-513 0 0,-9 18 0 0 0,-1 1 148 0 0,11-23-579 0 0,0 2 7 0 0,0 0 0 0 0,0 0 0 0 0,0 0 0 0 0,2 1 0 0 0,-1-1 0 0 0,1 1-1 0 0,0 12 1 0 0,-2 7 8 0 0,2-23-135 0 0,1 1 1 0 0,0 10-1 0 0,1-11-39 0 0,-1-4 3 0 0,1 0 0 0 0,0 0 0 0 0,0 0 0 0 0,1 0 0 0 0,-1-1 0 0 0,0 1 0 0 0,2 5 0 0 0,-1-7 143 0 0,6 4-28 0 0,-5-3-102 0 0,0 0-4 0 0,-2-2-7 0 0,0 0 1 0 0,0 1-1 0 0,1-1 0 0 0,-1 0 0 0 0,0 0 0 0 0,1 1 0 0 0,-1-1 0 0 0,0 0 0 0 0,1 0 0 0 0,-1 1 0 0 0,1-1 0 0 0,-1 0 0 0 0,1 0 0 0 0,-1 0 0 0 0,0 0 0 0 0,1 0 0 0 0,-1 0 0 0 0,1 0 0 0 0,0 0 0 0 0,9 0 63 0 0,6-1-26 0 0,-12-1-33 0 0,-3 0-6 0 0,5-2-41 0 0,-5 4 12 0 0,0-1 1 0 0,1 0 0 0 0,-1 0 0 0 0,0 0 0 0 0,1 0 0 0 0,-1 0 0 0 0,0 0-1 0 0,0 0 1 0 0,0-1 0 0 0,1 0 0 0 0,-2 0-278 0 0,5-5-2031 0 0,-1 0-15 0 0,1-5-3875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1376 0 0,'0'0'15699'0'0,"2"0"-15028"0"0,119-7 2145 0 0,-93 5-2932 0 0,-22 2-229 0 0,1 0 1 0 0,0-1-1 0 0,0 1 1 0 0,13-5-1 0 0,-4 1-4269 0 0,0 1-1463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1840 0 0,'0'0'11621'0'0,"0"10"-7832"0"0,0-3-3389 0 0,0-5 841 0 0,0-1-1062 0 0,-14 23 720 0 0,12-20-713 0 0,-1-1 1 0 0,1 1 0 0 0,0 0 0 0 0,0 0 0 0 0,0 0 0 0 0,1 0 0 0 0,-2 7-1 0 0,-1 7 171 0 0,2-13-139 0 0,1 0 0 0 0,0 0 1 0 0,0 0-1 0 0,0 8 0 0 0,1 4 374 0 0,0-15-677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20 456 0 0,'0'0'331'0'0,"1"0"0"0"0,-1 0 1 0 0,0-1-1 0 0,1 1 0 0 0,-1 0 0 0 0,0-1 0 0 0,0 1 0 0 0,1 0 1 0 0,-1 0-1 0 0,0-1 0 0 0,0 1 0 0 0,0 0 0 0 0,1-1 0 0 0,-1 1 1 0 0,0 0-1 0 0,0-1 0 0 0,0 1 0 0 0,0-1 0 0 0,0 1 0 0 0,1-5 2619 0 0,1-3 6292 0 0,-21 42-8666 0 0,-2 18-48 0 0,18-42-356 0 0,-6 22 0 0 0,7-23-74 0 0,0 0 0 0 0,-7 16 0 0 0,1-8 22 0 0,1 0 0 0 0,1 1 0 0 0,-6 21 0 0 0,-4 16-11 0 0,15-51-94 0 0,-2 9-3 0 0,0 0 0 0 0,-1 0 1 0 0,-6 14-1 0 0,8-25 0 0 0,1-1-10 0 0,1-1 1 0 0,0 1 0 0 0,-1-1-1 0 0,1 1 1 0 0,0-1-1 0 0,0 1 1 0 0,-1-1-1 0 0,1 1 1 0 0,0-1-1 0 0,0 1 1 0 0,0-1-1 0 0,0 1 1 0 0,0 0 0 0 0,-1-1-1 0 0,1 1 1 0 0,0-1-1 0 0,0 1 1 0 0,1 0-1 0 0,-1-1 1 0 0,0 2-1 0 0,-2 4 134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8288 0 0,'0'0'756'0'0,"-1"2"-484"0"0,0-2-75 0 0,1 1 0 0 0,-1-1 0 0 0,0 1 0 0 0,1 0 0 0 0,-1 0 0 0 0,1-1 0 0 0,-1 1 0 0 0,1 0 0 0 0,-1 0 1 0 0,1 0-1 0 0,0-1 0 0 0,-1 1 0 0 0,1 0 0 0 0,0 0 0 0 0,-1 0 0 0 0,1 0 0 0 0,0 0 0 0 0,0 0 0 0 0,0-1 0 0 0,0 1 0 0 0,0 2 1 0 0,0-2 346 0 0,13 14 1724 0 0,-11-13-2200 0 0,0-1 1 0 0,0 1 0 0 0,0-1 0 0 0,0 1 0 0 0,1-1 0 0 0,-1 0 0 0 0,0 0 0 0 0,1 0 0 0 0,-1 0 0 0 0,1 0 0 0 0,-1-1 0 0 0,1 1 0 0 0,-1-1 0 0 0,1 1 0 0 0,-1-1 0 0 0,1 0 0 0 0,0 0 0 0 0,2-1 0 0 0,4 0-182 0 0,0-1 0 0 0,0-1 0 0 0,15-5 0 0 0,-3 0-366 0 0,-4 4-5492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8288 0 0,'0'0'5677'0'0,"2"1"-5058"0"0,4 0 155 0 0,0-1 1 0 0,1 1-1 0 0,-1-1 1 0 0,11-2-1 0 0,6 1-241 0 0,-11 1-130 0 0,0-2 1 0 0,20-3-1 0 0,-20 2-172 0 0,-1-1-1 0 0,1 0 1 0 0,-1 0-1 0 0,16-10 0 0 0,-7 2-187 0 0,25-18 0 0 0,-9-2-33 0 0,-27 23-90 0 0,0 0 0 0 0,0 0 0 0 0,-1 0 0 0 0,11-17 0 0 0,-18 25-5 0 0,-1-1-1 0 0,1 1 1 0 0,0 0-1 0 0,-1-1 1 0 0,1 1-1 0 0,-1-1 1 0 0,0 1-1 0 0,1 0 1 0 0,-1-1-1 0 0,0 1 1 0 0,0-1-1 0 0,0 1 0 0 0,0-3 1 0 0,0 1-122 0 0,-1 1 59 0 0,1 1 148 0 0,0 1-1 0 0,0 0 1 0 0,-1-1-1 0 0,1 1 0 0 0,0 0 1 0 0,-1 0-1 0 0,1-1 1 0 0,0 1-1 0 0,-1 0 0 0 0,1 0 1 0 0,0-1-1 0 0,-1 1 0 0 0,1 0 1 0 0,0 0-1 0 0,-1 0 1 0 0,1 0-1 0 0,0-1 0 0 0,-1 1 1 0 0,1 0-1 0 0,-1 0 1 0 0,1 0-1 0 0,0 0 0 0 0,-1 0 1 0 0,1 0-1 0 0,-1 0 1 0 0,1 0-1 0 0,0 0 0 0 0,-1 1 1 0 0,-1-1 1 0 0,-3 0-1 0 0,-1 0 0 0 0,1 0 0 0 0,0 0 0 0 0,-1 1 0 0 0,1 0 0 0 0,0 0 0 0 0,0 1 0 0 0,0-1 0 0 0,0 1 0 0 0,-5 3 0 0 0,-11 4-154 0 0,17-8 102 0 0,1 0-1 0 0,-1 1 0 0 0,0-1 0 0 0,1 1 1 0 0,-1 0-1 0 0,1 0 0 0 0,-4 4 0 0 0,1 0-73 0 0,0-1 140 0 0,0 0-1 0 0,1 1 1 0 0,-10 12-1 0 0,-1 4 96 0 0,5-7 145 0 0,-15 27-1 0 0,12-17 271 0 0,11-20-422 0 0,0-1-1 0 0,0 0 1 0 0,1 1-1 0 0,0-1 1 0 0,0 1 0 0 0,0 0-1 0 0,0 0 1 0 0,1 0-1 0 0,-1 0 1 0 0,2 0-1 0 0,-2 7 1 0 0,2-2-31 0 0,0-8-7 0 0,-1 1 1 0 0,1-1 0 0 0,0 1-1 0 0,0-1 1 0 0,0 1-1 0 0,1 0 1 0 0,-1-1 0 0 0,0 1-1 0 0,1-1 1 0 0,0 1 0 0 0,0-1-1 0 0,0 0 1 0 0,0 1-1 0 0,0-1 1 0 0,0 0 0 0 0,0 0-1 0 0,1 0 1 0 0,2 4 0 0 0,-1-4-14 0 0,-1 1 1 0 0,1-1 0 0 0,0 0 0 0 0,0 0 0 0 0,1 0-1 0 0,-1 0 1 0 0,0-1 0 0 0,1 1 0 0 0,-1-1 0 0 0,1 0-1 0 0,-1 0 1 0 0,1 0 0 0 0,0 0 0 0 0,-1-1-1 0 0,1 1 1 0 0,0-1 0 0 0,-1 0 0 0 0,1 0 0 0 0,4-1-1 0 0,6-1-163 0 0,0-1 0 0 0,0-1 0 0 0,23-8 0 0 0,-11 3-709 0 0,51-13-2117 0 0,-35 11 1404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5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151 1 920 0 0,'0'0'10208'0'0,"-7"6"-9184"0"0,-10 5 108 0 0,13-8-1036 0 0,0 0 0 0 0,0 0 1 0 0,-1 0-1 0 0,0-1 0 0 0,1 0 1 0 0,-1 0-1 0 0,-9 3 0 0 0,-16 4 1070 0 0,29-9-1148 0 0,1 1 1 0 0,-1-1-1 0 0,1 0 1 0 0,-1 1-1 0 0,1-1 1 0 0,-1 0 0 0 0,1 1-1 0 0,-1-1 1 0 0,1 0-1 0 0,0 1 1 0 0,-1-1 0 0 0,1 1-1 0 0,0-1 1 0 0,-1 1-1 0 0,1-1 1 0 0,0 1 0 0 0,-1 0-1 0 0,0 1 33 0 0,0-1-12 0 0,-1 1-1 0 0,0-1 1 0 0,1 0 0 0 0,-1 1-1 0 0,0-1 1 0 0,0 0 0 0 0,0 0-1 0 0,0 0 1 0 0,0 0 0 0 0,0-1-1 0 0,0 1 1 0 0,0 0 0 0 0,-4 0-1 0 0,4-1 495 0 0,2 0-450 0 0,-1 0 0 0 0,1-1 0 0 0,-1 1 0 0 0,1 0 0 0 0,-1 0 0 0 0,1 0 0 0 0,-1 0-1 0 0,1 0 1 0 0,-1 0 0 0 0,1 0 0 0 0,-1 1 0 0 0,1-1 0 0 0,-1 0 0 0 0,1 0-1 0 0,-1 0 1 0 0,1 0 0 0 0,-1 1 0 0 0,1-1 0 0 0,-1 1 0 0 0,4 19 598 0 0,-2-17-316 0 0,1-2-186 0 0,3 3-70 0 0,1 0-1 0 0,-1 1 1 0 0,0-1-1 0 0,-1 1 0 0 0,1 1 1 0 0,-1-1-1 0 0,0 1 1 0 0,-1-1-1 0 0,1 1 1 0 0,4 11-1 0 0,-8-17-96 0 0,0 1-1 0 0,1-1 0 0 0,-1 1 0 0 0,1-1 1 0 0,-1 1-1 0 0,0-1 0 0 0,1 1 0 0 0,-1-1 1 0 0,1 0-1 0 0,-1 1 0 0 0,1-1 0 0 0,-1 0 1 0 0,1 1-1 0 0,0-1 0 0 0,-1 0 0 0 0,1 0 0 0 0,-1 1 1 0 0,2-1-1 0 0,0 1 27 0 0,11 7 117 0 0,-1-1 0 0 0,25 9-1 0 0,-25-14-262 0 0,3-3-457 0 0,-2-3-210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96 98 2304 0 0,'0'0'5453'0'0,"0"-1"-4316"0"0,0-1-793 0 0,1 0 0 0 0,-1 0 0 0 0,0 0-1 0 0,1 0 1 0 0,-1 0 0 0 0,1 0 0 0 0,-1 0-1 0 0,1 0 1 0 0,0 0 0 0 0,1-2 0 0 0,-1 3 900 0 0,0-3 298 0 0,17-27 523 0 0,-16 28-1989 0 0,0 2-1 0 0,-1-1 0 0 0,1 0 1 0 0,0 0-1 0 0,0 0 0 0 0,0 1 1 0 0,0-1-1 0 0,3-1 0 0 0,-3 2-9 0 0,1-1-27 0 0,-1 1 0 0 0,0 0-1 0 0,1 0 1 0 0,-1-1-1 0 0,1 2 1 0 0,-1-1-1 0 0,4-1 1 0 0,11-4 128 0 0,-16 6-160 0 0,-1 0 0 0 0,1 0 0 0 0,-1-1 0 0 0,1 1 0 0 0,0 0 0 0 0,-1 0 0 0 0,1 0 0 0 0,-1 0 0 0 0,1 0 0 0 0,0 0 0 0 0,-1 0 0 0 0,1 0 0 0 0,-1 0 0 0 0,1 0 0 0 0,-1 0 0 0 0,2 0 0 0 0,1 1 14 0 0,1-1-2 0 0,0 0-1 0 0,0 0 0 0 0,0 1 1 0 0,1 0-1 0 0,-1 0 0 0 0,5 1 0 0 0,2 5-18 0 0,-8-4 38 0 0,1 0 0 0 0,-1 0 0 0 0,0 0 0 0 0,0 1 0 0 0,0 0-1 0 0,-1-1 1 0 0,0 1 0 0 0,1 0 0 0 0,-1 0 0 0 0,0 0 0 0 0,-1 1 0 0 0,1-1-1 0 0,-1 0 1 0 0,0 1 0 0 0,0-1 0 0 0,0 1 0 0 0,0-1 0 0 0,-1 1-1 0 0,0-1 1 0 0,0 1 0 0 0,0-1 0 0 0,-1 1 0 0 0,1-1 0 0 0,-1 1 0 0 0,-1 3-1 0 0,1-6-26 0 0,0 0 0 0 0,0 0 0 0 0,0 0 0 0 0,0-1-1 0 0,0 1 1 0 0,0 0 0 0 0,0-1 0 0 0,0 1 0 0 0,-3 1-1 0 0,2-1 8 0 0,1 0 0 0 0,-1 0 0 0 0,0 0-1 0 0,1 1 1 0 0,-1-1 0 0 0,0 3-1 0 0,0-2-11 0 0,1-1-1 0 0,-1 1 1 0 0,1-1-1 0 0,-1 0 1 0 0,0 0-1 0 0,0 1 1 0 0,0-1-1 0 0,0 0 1 0 0,-4 2-1 0 0,-10 11 4 0 0,14-14-3 0 0,1 1 0 0 0,-1 0 0 0 0,0-1 0 0 0,0 0 0 0 0,0 1 0 0 0,0-1 0 0 0,0 0 0 0 0,-1 0 0 0 0,-3 2 0 0 0,-10 4 7 0 0,13-7-6 0 0,2 0-4 0 0,0 0 280 0 0,2 8-459 0 0,-1-7 175 0 0,0 1-1 0 0,0-1 0 0 0,0 1 0 0 0,1-1 0 0 0,-1 1 0 0 0,0-1 1 0 0,1 1-1 0 0,-1-1 0 0 0,1 1 0 0 0,-1-1 0 0 0,2 2 0 0 0,1 3 2 0 0,0-2 0 0 0,-1-1 0 0 0,0 1 0 0 0,0 0 0 0 0,0-1 0 0 0,0 1 0 0 0,1 4 0 0 0,3 8-2 0 0,-4-15 19 0 0,-2 0 52 0 0,0 1-1 0 0,-20 34 307 0 0,-5 10 338 0 0,24-45-689 0 0,-3 6 61 0 0,0-1 1 0 0,-1 1-1 0 0,0-1 0 0 0,0 0 1 0 0,-8 6-1 0 0,5-3 11 0 0,7-7-70 0 0,0-1-1 0 0,0 0 1 0 0,0 0-1 0 0,0 0 1 0 0,0 0 0 0 0,0 0-1 0 0,-1 0 1 0 0,1 0 0 0 0,-2 1-1 0 0,-1 0 92 0 0,0 0-1 0 0,0-1 0 0 0,0 0 0 0 0,-4 1 1 0 0,6-1-51 0 0,1-1 1 0 0,-1 0-1 0 0,1 0 1 0 0,-1 0-1 0 0,0 0 1 0 0,1 0-1 0 0,-1 0 0 0 0,1-1 1 0 0,-1 1-1 0 0,1 0 1 0 0,-1-1-1 0 0,1 1 1 0 0,-1-1-1 0 0,-2-1 1 0 0,-27-25 95 0 0,17 14-333 0 0,9 9-1246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69 1376 0 0,'0'0'9946'0'0,"-1"1"-8922"0"0,-2 1-660 0 0,0-1-1 0 0,0 2 0 0 0,0-1 0 0 0,0 0 1 0 0,0 1-1 0 0,1-1 0 0 0,-1 1 1 0 0,1 0-1 0 0,-3 4 0 0 0,-5 4 273 0 0,9-9-544 0 0,0 0-1 0 0,1 0 0 0 0,-1 0 0 0 0,0 0 0 0 0,0 0 0 0 0,1 0 0 0 0,-1 0 0 0 0,1 0 0 0 0,0 0 0 0 0,0 1 0 0 0,-1-1 0 0 0,2 3 0 0 0,-2 6 251 0 0,0 1 36 0 0,0-1 1 0 0,1 1 0 0 0,2 20-1 0 0,-1-28-258 0 0,0 0 0 0 0,1 1-1 0 0,-1-1 1 0 0,1 0-1 0 0,0 0 1 0 0,0 0 0 0 0,5 6-1 0 0,4 9 148 0 0,-11-18-255 0 0,1 0 1 0 0,-1 0-1 0 0,1-1 0 0 0,-1 1 0 0 0,1 0 0 0 0,-1 0 0 0 0,1 0 0 0 0,0-1 0 0 0,-1 1 0 0 0,1 0 0 0 0,0 0 1 0 0,0-1-1 0 0,-1 1 0 0 0,1-1 0 0 0,0 1 0 0 0,0-1 0 0 0,0 1 0 0 0,0-1 0 0 0,0 0 0 0 0,1 1 0 0 0,0 0 71 0 0,0 0-1 0 0,0-1 0 0 0,0 1 0 0 0,0 0 1 0 0,0 0-1 0 0,-1 1 0 0 0,3 0 0 0 0,-1 0-13 0 0,0-1-1 0 0,0 1 1 0 0,0-1 0 0 0,0 0-1 0 0,0 0 1 0 0,0 0-1 0 0,4 0 1 0 0,9 3 134 0 0,-12-3-147 0 0,-1 0-1 0 0,0-1 1 0 0,1 0-1 0 0,-1 1 1 0 0,1-1-1 0 0,-1 0 1 0 0,0-1-1 0 0,1 1 1 0 0,4-1-1 0 0,31-11 351 0 0,-38 11-399 0 0,15-4 19 0 0,-12 5-24 0 0,0-1 0 0 0,-1 0 0 0 0,1-1 0 0 0,0 1 0 0 0,-1-1 0 0 0,1 1 0 0 0,-1-1 0 0 0,0 0 0 0 0,1 0 0 0 0,-1-1 0 0 0,0 1 0 0 0,0 0 0 0 0,0-1 0 0 0,4-5 0 0 0,4-6-2 0 0,-8 11 0 0 0,-1 0 0 0 0,1-1 0 0 0,-1 1 0 0 0,0-1 0 0 0,3-4 0 0 0,-1-1 0 0 0,-2 5 0 0 0,-1 0 0 0 0,1 0 0 0 0,-1-1 0 0 0,1 1 0 0 0,0-7 0 0 0,0-6 0 0 0,-2 1 0 0 0,1 0 0 0 0,-2 0 0 0 0,-2-18 0 0 0,1 28 0 0 0,0 0 0 0 0,0 0 0 0 0,0 0 0 0 0,-4-7 0 0 0,-1-1 0 0 0,6 11 8 0 0,0 1 0 0 0,0 0-1 0 0,0 1 1 0 0,0-1-1 0 0,0 0 1 0 0,-1 0 0 0 0,1 0-1 0 0,-1 1 1 0 0,1-1 0 0 0,-1 1-1 0 0,0-1 1 0 0,0 1-1 0 0,1 0 1 0 0,-1-1 0 0 0,0 1-1 0 0,0 0 1 0 0,0 0 0 0 0,0 0-1 0 0,0 1 1 0 0,0-1-1 0 0,-1 0 1 0 0,1 1 0 0 0,0 0-1 0 0,0-1 1 0 0,-3 1 0 0 0,-1 0 1 0 0,0 0-1 0 0,1 1 1 0 0,-1 0 0 0 0,1 0 0 0 0,-1 0 0 0 0,1 1 0 0 0,-1-1 0 0 0,-9 6 0 0 0,4-2-119 0 0,4-2 78 0 0,1 0 0 0 0,1 0 0 0 0,-8 5-1 0 0,6-3 33 0 0,2-2 0 0 0,0 0 0 0 0,1 1 0 0 0,-1-1 0 0 0,1 1 0 0 0,-6 8 0 0 0,3 1 0 0 0,5-10 0 0 0,1-1 0 0 0,0 1 0 0 0,-1 0 0 0 0,0-1 0 0 0,0 1 0 0 0,-3 3 0 0 0,4-5 0 0 0,-1 1 0 0 0,1-1 0 0 0,0 1 0 0 0,-1-1 0 0 0,1 1 0 0 0,0 0 0 0 0,0 0 0 0 0,1 0 0 0 0,-1-1 0 0 0,0 1 0 0 0,0 0 0 0 0,1 0 0 0 0,-1 0 0 0 0,1 3 0 0 0,-2 3 0 0 0,2 1 0 0 0,0-8-92 0 0,0 0 0 0 0,0 0-1 0 0,1-1 1 0 0,-1 1 0 0 0,0 0 0 0 0,1 0-1 0 0,-1 0 1 0 0,1 0 0 0 0,-1 0 0 0 0,1 0-1 0 0,-1-1 1 0 0,1 1 0 0 0,-1 0-1 0 0,1-1 1 0 0,0 1 0 0 0,-1 0 0 0 0,1-1-1 0 0,0 1 1 0 0,0 0 0 0 0,-1-1 0 0 0,1 1-1 0 0,0-1 1 0 0,0 0 0 0 0,0 1-1 0 0,0-1 1 0 0,0 0 0 0 0,0 1 0 0 0,1-1-1 0 0,2 0-498 0 0,0 0-1 0 0,-1 0 1 0 0,1-1 0 0 0,0 0-1 0 0,0 1 1 0 0,4-3-1 0 0,-5 2 302 0 0,23-5-2267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15 0 0 0,'0'0'3768'0'0,"2"-1"-1830"0"0,10-13 10659 0 0,-17 24-11642 0 0,-4 2-790 0 0,7-7-55 0 0,-1-1 1 0 0,0 0 0 0 0,-8 7 0 0 0,10-9 377 0 0,1-2-423 0 0,0 0 0 0 0,-1 1-1 0 0,1-1 1 0 0,0 0 0 0 0,0 1 0 0 0,-1-1 0 0 0,1 1-1 0 0,0-1 1 0 0,0 0 0 0 0,0 1 0 0 0,0-1-1 0 0,-1 1 1 0 0,1-1 0 0 0,0 1 0 0 0,0-1 0 0 0,0 1-1 0 0,127-1-128 0 0,-118 1 61 0 0,-1 0 0 0 0,1 0-1 0 0,-1 1 1 0 0,1 0 0 0 0,-1 1-1 0 0,0 0 1 0 0,15 7 0 0 0,-13-4-56 0 0,-8-3 46 0 0,1 0 1 0 0,-1-1-1 0 0,1 1 1 0 0,1 3-1 0 0,-3-4 5 0 0,7 10 10 0 0,-8-10 11 0 0,0 0 0 0 0,0 0 0 0 0,0 1 0 0 0,0-1 0 0 0,0 0 0 0 0,0 0 0 0 0,-1 1 0 0 0,1-1 0 0 0,-1 0 0 0 0,0 0 0 0 0,1 0 0 0 0,-1 0 0 0 0,-2 4 0 0 0,-1 4 15 0 0,-3 6-44 0 0,5-12 0 0 0,1 0 0 0 0,-1-1-1 0 0,1 1 1 0 0,0 0-1 0 0,0 0 1 0 0,-1 6 0 0 0,2-10 11 0 0,0 1 0 0 0,0-1 0 0 0,0 0 0 0 0,0 0 0 0 0,0 0 0 0 0,0 1 0 0 0,0-1 0 0 0,0 0 0 0 0,0 0 0 0 0,0 0 0 0 0,0 1 1 0 0,0-1-1 0 0,0 0 0 0 0,-1 0 0 0 0,1 0 0 0 0,0 1 0 0 0,0-1 0 0 0,0 0 0 0 0,0 0 0 0 0,0 0 0 0 0,0 0 0 0 0,-1 0 0 0 0,1 0 0 0 0,0 1 0 0 0,0-1 0 0 0,0 0 1 0 0,0 0-1 0 0,-1 0 0 0 0,1 0 0 0 0,0 0 0 0 0,0 0 0 0 0,0 0 0 0 0,-1 0 0 0 0,1 0 0 0 0,0 0 10 0 0,-1 0-1 0 0,1 0 0 0 0,0 0 1 0 0,0 0-1 0 0,-1 1 1 0 0,1-1-1 0 0,0 0 1 0 0,0 0-1 0 0,0 0 1 0 0,-1 0-1 0 0,1 0 1 0 0,0 0-1 0 0,0 0 1 0 0,0 1-1 0 0,0-1 0 0 0,-1 0 1 0 0,1 0-1 0 0,0 0 1 0 0,0 0-1 0 0,0 1 1 0 0,0-1-1 0 0,0 0 1 0 0,0 0-1 0 0,-1 0 1 0 0,1 1-1 0 0,0-1 0 0 0,0 0 1 0 0,0 0-1 0 0,0 0 1 0 0,0 1-1 0 0,0-1 1 0 0,0 0-1 0 0,0 0 1 0 0,0 1-1 0 0,0-1 1 0 0,-1 2 58 0 0,1 0 1 0 0,-1 0-1 0 0,0 0 1 0 0,0-1 0 0 0,0 1-1 0 0,0 0 1 0 0,0 0-1 0 0,0-1 1 0 0,-1 1-1 0 0,1-1 1 0 0,-1 1-1 0 0,-1 1 1 0 0,0-1-40 0 0,2-1 67 0 0,-6 6 84 0 0,5-6-132 0 0,1-1 1 0 0,-1 1-1 0 0,0 0 1 0 0,0 0 0 0 0,0-1-1 0 0,-2 1 1 0 0,-7 2 141 0 0,5-1-19 0 0,1 0-1 0 0,-1 0 1 0 0,0-1-1 0 0,1 0 1 0 0,-7 1-1 0 0,6-2-44 0 0,1 1 0 0 0,-1 0-1 0 0,0 0 1 0 0,-10 5-1 0 0,3-2 138 0 0,6-2-248 0 0,4-4 1 0 0,2 1 42 0 0,0 0 1 0 0,0 1-52 0 0,0 0-1 0 0,1 0-1 0 0,-1 0 1 0 0,0-1-1 0 0,0 1 1 0 0,1-1-1 0 0,-1 1 1 0 0,0 0-1 0 0,1-1 1 0 0,-1 1 0 0 0,0-1-1 0 0,1 1 1 0 0,-1-1-1 0 0,1 0 1 0 0,-1 0-1 0 0,0 1-33 0 0,1-1-1 0 0,-1 1 1 0 0,1-1-1 0 0,-1 1 1 0 0,1-1-1 0 0,0 1 1 0 0,-1-1-1 0 0,1 1 1 0 0,0-1-1 0 0,-1 1 1 0 0,1-1-1 0 0,0 1 1 0 0,0-1-1 0 0,0 0 1 0 0,-1 1-1 0 0,1-1 1 0 0,0 1-1 0 0,0-1 0 0 0,0 0 1 0 0,0 1-1 0 0,0-1 1 0 0,0 1-1 0 0,0-1 1 0 0,0 0-1 0 0,1 0 1 0 0,-1-1-246 0 0,0 0-675 0 0,0-1 0 0 0,0 1 1 0 0,1-1-1 0 0,-1 1 1 0 0,0-1-1 0 0,1 1 0 0 0,0 0 1 0 0,1-4-1 0 0,1-2-5608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8 107 6448 0 0,'0'0'585'0'0,"-1"-1"-485"0"0,-5-12 255 0 0,5 12 1431 0 0,1-8 5502 0 0,0 8-7065 0 0,1 0 1 0 0,-1 0-1 0 0,0 0 0 0 0,1 0 0 0 0,-1-1 1 0 0,1 1-1 0 0,-1 0 0 0 0,1 0 0 0 0,0 0 0 0 0,-1 0 1 0 0,1 1-1 0 0,0-1 0 0 0,-1 0 0 0 0,1 0 1 0 0,0 0-1 0 0,0 0 0 0 0,0 1 0 0 0,0-1 0 0 0,0 0 1 0 0,1 0-1 0 0,2-1 4 0 0,0 0 1 0 0,0 0-1 0 0,0 0 1 0 0,7-1-1 0 0,28-9 848 0 0,-24 7-759 0 0,0 0-1 0 0,1 1 0 0 0,26-3 0 0 0,30-3-329 0 0,-17 2-2488 0 0,-42 7 1478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71 134 456 0 0,'8'0'-31'0'0,"-4"1"66"0"0,0-1 0 0 0,0 1-1 0 0,1 0 1 0 0,-1 0 0 0 0,5 2-1 0 0,-6-2 3366 0 0,-12-1 340 0 0,7 0-3387 0 0,0 0 0 0 0,0 0 0 0 0,-1 0 0 0 0,1 0 0 0 0,0 0 0 0 0,0 0 0 0 0,0-1 0 0 0,-1 1 0 0 0,1-1 0 0 0,0 1 0 0 0,0-1 0 0 0,0 0 0 0 0,0 0 0 0 0,0 0 0 0 0,0 0 0 0 0,0 0 1 0 0,-3-3-1 0 0,1 1 113 0 0,0-1 0 0 0,1 0 0 0 0,-1 0 0 0 0,1 0 0 0 0,0 0 0 0 0,-5-9 0 0 0,7 11-339 0 0,0 0 1 0 0,0-1-1 0 0,0 1 0 0 0,0-1 0 0 0,1 1 1 0 0,-1-1-1 0 0,1 1 0 0 0,-1-1 0 0 0,1 1 1 0 0,0-1-1 0 0,0 1 0 0 0,0-1 0 0 0,1 0 1 0 0,-1 1-1 0 0,2-5 0 0 0,0-3 121 0 0,-2 9-233 0 0,0 0 0 0 0,0 0 0 0 0,0 0 0 0 0,0 0 0 0 0,1 1 0 0 0,-1-1 0 0 0,0 0 0 0 0,1 0 0 0 0,-1 0 0 0 0,0 1 0 0 0,1-1 0 0 0,-1 0-1 0 0,1 1 1 0 0,-1-1 0 0 0,1 0 0 0 0,0 1 0 0 0,-1-1 0 0 0,1 0 0 0 0,0 1 0 0 0,-1-1 0 0 0,1 1 0 0 0,1-1 0 0 0,1-2-43 0 0,1 1 0 0 0,0-1 1 0 0,0 1-1 0 0,0 0 0 0 0,1 0 0 0 0,-1 0 0 0 0,0 1 0 0 0,1-1 0 0 0,-1 1 1 0 0,1 0-1 0 0,-1 0 0 0 0,1 1 0 0 0,0 0 0 0 0,-1-1 0 0 0,1 1 1 0 0,7 2-1 0 0,3 0 140 0 0,-1 1 1 0 0,27 8-1 0 0,-36-9-93 0 0,-1 0 1 0 0,1 0-1 0 0,-1 1 1 0 0,1-1-1 0 0,-1 1 1 0 0,0 0-1 0 0,0 0 1 0 0,0 0-1 0 0,-1 1 1 0 0,1-1-1 0 0,-1 1 1 0 0,4 5-1 0 0,-5-5 45 0 0,1 1 0 0 0,-1-1-1 0 0,-1 1 1 0 0,3 6 0 0 0,-1-1-59 0 0,-3-8 2 0 0,0 0 0 0 0,1 0 0 0 0,-1-1 0 0 0,0 1 0 0 0,-1 0 0 0 0,1-1 0 0 0,0 1 0 0 0,0 0 0 0 0,-1-1 0 0 0,0 3 0 0 0,-1 6 30 0 0,1-5-29 0 0,0 0 1 0 0,0-1 0 0 0,-1 1 0 0 0,1 0-1 0 0,-1-1 1 0 0,0 1 0 0 0,0-1 0 0 0,0 0-1 0 0,-7 8 1 0 0,-1 1 47 0 0,-20 18 0 0 0,10-11-37 0 0,7-7 13 0 0,-24 17-1 0 0,23-19 2 0 0,-23 23-1 0 0,33-31-21 0 0,1 1 1 0 0,-1-1-1 0 0,0 0 0 0 0,0 0 0 0 0,0 0 0 0 0,-1-1 0 0 0,1 1 0 0 0,-1-1 0 0 0,1 0 0 0 0,-1 0 1 0 0,-7 1-1 0 0,8-2-3 0 0,-8 5 40 0 0,10-5 1425 0 0,26-1-1151 0 0,-6-1-212 0 0,36 4 1 0 0,-14 2-101 0 0,-9-1 13 0 0,-22-4-9 0 0,1 2-1 0 0,15 3 1 0 0,-21-4 3 0 0,-1 0-1 0 0,0-1 0 0 0,1 1 0 0 0,-1-1 0 0 0,1 1 1 0 0,6-2-1 0 0,-1 1 6 0 0,-8 0-19 0 0,-1 0 0 0 0,0 0 1 0 0,1 0-1 0 0,-1 0 0 0 0,0 0 0 0 0,1 0 0 0 0,-1 0 0 0 0,0 0 0 0 0,1 0 0 0 0,-1 1 0 0 0,0-1 1 0 0,1 0-1 0 0,-1 0 0 0 0,0 0 0 0 0,1 0 0 0 0,-1 0 0 0 0,0 1 0 0 0,1-1 0 0 0,-1 0 0 0 0,1 1 0 0 0,-1-1 0 0 0,0 0-1 0 0,1 0 1 0 0,-1 1-1 0 0,0-1 1 0 0,1 0-1 0 0,-1 0 1 0 0,0 0-1 0 0,1 0 1 0 0,-1 1-1 0 0,0-1 1 0 0,1 0-1 0 0,-1 0 1 0 0,1 0-1 0 0,-1 0 1 0 0,0 0-1 0 0,1 0 1 0 0,-1 0-1 0 0,1 0 1 0 0,-1 0-1 0 0,1 0 1 0 0,19 2 7 0 0,-11-1 1 0 0,-7-1 42 0 0,2 3-14 0 0,-4-3 17 0 0,0 1-1 0 0,0-1 1 0 0,0 0-1 0 0,0 0 1 0 0,0 0-1 0 0,0 1 0 0 0,0-1 1 0 0,0 0-1 0 0,1 0 1 0 0,-1 0-1 0 0,0 0 1 0 0,0 1-1 0 0,0-1 0 0 0,0 0 1 0 0,0 0-1 0 0,1 0 1 0 0,-1 0-1 0 0,0 0 1 0 0,0 0-1 0 0,0 1 0 0 0,1-1 1 0 0,-1 0-1 0 0,0 0 1 0 0,0 0-1 0 0,0 0 1 0 0,1 0-1 0 0,-1 0 0 0 0,0 0 1 0 0,0 0-1 0 0,0 0 1 0 0,1 0-1 0 0,-1 0 1 0 0,0 0-1 0 0,0 0 0 0 0,1 0 1 0 0,5-3-29 0 0,-5 2 39 0 0,4 0 16 0 0,-2 0-85 0 0,21 0 4 0 0,-14 1-1 0 0,10-1 0 0 0,-12-2 0 0 0,-7 1 1 0 0,0 0 0 0 0,10-6 39 0 0,-10 8-41 0 0,0-1 0 0 0,1 0 1 0 0,-1 0-1 0 0,0 0 0 0 0,1 0 0 0 0,-1-1 1 0 0,0 1-1 0 0,0 0 0 0 0,0 0 1 0 0,0-1-1 0 0,1-2 0 0 0,-1 2-160 0 0,0-1 0 0 0,0 0 0 0 0,0 0 0 0 0,-1 0 0 0 0,0 0 0 0 0,1-1-1 0 0,-1-4 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211 118 920 0 0,'0'0'2133'0'0,"2"-1"-993"0"0,1 0-730 0 0,-1 0 1 0 0,1 0-1 0 0,-1 0 0 0 0,1 0 0 0 0,2-3 0 0 0,-3 3 190 0 0,-2-1-45 0 0,4-6-57 0 0,-3 6-246 0 0,0 0 0 0 0,0 0 0 0 0,0-1 0 0 0,0 1 0 0 0,0 0 0 0 0,-1-1 1 0 0,1 1-1 0 0,0-4 0 0 0,-1 3-111 0 0,1-3 106 0 0,0-3-46 0 0,-1-5 445 0 0,-2 1 807 0 0,0 7-1437 0 0,1 4 71 0 0,-1 0 1 0 0,1 0 0 0 0,-1 1 0 0 0,0-1 0 0 0,0 1 0 0 0,0 0-1 0 0,0-1 1 0 0,0 1 0 0 0,0 0 0 0 0,0 0 0 0 0,0 0 0 0 0,0 1-1 0 0,0-1 1 0 0,-1 0 0 0 0,1 1 0 0 0,-4-1 0 0 0,0 0 180 0 0,1 1 1 0 0,-1-1-1 0 0,0 1 1 0 0,0 1-1 0 0,-9 1 0 0 0,13-2-198 0 0,0 1-1 0 0,1 0 0 0 0,-1 0 0 0 0,0 0 0 0 0,0 0 0 0 0,1 0 0 0 0,-1 0 0 0 0,1 1 0 0 0,-1-1 0 0 0,1 0 0 0 0,-1 1 0 0 0,1-1 0 0 0,-1 3 0 0 0,-19 27-242 0 0,15-21 273 0 0,-12 15 99 0 0,12-19-126 0 0,1 1 0 0 0,-7 13 0 0 0,-14 29 199 0 0,13-28-254 0 0,10-17-18 0 0,0 1 0 0 0,1 0-1 0 0,-1 0 1 0 0,1 0 0 0 0,0 0 0 0 0,0 0 0 0 0,0 0 0 0 0,-1 8-1 0 0,-2 7 18 0 0,4-17-8 0 0,0-1 0 0 0,0 1 0 0 0,1-1 0 0 0,-1 1 0 0 0,0 4 0 0 0,1-6 120 0 0,2 0-75 0 0,1-1-47 0 0,-1 1-5 0 0,0 0-1 0 0,0 0 1 0 0,0 0 0 0 0,0-1 0 0 0,0 1 0 0 0,0-1 0 0 0,0 0-1 0 0,0 1 1 0 0,0-1 0 0 0,0 0 0 0 0,0 0 0 0 0,3-1-1 0 0,0 0 42 0 0,1-1 0 0 0,-1 0-1 0 0,0 0 1 0 0,0 0 0 0 0,0 0-1 0 0,0-1 1 0 0,0 0 0 0 0,-1 0-1 0 0,1 0 1 0 0,-1-1 0 0 0,0 1-1 0 0,4-6 1 0 0,10-8 21 0 0,1-1-1 0 0,31-21 1 0 0,-42 32-62 0 0,58-51-62 0 0,-53 47-12 0 0,-11 9-40 0 0,1 0-1 0 0,-1 0 1 0 0,0 1 0 0 0,0-1-1 0 0,0-1 1 0 0,-1 1-1 0 0,1 0 1 0 0,1-3-1 0 0,-2 4-212 0 0,-2 3 214 0 0,-21 26 99 0 0,14-19 12 0 0,0 1 0 0 0,1 0 0 0 0,0 1 0 0 0,1 0 0 0 0,0 0 0 0 0,-7 18 0 0 0,10-20 0 0 0,1-2 0 0 0,0-1 0 0 0,0 0 0 0 0,1 0 0 0 0,0 1 0 0 0,0 7 0 0 0,1-4 0 0 0,0-10 0 0 0,0 1 0 0 0,0-1 0 0 0,0 1 0 0 0,1-1 0 0 0,-1 0 0 0 0,0 1 0 0 0,0-1 0 0 0,0 1 0 0 0,0-1 0 0 0,1 0 0 0 0,-1 1 0 0 0,0-1 0 0 0,0 0 0 0 0,1 1 0 0 0,-1-1 0 0 0,0 0 0 0 0,1 1 0 0 0,-1-1 0 0 0,2 1 38 0 0,1 0 0 0 0,-1 0 0 0 0,0 0 0 0 0,0-1 0 0 0,0 1 0 0 0,0-1 0 0 0,1 1-1 0 0,-1-1 1 0 0,0 0 0 0 0,0 0 0 0 0,0 0 0 0 0,1 0 0 0 0,-1-1 0 0 0,4 0-1 0 0,0 0 128 0 0,-1-1 0 0 0,1 1 0 0 0,-1-1 0 0 0,10-6-1 0 0,4-2 163 0 0,-4 2-664 0 0,0-1-1 0 0,16-11 1 0 0,-12 5-6129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0 920 0 0,'0'0'16102'0'0,"0"2"-15861"0"0,-3 51 777 0 0,3-51-951 0 0,-1 1 0 0 0,1-1 0 0 0,-1 1 1 0 0,1-1-1 0 0,-1 1 0 0 0,-1 3 0 0 0,-3 10 261 0 0,5-14-283 0 0,-1 0-1 0 0,0 1 0 0 0,1-1 0 0 0,-1 0 1 0 0,0 0-1 0 0,0 0 0 0 0,-2 2 0 0 0,-4 10 202 0 0,3 0 33 0 0,-2-1 0 0 0,-9 19-1 0 0,6-13 84 0 0,8-15-281 0 0,-1 0-1 0 0,1-1 0 0 0,-1 1 1 0 0,0-1-1 0 0,-1 1 0 0 0,-2 2 0 0 0,1 3-80 0 0,3-8 0 0 0,1 0 0 0 0,-1 1 0 0 0,1-1 0 0 0,-1 0 0 0 0,1 0 0 0 0,-1 0 0 0 0,0 0 0 0 0,0 0 0 0 0,0 0 0 0 0,1 0 0 0 0,-1 0 0 0 0,0 0 0 0 0,-1 0 0 0 0,0 4 42 0 0,2-3 412 0 0,1-4-206 0 0,4-13 41 0 0,-2 6-105 0 0,0 0 0 0 0,6-12-1 0 0,29-42 115 0 0,-31 54-438 0 0,0 0-1 0 0,0 0 0 0 0,1 1 1 0 0,12-11-1 0 0,27-26 330 0 0,-33 31 327 0 0,-13 13-600 0 0,-1 2 91 0 0,1-1 1 0 0,0 0-1 0 0,-1 0 0 0 0,1 1 0 0 0,-1-1 0 0 0,1 1 0 0 0,-1-1 1 0 0,1 0-1 0 0,-1 1 0 0 0,1-1 0 0 0,-1 1 0 0 0,1-1 0 0 0,-1 1 0 0 0,0-1 1 0 0,1 1-1 0 0,-1 0 0 0 0,0-1 0 0 0,1 1 0 0 0,-1-1 0 0 0,0 1 1 0 0,0 0-1 0 0,0-1 0 0 0,1 1 0 0 0,-1 0 0 0 0,0 1 0 0 0,2 16 55 0 0,-2-8-83 0 0,0-4-60 0 0,0 1 1 0 0,0-1-1 0 0,0 1 1 0 0,-1 0-1 0 0,0-1 1 0 0,-1 1-1 0 0,-2 7 1 0 0,-5 19-236 0 0,2 1 508 0 0,5-29-88 0 0,0 0 0 0 0,1 0 0 0 0,0 0 0 0 0,0 0 0 0 0,0 8 0 0 0,1-11 5 0 0,0-4-577 0 0,2-2 521 0 0,0 0-1 0 0,1 1 1 0 0,-1-1-1 0 0,0 1 0 0 0,1 0 1 0 0,0-1-1 0 0,5-3 1 0 0,4-6 67 0 0,1 0-120 0 0,-11 12 0 0 0,0-1 0 0 0,0 0 0 0 0,0 0 0 0 0,-1 0 0 0 0,1 0 0 0 0,3-4 0 0 0,-2 0 0 0 0,1 0 0 0 0,0 1 0 0 0,1 0 0 0 0,-1 0 0 0 0,11-8 0 0 0,31-20 0 0 0,-24 18 0 0 0,-12 8 3 0 0,-5 3-8 0 0,0 1-1 0 0,0 0 0 0 0,10-6 0 0 0,-13 9-103 0 0,-3 8-454 0 0,-2 3 533 0 0,-1-1 0 0 0,-10 21 0 0 0,7-18 203 0 0,-6 17 0 0 0,8-15 21 0 0,3-10-135 0 0,0 0-1 0 0,0-1 1 0 0,-1 7-1 0 0,-1 2-58 0 0,2-11 0 0 0,1 1 0 0 0,0 0 0 0 0,0-1 0 0 0,0 1 0 0 0,1 0 0 0 0,-1 0 0 0 0,0 3 0 0 0,-1 10-140 0 0,2-15 64 0 0,0 1 256 0 0,4 3-144 0 0,4-1-36 0 0,20 4 0 0 0,-16-6 0 0 0,-9-3 0 0 0,-1 0 0 0 0,15-2 0 0 0,-15 3 0 0 0,0 0 0 0 0,-1 0 0 0 0,1-1 0 0 0,0 1 0 0 0,0 0 0 0 0,0-1 0 0 0,0 0 0 0 0,-1 1 0 0 0,4-3 0 0 0,3 0 0 0 0,3 0-182 0 0,1-2-1 0 0,17-8 0 0 0,2 1 155 0 0,-25 8 49 0 0,11-5 246 0 0,17-14 0 0 0,-5 4-238 0 0,-18 11-29 0 0,-9 7 0 0 0,0-1 0 0 0,0 1 0 0 0,0-1 0 0 0,0 0 0 0 0,-1 0 0 0 0,1 0 0 0 0,3-4 0 0 0,5-9-346 0 0,4-6-265 0 0,-8 12 463 0 0,-5 8 127 0 0,0 0-1 0 0,0 0 1 0 0,-1 0 0 0 0,1 0-1 0 0,0-1 1 0 0,-1 1 0 0 0,1 0-1 0 0,-1 0 1 0 0,1-1 0 0 0,-1 1-1 0 0,0 0 1 0 0,1-2 0 0 0,0-5-93 0 0,1-2-86 0 0,-3 9 188 0 0,1 0 0 0 0,0-1 0 0 0,-1 1 0 0 0,1 0 0 0 0,-1 0 0 0 0,1 0 0 0 0,-1 0 0 0 0,1 0 0 0 0,-1 0 0 0 0,0 0 0 0 0,1 0 0 0 0,-1 0 0 0 0,0 0 0 0 0,0 0 0 0 0,0 0 0 0 0,0 0 0 0 0,0 1 0 0 0,0-1 0 0 0,0 0 0 0 0,0 0 0 0 0,0 1 0 0 0,0-1 0 0 0,-1 0 0 0 0,-12-6 12 0 0,5 4 0 0 0,7 2 0 0 0,0 1 0 0 0,0-1 0 0 0,0 1 0 0 0,0-1 0 0 0,0 1 0 0 0,1 0 0 0 0,-1-1 0 0 0,0 1 0 0 0,0 0 0 0 0,0 0 0 0 0,0 1 0 0 0,0-1 0 0 0,0 0 0 0 0,0 1 0 0 0,0-1 0 0 0,-3 2 0 0 0,-7 2 0 0 0,10-3 0 0 0,0 0 0 0 0,-1 0 0 0 0,1-1 0 0 0,0 1 0 0 0,0 1 0 0 0,0-1 0 0 0,0 0 0 0 0,0 0 0 0 0,0 1 0 0 0,-2 2 0 0 0,0 0 0 0 0,0 0 0 0 0,0-1 0 0 0,-5 5 0 0 0,5-5 0 0 0,0 0 0 0 0,1 0 0 0 0,-1 1 0 0 0,1-1 0 0 0,-5 6 0 0 0,7-6 0 0 0,-1 0 0 0 0,0 0 0 0 0,1 0 0 0 0,0 0 0 0 0,-1 0 0 0 0,1 0 0 0 0,-1 5 0 0 0,-1 3 0 0 0,2-8 0 0 0,0 0 0 0 0,0-1 0 0 0,1 1 0 0 0,-1 0 0 0 0,0 5 0 0 0,1 32 0 0 0,0-38 0 0 0,1 1 0 0 0,-1-1 0 0 0,1 0 0 0 0,-1 0 0 0 0,1 1 0 0 0,0-1 0 0 0,0 0 0 0 0,0 0 0 0 0,0 0 0 0 0,0 0 0 0 0,0 0 0 0 0,1 0 0 0 0,-1 0 0 0 0,1 0 0 0 0,-1 0 0 0 0,3 1 0 0 0,-1 0 0 0 0,7 7 0 0 0,-7-8 0 0 0,0-1 0 0 0,12 10 0 0 0,-12-9 0 0 0,-1 0 0 0 0,1 0 0 0 0,0 0 0 0 0,0 0 0 0 0,0-1 0 0 0,0 1 0 0 0,0-1 0 0 0,0 0 0 0 0,5 2 0 0 0,5 0-128 0 0,-8-2 8 0 0,-1 0 0 0 0,0 0 0 0 0,1-1 0 0 0,6 1 0 0 0,-9-1-368 0 0,1-1-1 0 0,-1 1 1 0 0,1-1-1 0 0,-1 0 0 0 0,1 1 1 0 0,-1-1-1 0 0,1 0 1 0 0,-1-1-1 0 0,0 1 0 0 0,4-3 1 0 0,4-2-796 0 0,8-2-1017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56 4176 0 0,'0'0'6408'0'0,"0"-1"-5579"0"0,3-18 1358 0 0,-3 18-1502 0 0,1-1-112 0 0,2-3-49 0 0,-2 4-10 0 0,-1 0-41 0 0,2-2-343 0 0,-2 2-56 0 0,1-1 0 0 0,0 1 0 0 0,0 0 1 0 0,0-1-1 0 0,0 1 0 0 0,0 0 0 0 0,0 0 1 0 0,1 0-1 0 0,-1 0 0 0 0,2-2 0 0 0,3-3-38 0 0,1 5-36 0 0,21 1 0 0 0,-27 0 0 0 0,0 0 0 0 0,-1 0 0 0 0,1-1 0 0 0,0 1 0 0 0,0 0 0 0 0,-1 0 0 0 0,1 0 0 0 0,0 0 0 0 0,-1 1 0 0 0,1-1 0 0 0,0 0 0 0 0,-1 0 0 0 0,1 0 0 0 0,0 0 0 0 0,-1 1 0 0 0,1-1 0 0 0,-1 0 0 0 0,2 1 0 0 0,7 5 0 0 0,-8-6 0 0 0,3 4 0 0 0,-3-3 25 0 0,-1 0 0 0 0,0 1 0 0 0,0-1 0 0 0,0 0 0 0 0,-1 0 0 0 0,1 0 0 0 0,0 0 0 0 0,0 0 0 0 0,0 0 0 0 0,-1 0 0 0 0,1 0 0 0 0,-1 0-1 0 0,1 0 1 0 0,-2 2 0 0 0,-10 15 606 0 0,7-10-457 0 0,-13 21 137 0 0,10-16-114 0 0,1-1 0 0 0,-19 22-1 0 0,22-28-196 0 0,1-1 0 0 0,0 1 0 0 0,0-1 0 0 0,0 1 0 0 0,-1 6 0 0 0,0-2 0 0 0,3-9 15 0 0,1-1 0 0 0,0 1 0 0 0,-1 0 0 0 0,1-1 0 0 0,0 1 0 0 0,0 0 0 0 0,-1-1 0 0 0,1 1-1 0 0,0 0 1 0 0,0-1 0 0 0,0 1 0 0 0,0 0 0 0 0,0-1 0 0 0,0 1 0 0 0,0 1 0 0 0,1 17 244 0 0,0-19-217 0 0,-1 1 1 0 0,1 0-1 0 0,0-1 0 0 0,-1 1 1 0 0,1 0-1 0 0,0-1 1 0 0,-1 1-1 0 0,1-1 0 0 0,0 0 1 0 0,1 1-1 0 0,-2 0 5 0 0,2 0-35 0 0,-1 0 1 0 0,1-1-1 0 0,0 1 0 0 0,0 0 1 0 0,-1 0-1 0 0,1-1 0 0 0,0 1 1 0 0,0-1-1 0 0,0 0 0 0 0,0 1 1 0 0,0-1-1 0 0,0 0 1 0 0,-1 0-1 0 0,5-1 0 0 0,0 0 54 0 0,-1 0 1 0 0,1-1-1 0 0,7-4 0 0 0,10-2 297 0 0,-12 5-358 0 0,0-1 1 0 0,17-9-1 0 0,-14 6-1748 0 0,17-6 1 0 0,-28 12 1091 0 0,0-1-1 0 0,0 0 1 0 0,0 1-1 0 0,0-1 0 0 0,2-3 1 0 0,-4 5 587 0 0,1-2-1981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1840 0 0,'0'0'83'0'0,"2"-1"-6"0"0,13-4 11719 0 0,-15 10-11352 0 0,0 1 0 0 0,-1-1 0 0 0,-2 10 0 0 0,3-13-357 0 0,0-1 0 0 0,0 1 1 0 0,0-1-1 0 0,0 1 1 0 0,0-1-1 0 0,0 1 1 0 0,0-1-1 0 0,0 1 1 0 0,0-1-1 0 0,1 1 0 0 0,-1-1 1 0 0,2 3-1 0 0,-2-3-51 0 0,1 0 0 0 0,-1 0 0 0 0,1 1 0 0 0,-1-1 0 0 0,0 0 0 0 0,1 0 1 0 0,-1 0-1 0 0,0 1 0 0 0,0-1 0 0 0,0 0 0 0 0,0 0 0 0 0,0 1 0 0 0,0-1 0 0 0,0 0 0 0 0,-1 0 0 0 0,1 0 0 0 0,-1 2 0 0 0,0 1-26 0 0,0 0-1 0 0,0 0 1 0 0,0-1 0 0 0,0 1-1 0 0,1 0 1 0 0,0 7 0 0 0,-2 11 799 0 0,3-15-463 0 0,-1-6-286 0 0,1 0-1 0 0,-1 0 1 0 0,0 0 0 0 0,0 0 0 0 0,0-1-1 0 0,0 1 1 0 0,0 0 0 0 0,0 0 0 0 0,0 0-1 0 0,0 0 1 0 0,0 1 0 0 0,-2 5 5 0 0,1-5-969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8 11544 0 0,'0'0'1046'0'0,"-1"-2"-702"0"0,-6-4 6044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2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9 1376 0 0,'1'-8'16334'0'0,"1"15"-16127"0"0,0 1-1 0 0,-1-1 1 0 0,0 1-1 0 0,0 0 1 0 0,0 10 0 0 0,0 8 166 0 0,1 56-251 0 0,2 8 450 0 0,-2-50-107 0 0,-2 45 0 0 0,-1-25-157 0 0,1 16-114 0 0,-6 160 476 0 0,-4-92 152 0 0,4-33-614 0 0,5-13 99 0 0,1-57-236 0 0,0-35-87 0 0,1 0-1 0 0,0 0 0 0 0,2 11 1 0 0,-2-8 16 0 0,-1-9 1 0 0,0 0 0 0 0,0 0-1 0 0,0 0 1 0 0,0 0 0 0 0,0 0 0 0 0,0 0 0 0 0,0 0 0 0 0,0 1 0 0 0,0-1 0 0 0,0 0 0 0 0,0 0 0 0 0,0 0 0 0 0,0 0 0 0 0,0 0 0 0 0,0 0 0 0 0,0 0 0 0 0,0 0 0 0 0,0 0 0 0 0,1 0 0 0 0,-1 0 0 0 0,0 0 0 0 0,0 0 0 0 0,0 1-1 0 0,0-1 1 0 0,0 0 0 0 0,0 0 0 0 0,0 0 0 0 0,0 0 0 0 0,0 0 0 0 0,0 0 0 0 0,0 0 0 0 0,0 0 0 0 0,0 0 0 0 0,0 0 0 0 0,0 0 0 0 0,1 0 0 0 0,-1 0 0 0 0,0 0 0 0 0,0 0 0 0 0,0 0 0 0 0,0 0 0 0 0,0 0 0 0 0,0 0 0 0 0,0 0 0 0 0,0 0-1 0 0,0 0 1 0 0,0 0 0 0 0,0 0 0 0 0,1 0 0 0 0,-1 0 0 0 0,0 0 0 0 0,0 0 0 0 0,0 0 0 0 0,0 0 0 0 0,0 0 0 0 0,2-1-143 0 0,0 1-1 0 0,0 0 1 0 0,0-1 0 0 0,0 1-1 0 0,-1-1 1 0 0,1 0-1 0 0,0 0 1 0 0,0 1 0 0 0,-1-1-1 0 0,1 0 1 0 0,0-1 0 0 0,-1 1-1 0 0,1 0 1 0 0,-1 0 0 0 0,1-1-1 0 0,-1 1 1 0 0,0 0-1 0 0,0-1 1 0 0,1 0 0 0 0,-1 1-1 0 0,1-3 1 0 0,2-6-1625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 8 1840 0 0,'0'0'6825'0'0,"-1"-1"-5566"0"0,-11-5 2467 0 0,8 6-2664 0 0,2-1-940 0 0,0 1 1 0 0,0 0 0 0 0,-1 1 0 0 0,1-1 0 0 0,0 0 0 0 0,1 1 0 0 0,-1-1-1 0 0,0 1 1 0 0,0-1 0 0 0,0 1 0 0 0,0 0 0 0 0,0 0 0 0 0,-1 1 0 0 0,-4 2 38 0 0,0 1 0 0 0,1 0 0 0 0,-1 0 1 0 0,1 1-1 0 0,1 0 0 0 0,-1 0 1 0 0,-8 12-1 0 0,13-17-79 0 0,0 1-1 0 0,0 0 1 0 0,0-1 0 0 0,0 1-1 0 0,1 0 1 0 0,-1-1 0 0 0,0 1-1 0 0,1 0 1 0 0,-1 0 0 0 0,1 0-1 0 0,0-1 1 0 0,-1 3-1 0 0,-2 16 415 0 0,3-18-485 0 0,1 0-1 0 0,-1-1 0 0 0,0 1 1 0 0,0 0-1 0 0,-1 0 1 0 0,1-1-1 0 0,0 1 0 0 0,-1 0 1 0 0,1-1-1 0 0,-2 4 0 0 0,1 3 12 0 0,1 12-22 0 0,1-7 0 0 0,1-9 0 0 0,0-2 0 0 0,4 6 0 0 0,-5-6 8 0 0,1-1 0 0 0,-1 1-1 0 0,0-1 1 0 0,1 0-1 0 0,-1 1 1 0 0,1-1 0 0 0,-1 0-1 0 0,1 0 1 0 0,0 0-1 0 0,-1 0 1 0 0,1 0-1 0 0,0 0 1 0 0,0 0 0 0 0,0-1-1 0 0,0 1 1 0 0,-1-1-1 0 0,1 1 1 0 0,0-1 0 0 0,4 1-1 0 0,-2-2 14 0 0,0 1 1 0 0,0-1-1 0 0,0 0 0 0 0,0 0 0 0 0,-1 0 0 0 0,8-3 1 0 0,-3 0-47 0 0,-3 3-326 0 0,-1-2 0 0 0,1 1 0 0 0,6-5 0 0 0,-1 1-2703 0 0,-7 3 909 0 0,5 0-3495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26 2760 0 0,'0'0'367'0'0,"0"-1"499"0"0,0-2-908 0 0,0 1 717 0 0,1 1 0 0 0,-1-1 0 0 0,0 1 1 0 0,-1 0-1 0 0,1-1 0 0 0,0 1 0 0 0,0 0 0 0 0,0-1 0 0 0,-1 1 1 0 0,1 0-1 0 0,-2-3 1643 0 0,-8 1 545 0 0,7 3-2708 0 0,0 0-1 0 0,0 1 1 0 0,0-1-1 0 0,0 1 1 0 0,0-1-1 0 0,1 1 1 0 0,-1 0-1 0 0,0 0 1 0 0,0 0-1 0 0,1 0 1 0 0,-1 1-1 0 0,-2 1 0 0 0,-20 29 646 0 0,22-29-780 0 0,1 0-1 0 0,0 0 0 0 0,0 0 0 0 0,0 0 0 0 0,1 0 0 0 0,-1 0 0 0 0,1 1 1 0 0,0-1-1 0 0,0 1 0 0 0,0-1 0 0 0,-1 8 0 0 0,1-6-55 0 0,-6 14 157 0 0,0 4 814 0 0,7-21-843 0 0,-1 0 1 0 0,1 1 0 0 0,0-1-1 0 0,-1 0 1 0 0,1 1 0 0 0,0-1-1 0 0,1 1 1 0 0,-1-1 0 0 0,1 4-1 0 0,-1-6-87 0 0,0 0 0 0 0,0 1 0 0 0,1-1 0 0 0,-1 0-1 0 0,0 0 1 0 0,0 0 0 0 0,0 0 0 0 0,0 1-1 0 0,0-1 1 0 0,0 0 0 0 0,0 0 0 0 0,0 0 0 0 0,0 1-1 0 0,0-1 1 0 0,0 0 0 0 0,0 0 0 0 0,0 0 0 0 0,0 1-1 0 0,0-1 1 0 0,0 0 0 0 0,0 0 0 0 0,0 0 0 0 0,0 1-1 0 0,0-1 1 0 0,0 0 0 0 0,0 0 0 0 0,0 0-1 0 0,0 0 1 0 0,0 1 0 0 0,-1-1 0 0 0,1 3-11 0 0,4 6 82 0 0,-3-8-74 0 0,-1-1 1 0 0,0 0-1 0 0,1 0 1 0 0,-1 0-1 0 0,1 1 0 0 0,-1-1 1 0 0,0 0-1 0 0,1 0 0 0 0,-1 0 1 0 0,1 0-1 0 0,-1 0 1 0 0,1 0-1 0 0,-1 0 0 0 0,0 0 1 0 0,1 0-1 0 0,-1 0 1 0 0,1 0-1 0 0,-1 0 0 0 0,0 0 1 0 0,2 0-1 0 0,-1 0 1 0 0,8 0-11 0 0,-2 0-25 0 0,0 0 0 0 0,11-2 0 0 0,-16 2 30 0 0,1-1 1 0 0,0 0-1 0 0,-1 0 0 0 0,1 0 0 0 0,-1 0 1 0 0,1 0-1 0 0,-1 0 0 0 0,0-1 0 0 0,4-2 1 0 0,4-4-6 0 0,-1 0 0 0 0,0-1 0 0 0,0 0 1 0 0,8-12-1 0 0,-15 17-24 0 0,2 0-41 0 0,-1-1 0 0 0,1 1 1 0 0,4-5-1 0 0,-1 6-36 0 0,-6 2 10 0 0,-1 0 19 0 0,0 1 80 0 0,1-1 1 0 0,-1 0-1 0 0,0 1 0 0 0,0-1 0 0 0,0 1 0 0 0,0-1 0 0 0,0 1 0 0 0,0-1 0 0 0,0 1 0 0 0,0-1 0 0 0,0 0 0 0 0,-1 1 0 0 0,1-1 0 0 0,0 1 1 0 0,0-1-1 0 0,0 1 0 0 0,-1-1 0 0 0,1 1 0 0 0,0-1 0 0 0,0 1 0 0 0,-1 0 0 0 0,0-1 0 0 0,0-4 296 0 0,-7 5-162 0 0,0 4-111 0 0,3-1 10 0 0,1 1 0 0 0,0 0 0 0 0,1 0 0 0 0,-1 0 0 0 0,1 0 0 0 0,-1 1 0 0 0,-4 8 0 0 0,1 14 146 0 0,7-26-93 0 0,0 0 0 0 0,-1 1 0 0 0,1-1 0 0 0,0 1 1 0 0,0-1-1 0 0,0 0 0 0 0,0 1 0 0 0,0-1 1 0 0,0 1-1 0 0,0-1 0 0 0,0 1 0 0 0,0-1 0 0 0,1 0 1 0 0,-1 1-1 0 0,1 1 0 0 0,1 4 125 0 0,2 6-211 0 0,-1-11 0 0 0,0-2 0 0 0,0 1-145 0 0,1-1-1 0 0,0 1 1 0 0,0-1-1 0 0,0 1 0 0 0,0-1 1 0 0,0 0-1 0 0,0-1 1 0 0,7 0-1 0 0,4-3-832 0 0,14-4-1 0 0,-17 4 710 0 0,20-10-3961 0 0,-29 11 1625 0 0,3-10-2487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3 3224 0 0,'8'-3'13689'0'0,"-7"5"-13297"0"0,0 1-332 0 0,0 0 139 0 0,0-1 0 0 0,0 1 1 0 0,0 0-1 0 0,0 0 0 0 0,0 0 0 0 0,0 4 0 0 0,0 9 315 0 0,0-13-407 0 0,-1 0-1 0 0,0 0 1 0 0,1 1-1 0 0,-2-1 0 0 0,1 0 1 0 0,0 0-1 0 0,0 0 1 0 0,-2 5-1 0 0,-5 10 237 0 0,4-12-248 0 0,1-1-1 0 0,0 1 1 0 0,0-1 0 0 0,0 1-1 0 0,1 0 1 0 0,-1 6 0 0 0,2-8-53 0 0,-1 3 17 0 0,-6 9 69 0 0,-2 1-115 0 0,5-9-13 0 0,1-4 37 0 0,7-4 52 0 0,9-4 129 0 0,-7 0-155 0 0,0 0-1 0 0,0 0 0 0 0,8-8 1 0 0,12-8-409 0 0,-15 11 238 0 0,12-10-1 0 0,-13 10 267 0 0,19-13 0 0 0,-5 8-319 0 0,-23 14 1631 0 0,-5 12-1452 0 0,0-2-397 0 0,-1 19 528 0 0,5-26-62 0 0,-1-2-37 0 0,2 14 323 0 0,-2-7-317 0 0,0-4-57 0 0,0-1-1 0 0,1 0 0 0 0,0 0 1 0 0,-1 1-1 0 0,2 4 0 0 0,-1 14 2 0 0,-1-21-4 0 0,1 0 0 0 0,0 0 0 0 0,0 0-1 0 0,0 0 1 0 0,0 0 0 0 0,0 0 0 0 0,0 0-1 0 0,0 0 1 0 0,0 0 0 0 0,1 0 0 0 0,-1 0-1 0 0,0-1 1 0 0,1 3 0 0 0,0-1-69 0 0,0 0-111 0 0,0-2-2056 0 0,6 0 588 0 0,0 2-3279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92 3680 0 0,'0'0'12564'0'0,"-1"2"-12049"0"0,0 0-335 0 0,0 0 0 0 0,-1 0-1 0 0,2 0 1 0 0,-1 0-1 0 0,0 0 1 0 0,0 0 0 0 0,1 0-1 0 0,-1 0 1 0 0,1 1-1 0 0,0-1 1 0 0,-1 0 0 0 0,1 4-1 0 0,-2 3 502 0 0,2-9-644 0 0,-1 1 0 0 0,1-1 1 0 0,0 1-1 0 0,0 0 0 0 0,0-1 0 0 0,-1 1 0 0 0,1-1 1 0 0,0 1-1 0 0,0 0 0 0 0,0-1 0 0 0,0 1 0 0 0,0 0 1 0 0,0-1-1 0 0,0 1 0 0 0,0-1 0 0 0,1 2 0 0 0,1 7 162 0 0,-1-5-99 0 0,0 1 0 0 0,0-1 0 0 0,0 0 0 0 0,1 1 0 0 0,2 3 0 0 0,4 14 85 0 0,-3-14-121 0 0,-2-6-61 0 0,0 0-1 0 0,0 0 0 0 0,0 0 0 0 0,0 0 0 0 0,0 0 1 0 0,0-1-1 0 0,0 0 0 0 0,4 2 0 0 0,-5-3-2 0 0,0 1 0 0 0,0-1 0 0 0,0 1-1 0 0,0-1 1 0 0,1 0 0 0 0,-1 0-1 0 0,0 0 1 0 0,0 0 0 0 0,0 0 0 0 0,0-1-1 0 0,0 1 1 0 0,0-1 0 0 0,0 1 0 0 0,4-2-1 0 0,20-9 1 0 0,-20 9 0 0 0,-1 1 0 0 0,0-2 0 0 0,1 1 0 0 0,7-6 0 0 0,17-20 0 0 0,-24 22 133 0 0,0 0 0 0 0,-1 0 0 0 0,0-1 0 0 0,0 0 0 0 0,0 0 0 0 0,4-9 0 0 0,-8 12 80 0 0,0 0-1 0 0,1 0 1 0 0,-2 0-1 0 0,2-8 1 0 0,-1 3-175 0 0,0 7-36 0 0,-1 0-1 0 0,0 0 1 0 0,0 0-1 0 0,0 0 1 0 0,-1 0-1 0 0,1 0 1 0 0,0 0-1 0 0,-1 0 1 0 0,0 1-1 0 0,1-1 1 0 0,-1 0 0 0 0,-1-2-1 0 0,-13-21-4 0 0,11 19 2 0 0,2 4 49 0 0,1 1 1 0 0,-1-1-1 0 0,0 1 0 0 0,1 0 0 0 0,-1 0 1 0 0,0-1-1 0 0,0 1 0 0 0,0 0 0 0 0,0 0 0 0 0,-3 0 1 0 0,-22-8 587 0 0,23 9-601 0 0,0-1 1 0 0,0 1-1 0 0,0 0 0 0 0,0 0 1 0 0,0 1-1 0 0,0-1 0 0 0,-7 2 1 0 0,1 1 2 0 0,1 0 1 0 0,-11 5 0 0 0,18-7-36 0 0,-1 0 1 0 0,0 0-1 0 0,1 1 1 0 0,-1-1 0 0 0,1 1-1 0 0,0 0 1 0 0,0-1-1 0 0,-1 1 1 0 0,1 0 0 0 0,0 1-1 0 0,1-1 1 0 0,-1 0-1 0 0,0 0 1 0 0,0 1 0 0 0,1-1-1 0 0,-2 5 1 0 0,2-4-283 0 0,0 0 0 0 0,0 0 0 0 0,1 0 1 0 0,-1 0-1 0 0,1 0 0 0 0,0 0 0 0 0,0 0 1 0 0,0 0-1 0 0,1 6 0 0 0,1 2-744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58 1840 0 0,'2'0'133'0'0,"8"0"73"0"0,-1 0 0 0 0,0-1 0 0 0,0-1 0 0 0,11-2 0 0 0,34-4 3172 0 0,-42 6-2798 0 0,0 1 1 0 0,0 0-1 0 0,14 0 0 0 0,7 1 306 0 0,-3-1-64 0 0,52 5 0 0 0,-34 3-822 0 0,-26-3 0 0 0,-16-3 0 0 0,-1 0 0 0 0,1 0 0 0 0,6-1 0 0 0,19 1 108 0 0,6-1 236 0 0,40-4 0 0 0,127-14-810 0 0,-90 10 1753 0 0,-84 6-692 0 0,1 2 1 0 0,57 8 0 0 0,-25-4-115 0 0,-50-2-433 0 0,-1-2 0 0 0,19 0-1 0 0,17 0 29 0 0,124 3-76 0 0,-107-4 0 0 0,-41 2 20 0 0,-15 0 28 0 0,-1-1 0 0 0,14-1 0 0 0,-6-1 292 0 0,27 2 0 0 0,-14 1-56 0 0,83 2 166 0 0,-76-4-368 0 0,-13 0-40 0 0,23 3 1 0 0,-40-2-57 0 0,0 0 1 0 0,0 0-1 0 0,6-1 0 0 0,10-1-5 0 0,75 5 363 0 0,-78-3-344 0 0,200-6 0 0 0,-162 6 0 0 0,-50 0 0 0 0,0-1 0 0 0,10-2 0 0 0,-10 2 0 0 0,0 0 0 0 0,10-1 0 0 0,33-2 0 0 0,-30 5 33 0 0,33 5 0 0 0,-33-2 67 0 0,32 0 1 0 0,-14-3 554 0 0,31-1 231 0 0,9-3-654 0 0,37 1-299 0 0,-63 3 46 0 0,55 2 21 0 0,-54 1 44 0 0,1 0 0 0 0,29-8-44 0 0,1 2 297 0 0,-11 1-140 0 0,28-1-445 0 0,-52 3 226 0 0,33 2 62 0 0,-4 2 23 0 0,185-2 898 0 0,-140 1-1578 0 0,-88-3 473 0 0,105-5 1472 0 0,-54 0-951 0 0,-17 0-190 0 0,17 2-92 0 0,-24 1-33 0 0,132-3-22 0 0,-179 4 0 0 0,22-2 0 0 0,-23 1 0 0 0,26 0 0 0 0,130 5 0 0 0,-134-4 0 0 0,145-8 0 0 0,155 8 0 0 0,-288-3 0 0 0,-1-1 0 0 0,243-4 1308 0 0,-159 0-576 0 0,318 8-732 0 0,-288-3 0 0 0,-151 3-1562 0 0,-4-3-6251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 4376 0 0,'0'0'11037'0'0,"2"0"-10706"0"0,10-6 242 0 0,-7 4-379 0 0,0-1 0 0 0,0 1 0 0 0,0 1-1 0 0,8-3 1 0 0,121-6 491 0 0,-104 8-329 0 0,13-1 30 0 0,13-1-61 0 0,101 8 23 0 0,-57-1-191 0 0,-9 1-77 0 0,-49 0-16 0 0,-38-4-68 0 0,0 0-1 0 0,0 0 0 0 0,0 0 0 0 0,8-2 0 0 0,9 0-43 0 0,99-4 190 0 0,-108 6-572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1840 0 0,'38'-6'3321'0'0,"-27"5"-1740"0"0,1 0-1 0 0,-1 1 1 0 0,14 1 0 0 0,2-1-387 0 0,254 0 6351 0 0,-280 2-7311 0 0,4 3-182 0 0,-4-4-52 0 0,0 0 0 0 0,0-1-1 0 0,0 1 1 0 0,0 0-1 0 0,-1 0 1 0 0,1 0 0 0 0,0 0-1 0 0,-1 0 1 0 0,1 0-1 0 0,0 0 1 0 0,-1 0 0 0 0,0 0-1 0 0,1 0 1 0 0,-1 1-1 0 0,5 18 1 0 0,-4-15 0 0 0,0 1 0 0 0,0-1 0 0 0,0 1 0 0 0,0-1 0 0 0,-1 1 0 0 0,0-1 0 0 0,-1 7 0 0 0,0-1-152 0 0,0 0 0 0 0,0 0 0 0 0,1 0 0 0 0,0 0 0 0 0,3 18 0 0 0,1 8 762 0 0,0-3-757 0 0,-3-29 43 0 0,-1 0 1 0 0,0 0-1 0 0,0 7 0 0 0,0-4 412 0 0,2 0 136 0 0,0-3-378 0 0,3 35-9 0 0,-4-22-62 0 0,6 23-1 0 0,-5-35 14 0 0,-1 1 0 0 0,0-1 0 0 0,0 1 0 0 0,0 8 1 0 0,1 6 14 0 0,0-11-20 0 0,1 3 18 0 0,0-1-1 0 0,-2 1 0 0 0,2 16 0 0 0,-3-24 9 0 0,1 0 0 0 0,-1 1 0 0 0,2-1 0 0 0,-1 0 0 0 0,3 6 0 0 0,1 6 92 0 0,-4-9 7 0 0,0 1 0 0 0,0-1 1 0 0,-1 14-1 0 0,0-19-124 0 0,-2 41-172 0 0,2-3 222 0 0,-1-25-32 0 0,0-1 0 0 0,3 25 1 0 0,0 6 0 0 0,-2 1-23 0 0,0-36 106 0 0,1 0-1 0 0,2 19 0 0 0,-2-27-93 0 0,-1 0-14 0 0,0 10 84 0 0,5 40 10 0 0,-6-37-65 0 0,1-2 11 0 0,0-1-1 0 0,3 16 1 0 0,-2-20-131 0 0,-1 1 0 0 0,1 0 0 0 0,-3 16 0 0 0,0 7-79 0 0,-3 15 644 0 0,10 26-1 0 0,-3-55-44 0 0,3 38-405 0 0,0-13 322 0 0,-5-21-342 0 0,-1 2-227 0 0,4 30 0 0 0,-2-50 257 0 0,0 0 0 0 0,-1 0 0 0 0,0-1 0 0 0,0 1 0 0 0,0 6-1 0 0,-1 2 108 0 0,1-1-203 0 0,-1 0 0 0 0,1 1 1 0 0,-6 21-1 0 0,5-27 73 0 0,0 0 0 0 0,1 1 0 0 0,-1-1 0 0 0,2 11 0 0 0,0 3-1 0 0,-1-5 27 0 0,0-7 38 0 0,0 0 0 0 0,0 0 0 0 0,1-1 0 0 0,2 12 0 0 0,-2-12-132 0 0,0 0-1 0 0,-1 0 0 0 0,1 1 0 0 0,-2 9 1 0 0,0 3-51 0 0,0-2 110 0 0,1-10 0 0 0,0 0 0 0 0,0 0 0 0 0,1 0 0 0 0,1 10 0 0 0,7 12-4 0 0,-4-14 31 0 0,-4-11 53 0 0,0 0 1 0 0,-1 0-1 0 0,0 1 0 0 0,0-1 0 0 0,-1 6 1 0 0,1 8-378 0 0,-1-14 223 0 0,1-3 65 0 0,-1-1 0 0 0,1 1 1 0 0,0 0-1 0 0,0-1 0 0 0,1 1 1 0 0,-1 0-1 0 0,1 2 0 0 0,0 1 9 0 0,1 17 0 0 0,-2-15 0 0 0,0-1 0 0 0,0 0 0 0 0,3 12 0 0 0,-2-17 0 0 0,-1 2 0 0 0,0 8 0 0 0,0 79 32 0 0,-4-50-32 0 0,4-38 0 0 0,0 7 0 0 0,-1 0 0 0 0,-1 12 0 0 0,2-12 0 0 0,6 27 0 0 0,-4-5 190 0 0,-2-25-142 0 0,0 0 1 0 0,1 0 0 0 0,1 10-1 0 0,1 12-432 0 0,2 7 384 0 0,1 1 0 0 0,-4-31 0 0 0,-1 0 0 0 0,0 1 0 0 0,0-1 0 0 0,0 0 0 0 0,0 10 0 0 0,-1-16 0 0 0,0 2 0 0 0,-1-1 0 0 0,1 1 0 0 0,0-1 0 0 0,1 1 0 0 0,-1 0 0 0 0,0-1 0 0 0,0 1 0 0 0,1-1 0 0 0,-1 1 0 0 0,2 1 0 0 0,-1 5 0 0 0,-1-6 5 0 0,0 1 49 0 0,0 1 0 0 0,0-1 0 0 0,0 0 0 0 0,1 0 0 0 0,-1 0 0 0 0,1 1 1 0 0,1 3-1 0 0,-2-6-73 0 0,1-1 16 0 0,-1 0 1 0 0,0 0-1 0 0,0 0 0 0 0,0 1 1 0 0,0-1-1 0 0,0 0 0 0 0,1 0 0 0 0,-1 0 1 0 0,0 1-1 0 0,0-1 0 0 0,0 0 1 0 0,0 0-1 0 0,0 1 0 0 0,0-1 0 0 0,0 0 1 0 0,0 0-1 0 0,0 0 0 0 0,0 1 1 0 0,0-1-1 0 0,0 0 0 0 0,0 0 0 0 0,0 1 1 0 0,0-1-1 0 0,-1 14-305 0 0,1 12 286 0 0,0 10 22 0 0,0-35 0 0 0,-1 0 0 0 0,1 0 0 0 0,0 0 0 0 0,0 0 0 0 0,0 0 0 0 0,0 0-1 0 0,0 0 1 0 0,0 0 0 0 0,1 0 0 0 0,-1 0 0 0 0,0 0 0 0 0,0 0 0 0 0,1 1-1 0 0,0 0 26 0 0,0 0 304 0 0,0-1-266 0 0,0 0-87 0 0,1 1 16 0 0,-2 8-261 0 0,0-4 265 0 0,0-5 166 0 0,0 1-66 0 0,0 13-18 0 0,0-13-168 0 0,0-1-68 0 0,0 6 144 0 0,0 2 14 0 0,0-2 11 0 0,0-4 32 0 0,0 6-33 0 0,0 18 54 0 0,0-9 231 0 0,-9-18 488 0 0,-110 14 266 0 0,77-10-1129 0 0,-95 4-669 0 0,59-5-342 0 0,39 0 411 0 0,8-6-7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0 158 1840 0 0,'0'0'4905'0'0,"3"1"-4158"0"0,2 3-371 0 0,-3-3-246 0 0,-1 0 0 0 0,1 0 1 0 0,0 0-1 0 0,-1 0 0 0 0,1 0 1 0 0,0 0-1 0 0,0-1 0 0 0,0 1 1 0 0,0 0-1 0 0,0-1 0 0 0,0 0 0 0 0,0 1 1 0 0,0-1-1 0 0,2 0 0 0 0,33 0 2315 0 0,75-9 0 0 0,-101 7-2287 0 0,0 2 1 0 0,13 0 0 0 0,11 0-19 0 0,147-10 1907 0 0,-15 16-2047 0 0,-131-3 0 0 0,-25-1 0 0 0,17 0 0 0 0,-12-2 0 0 0,111 4 0 0 0,-55-2 0 0 0,-11-1 0 0 0,22-1 0 0 0,-29-2 0 0 0,15-3 0 0 0,63 5 800 0 0,-117-1-534 0 0,-12 0-249 0 0,0 1 1 0 0,-1 0-1 0 0,1-1 1 0 0,0 1 0 0 0,4 1-1 0 0,168 2 676 0 0,-104-4-525 0 0,82 1 168 0 0,-141 0-193 0 0,0-1-1 0 0,12-3 1 0 0,-12 2-241 0 0,0 0 0 0 0,12 1 0 0 0,-15 0 45 0 0,-1 0 1 0 0,13-3-1 0 0,6-1 535 0 0,-19 4-326 0 0,-5 1-81 0 0,-1 0 0 0 0,0-1 1 0 0,1 1-1 0 0,-1 0 0 0 0,0 0 1 0 0,1 0-1 0 0,2 1 0 0 0,6 0 165 0 0,-8-1-231 0 0,0 0 0 0 0,-1 0 0 0 0,1 0 0 0 0,0 0 0 0 0,-1-1 0 0 0,1 1 0 0 0,2-2 1 0 0,5 0-131 0 0,-1 2 169 0 0,-1 0 0 0 0,1 1 0 0 0,15 3 0 0 0,-15-3-32 0 0,0 1-1 0 0,0-2 0 0 0,0 1 0 0 0,0-1 1 0 0,0 0-1 0 0,0-1 0 0 0,0 0 0 0 0,10-3 1 0 0,-4 2 3 0 0,23-2 0 0 0,10 1 5 0 0,-36 2-17 0 0,0 0 1 0 0,1 1 0 0 0,22 1 0 0 0,-14 2 160 0 0,35-2-1 0 0,-44-1-397 0 0,-10 0 126 0 0,0 1 167 0 0,6 0 13 0 0,0 0 0 0 0,0-1 0 0 0,0 0-1 0 0,0 0 1 0 0,14-3 0 0 0,-5 1-44 0 0,-16 2-32 0 0,67-5-582 0 0,-53 4 582 0 0,29-4 0 0 0,-16 0 0 0 0,-2 4 241 0 0,35 1 0 0 0,-20 1-149 0 0,0-1-281 0 0,1-3 1 0 0,57-9-1 0 0,-82 9 189 0 0,27-1 0 0 0,-28 4 0 0 0,0-2 0 0 0,19-3 0 0 0,-19 2 0 0 0,1 1 0 0 0,-1 1 0 0 0,30 1 0 0 0,16-1 0 0 0,-45 0 165 0 0,-13 1-27 0 0,1 0-1 0 0,0 0 1 0 0,0-1 0 0 0,6-1 0 0 0,1 0-39 0 0,0 0 1 0 0,1 1 0 0 0,19 0-1 0 0,14-1-1141 0 0,-40 1 1100 0 0,116-8 945 0 0,-43 4-1266 0 0,73 2 702 0 0,-138 3-575 0 0,16-4 0 0 0,-16 3 121 0 0,16-1-1 0 0,48-3 808 0 0,109 2-792 0 0,-9-5-98 0 0,-112 6-372 0 0,-58 1 507 0 0,1 1 0 0 0,10 2 0 0 0,-11-1 27 0 0,1-1 1 0 0,13 0-1 0 0,7-3 20 0 0,0 2-1 0 0,48 5 1 0 0,-50-3-93 0 0,29-1 1 0 0,-20-1-122 0 0,36-2-10 0 0,-9-1 139 0 0,93 4-8 0 0,-84-3 351 0 0,-7 0-443 0 0,0-4 67 0 0,1 1 47 0 0,101 6-203 0 0,-91-3 334 0 0,84 3 32 0 0,-82 3-248 0 0,-72-2 81 0 0,0-1 0 0 0,10 3 0 0 0,-12-2-3 0 0,0 0 0 0 0,1 0 1 0 0,-1-1-1 0 0,0 1 0 0 0,9-2 0 0 0,47-1 15 0 0,-43 2-12 0 0,0 0 0 0 0,22-4 0 0 0,-28 3-9 0 0,0 0 0 0 0,1 0 0 0 0,14 2 0 0 0,0 0 0 0 0,157-4 0 0 0,-125 6 0 0 0,-24 1-5 0 0,-24-2 18 0 0,16 0-1 0 0,34-2 159 0 0,-59 0-292 0 0,1 1 189 0 0,2 0-13 0 0,16 3 248 0 0,-13-3-188 0 0,13 1-80 0 0,-11-2-36 0 0,-1 1-1 0 0,0 0 1 0 0,10 2-1 0 0,7 1 2 0 0,7 1 0 0 0,-17-3-118 0 0,26-2 0 0 0,-27 0 62 0 0,-1 0 0 0 0,0 1 0 0 0,16 3 0 0 0,-22-3 148 0 0,0 0 0 0 0,-1-1 0 0 0,1 0 0 0 0,0 0 0 0 0,0 0 0 0 0,9-2 0 0 0,-7 1-231 0 0,-1 0 0 0 0,1 1-1 0 0,9 0 1 0 0,2 1 35 0 0,18 4 364 0 0,-38-5-265 0 0,3 0-23 0 0,-1 0-1 0 0,1 0 1 0 0,-1-1 0 0 0,1 1-1 0 0,-1 0 1 0 0,1-1 0 0 0,-1 0-1 0 0,3 0 1 0 0,-4 0 44 0 0,-1 1 1 0 0,1 0-1 0 0,-1 0 1 0 0,1 0-1 0 0,-1-1 1 0 0,1 1-1 0 0,-1 0 1 0 0,1 0-1 0 0,-1 0 1 0 0,1 0-1 0 0,-1 0 1 0 0,1 0-1 0 0,-1 0 1 0 0,1 0-1 0 0,0 0 1 0 0,-1 0-1 0 0,1 0 1 0 0,0 1-1 0 0,0-1 38 0 0,1 0 122 0 0,-1 0-100 0 0,7 0-66 0 0,0 0 1 0 0,-1 0 5 0 0,-1 0-419 0 0,0-1-1 0 0,0 1 1 0 0,0-1-1 0 0,0-1 1 0 0,-1 1-1 0 0,10-4 1 0 0,-12 4-1908 0 0,7 1-4788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0,'0'0'14423'0'0,"0"2"-14156"0"0,5 23 178 0 0,-5-21-376 0 0,0-1 0 0 0,1 0-1 0 0,-1 0 1 0 0,1 0-1 0 0,0 0 1 0 0,0 0-1 0 0,3 6 1 0 0,-3-7 17 0 0,0 1 1 0 0,0-1 0 0 0,0 1-1 0 0,0 0 1 0 0,-1-1 0 0 0,1 1-1 0 0,0 5 1 0 0,-1-5 11 0 0,0 1 1 0 0,1-1-1 0 0,-1 0 1 0 0,1 0-1 0 0,1 4 1 0 0,0-3-75 0 0,-2-1 1 0 0,1 0-1 0 0,0 1 0 0 0,-1-1 1 0 0,1 5-1 0 0,0 10 79 0 0,4 17 0 0 0,-2-19-32 0 0,1 3-29 0 0,-3-15-36 0 0,0 1-1 0 0,0-1 1 0 0,0 9-1 0 0,0 14 59 0 0,5 38 0 0 0,-2-10 182 0 0,-2-39-233 0 0,-2-13-14 0 0,0-1 1 0 0,1 1 0 0 0,-1 0-1 0 0,1 0 1 0 0,0 4-1 0 0,14 43 380 0 0,-10-31-98 0 0,8 22 1 0 0,-9-30-277 0 0,0 0 0 0 0,-1 1 1 0 0,0-1-1 0 0,0 1 0 0 0,-1-1 1 0 0,-1 1-1 0 0,0 15 0 0 0,-1-23-5 0 0,1 1 0 0 0,-1-1 0 0 0,1 1 0 0 0,-1-1 0 0 0,1 1 0 0 0,1-1 0 0 0,1 5 0 0 0,-2-6 0 0 0,0 0 0 0 0,0 0 0 0 0,0 0 0 0 0,0 0 0 0 0,-1 0 0 0 0,0 1 0 0 0,1 3 0 0 0,1 13 0 0 0,6 27 14 0 0,-3-3 143 0 0,-3-28-130 0 0,-1-13-22 0 0,-1 0-1 0 0,0 0 0 0 0,1 0 1 0 0,0 0-1 0 0,2 5 0 0 0,-2-4-4 0 0,1-1 0 0 0,-1 0 0 0 0,0 1 0 0 0,0 4 0 0 0,5 12 0 0 0,-3-15 2 0 0,-1 1 1 0 0,0-1-1 0 0,-1 1 0 0 0,1-1 0 0 0,-1 1 0 0 0,1 8 1 0 0,-1 37 26 0 0,-1-35-19 0 0,2 25-1 0 0,-2-38-9 0 0,1 1 0 0 0,-1 0 0 0 0,-1 0 0 0 0,1 0 0 0 0,-1 3 0 0 0,-2 15 0 0 0,1 13 0 0 0,2-33 0 0 0,-1 1 0 0 0,1-1 0 0 0,0 0 0 0 0,1 0 0 0 0,-1 1 0 0 0,1 2 0 0 0,0 7 0 0 0,-1-8 0 0 0,0-2 0 0 0,0 0 0 0 0,0 0 0 0 0,0 1 0 0 0,1-1 0 0 0,-1 0 0 0 0,0 0 0 0 0,1 0 0 0 0,-1 0 0 0 0,1 0 0 0 0,1 3 0 0 0,-1-2 0 0 0,0 0 0 0 0,0-1 0 0 0,0 1 0 0 0,-1 0 0 0 0,1 5 0 0 0,0-5 0 0 0,-1-1 0 0 0,0 1 0 0 0,1 0 0 0 0,0 0 0 0 0,0-1 0 0 0,0 1 0 0 0,1 3 0 0 0,1-2 0 0 0,-2-2 0 0 0,0-1 0 0 0,0 1 0 0 0,0-1 0 0 0,-1 1 0 0 0,1 0 0 0 0,-1-1 0 0 0,1 1 0 0 0,-1 0 0 0 0,0 0 0 0 0,1-1 0 0 0,-1 3 0 0 0,3 9 0 0 0,-2-10 0 0 0,0 0 0 0 0,0 0 0 0 0,-1 0 0 0 0,1 5 0 0 0,-1 4 0 0 0,4 20 0 0 0,-3-25 0 0 0,0 9 0 0 0,-2-13 0 0 0,1 1 0 0 0,1-1 0 0 0,-1 0 0 0 0,0 0 0 0 0,2 6 0 0 0,0-1 1 0 0,0 1-1 0 0,1 16 0 0 0,-1-9-14 0 0,4 6-136 0 0,-5-18 84 0 0,1 1-1 0 0,-1-1 0 0 0,0 0 1 0 0,0 9-1 0 0,4 12-109 0 0,-2 15 583 0 0,-3-37-467 0 0,0 0 0 0 0,0 0 0 0 0,1-1 1 0 0,0 1-1 0 0,0 3 0 0 0,0-4 54 0 0,-1-1 0 0 0,1 1 0 0 0,-1-1 0 0 0,0 1 0 0 0,1-1 0 0 0,-1 1 0 0 0,0 0 0 0 0,0-1 0 0 0,0 1 0 0 0,0-1 0 0 0,-1 3 0 0 0,1-2 37 0 0,0 0 0 0 0,-1-1 0 0 0,1 1 0 0 0,0 0 0 0 0,1 0 0 0 0,-1 0 0 0 0,0-1 0 0 0,0 1 0 0 0,2 3 0 0 0,-2-4-11 0 0,1 1 0 0 0,-1 0 0 0 0,0-1 0 0 0,0 1 0 0 0,1 0 0 0 0,-1 0 0 0 0,0-1 0 0 0,0 1 0 0 0,-1 2 0 0 0,-3 7 58 0 0,3-10-71 0 0,1 0 0 0 0,-1 0 0 0 0,1 0 0 0 0,-1 1 0 0 0,1-1 0 0 0,0 0 0 0 0,0 0 0 0 0,-1 0 1 0 0,1 0-1 0 0,0 1 0 0 0,0-1 0 0 0,0 0 0 0 0,0 0 0 0 0,0 2 0 0 0,4 10-14 0 0,-3-10-13 0 0,0 0 1 0 0,0 0 0 0 0,0 0 0 0 0,-1 0 0 0 0,1 0 0 0 0,-1 3-1 0 0,0 7-1 0 0,-1 0 0 0 0,-2 13-1 0 0,2-15 29 0 0,0-1 1 0 0,1 13-1 0 0,0-14 8 0 0,0 0 1 0 0,0 0 0 0 0,-3 10-1 0 0,0 16 117 0 0,3-28-128 0 0,1-4-7 0 0,0-1 1 0 0,-1 0 0 0 0,1 1 0 0 0,-1-1-1 0 0,0 1 1 0 0,0-1 0 0 0,0 4 0 0 0,4 56-200 0 0,-2-51 202 0 0,-1-8 0 0 0,0 1 0 0 0,-1-1 0 0 0,1 1 0 0 0,-1-1 0 0 0,0 0 0 0 0,0 6 0 0 0,1 6-8 0 0,0-12-4 0 0,-1 1-1 0 0,0-1 1 0 0,0 0 0 0 0,0 1 0 0 0,0-1-1 0 0,0 1 1 0 0,-2 4 0 0 0,2-7-3 0 0,0-1 1 0 0,0 1-1 0 0,0-1 1 0 0,0 1 0 0 0,0-1-1 0 0,0 1 1 0 0,0-1-1 0 0,0 1 1 0 0,0-1-1 0 0,0 1 1 0 0,0-1 0 0 0,0 1-1 0 0,0-1 1 0 0,1 1-1 0 0,-1-1 1 0 0,0 0-1 0 0,1 2 1 0 0,-1 0-37 0 0,1 1 165 0 0,0-1 0 0 0,0 1-1 0 0,-1 0 1 0 0,4 5 0 0 0,-3-5 10 0 0,1 0 0 0 0,-1 0 0 0 0,0 0 0 0 0,0 0 0 0 0,-1 0 0 0 0,1 0 0 0 0,-1 0 0 0 0,1 0 0 0 0,-1 7 0 0 0,0 5-124 0 0,1-9 0 0 0,-1-1 0 0 0,0 1 0 0 0,-1 6 0 0 0,1-11 1 0 0,0 0-1 0 0,0 0 1 0 0,0 0 0 0 0,0 0-1 0 0,0 0 1 0 0,0 0-1 0 0,0 0 1 0 0,0 0-1 0 0,0 0 1 0 0,1 1-1 0 0,0 2-5 0 0,0-1 0 0 0,-1 1 0 0 0,1-1-1 0 0,-1 1 1 0 0,0 6 0 0 0,8 37-742 0 0,-8-36 805 0 0,1-8-37 0 0,-1-1 0 0 0,0 1 0 0 0,0 0 0 0 0,0-1 0 0 0,-1 1-1 0 0,0 3 1 0 0,1-5-19 0 0,0 1 1 0 0,0-1-1 0 0,-1 0 0 0 0,1 0 0 0 0,0 0 0 0 0,0 1 0 0 0,0-1 1 0 0,1 2-1 0 0,-1 10 32 0 0,-1-8-12 0 0,1 0 1 0 0,-1 0-1 0 0,1 0 1 0 0,0 0-1 0 0,0 0 1 0 0,0 0-1 0 0,2 8 1 0 0,-2-12-5 0 0,0 1 1 0 0,0-1-1 0 0,0 1 1 0 0,0-1-1 0 0,0 1 1 0 0,0-1-1 0 0,0 0 1 0 0,-1 3-1 0 0,0-3-1 0 0,1 1-1 0 0,0-1 1 0 0,-1 1 0 0 0,1-1-1 0 0,0 0 1 0 0,0 1-1 0 0,0-1 1 0 0,0 3 0 0 0,3 6 1 0 0,-3-1-18 0 0,-4 12 0 0 0,5-10 0 0 0,4 5-75 0 0,-5-16 69 0 0,0 0 1 0 0,0 1-1 0 0,0-1 1 0 0,0 0-1 0 0,0 0 0 0 0,0 0 1 0 0,0 1-1 0 0,0-1 0 0 0,1 0 1 0 0,-1 0-1 0 0,0 0 1 0 0,0 1-1 0 0,0-1 0 0 0,-1 0 1 0 0,1 0-1 0 0,0 1 0 0 0,0-1 1 0 0,0 0-1 0 0,0 0 1 0 0,0 0-1 0 0,0 1 0 0 0,0-1 1 0 0,0 0-1 0 0,0 0 0 0 0,0 0 1 0 0,-1 1-1 0 0,0 1-21 0 0,-6 14-92 0 0,6-13 66 0 0,2 6 39 0 0,0-3 15 0 0,-1-5 4 0 0,1 1 0 0 0,0 0 0 0 0,-1 0 0 0 0,0 0 0 0 0,1-1 0 0 0,-1 1 0 0 0,0 0 0 0 0,0 0 0 0 0,0 0 0 0 0,0 0 0 0 0,-1 1 0 0 0,1 1-2 0 0,-3 5-17 0 0,2-8 10 0 0,1-1 1 0 0,0 1 0 0 0,0-1-1 0 0,0 1 1 0 0,0-1 0 0 0,0 1-1 0 0,0-1 1 0 0,0 1 0 0 0,0-1 0 0 0,0 1-1 0 0,0-1 1 0 0,1 1 0 0 0,-1-1-1 0 0,0 1 1 0 0,0-1 0 0 0,0 1-1 0 0,1-1 1 0 0,-1 1 0 0 0,2 2-8 0 0,-2 0 11 0 0,0-1 0 0 0,0 0 0 0 0,0 0 0 0 0,0 0 0 0 0,0 1 0 0 0,-1 1 0 0 0,0-2 0 0 0,1-1 0 0 0,0 1 0 0 0,-1 0 0 0 0,1-1 0 0 0,0 1 0 0 0,0 0 0 0 0,0-1 0 0 0,0 1 0 0 0,1-1 0 0 0,-1 1 0 0 0,0 0 0 0 0,1-1 0 0 0,0 4 0 0 0,1-3 0 0 0,-2-1 0 0 0,1 0 0 0 0,-1 0 0 0 0,1 0 0 0 0,-1 0 0 0 0,0 1 0 0 0,1-1 0 0 0,-1 0 0 0 0,0 0 0 0 0,0 0 0 0 0,0 0 0 0 0,1 0 0 0 0,-1 0 0 0 0,0 1 0 0 0,-1 1 0 0 0,1 12 0 0 0,-1 0 0 0 0,1-15 0 0 0,0 1 0 0 0,0 0 0 0 0,0 0 0 0 0,0 0 0 0 0,0 0 0 0 0,1 0 0 0 0,-1 0 0 0 0,0 0 0 0 0,0 0 0 0 0,1 0 0 0 0,-1 0 0 0 0,0 0 0 0 0,1-1 0 0 0,-1 1 0 0 0,1 0 0 0 0,0 1 0 0 0,3 5 0 0 0,-4-4 24 0 0,2 1-23 0 0,7 6-172 0 0,-8-9-597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6448 0 0,'0'0'585'0'0,"0"0"-485"0"0,-2 0 49 0 0,-11 7 2554 0 0,12-7-2572 0 0,1 0 0 0 0,-1 1 0 0 0,1-1 0 0 0,-1 0 0 0 0,1 1 0 0 0,0-1 0 0 0,-1 1 0 0 0,1-1 0 0 0,-1 1 0 0 0,1-1 0 0 0,0 1 0 0 0,0-1 0 0 0,-1 1 0 0 0,1 0 0 0 0,-3 2 589 0 0,3-2-598 0 0,-1 0 0 0 0,0-1 0 0 0,0 1 0 0 0,1 0 0 0 0,-1 0-1 0 0,1 0 1 0 0,-1-1 0 0 0,1 1 0 0 0,-1 0 0 0 0,1 0 0 0 0,-1 0 0 0 0,1 0 0 0 0,0 0-1 0 0,-1 0 1 0 0,1 0 0 0 0,0 0 0 0 0,0 1 0 0 0,0 19 398 0 0,0-14-143 0 0,1 25 511 0 0,1 0 1 0 0,6 36-1 0 0,-6-47-715 0 0,-2-17-154 0 0,1-1 0 0 0,-1 1 1 0 0,1 0-1 0 0,1 5 0 0 0,1 3 21 0 0,0 0-1 0 0,0 0 0 0 0,1 16 1 0 0,10 48 213 0 0,-4 5 8 0 0,-9-69-234 0 0,1 0 0 0 0,7 22-1 0 0,-7-24 35 0 0,0 1 0 0 0,0 0 0 0 0,-1-1 0 0 0,-1 14-1 0 0,1-17-90 0 0,-1 0 0 0 0,1 0 0 0 0,3 11 0 0 0,-2-11-8 0 0,0 0 0 0 0,-1 0 0 0 0,1 10 0 0 0,-2-10 141 0 0,1 0 0 0 0,0 0-1 0 0,3 11 1 0 0,-2-11 20 0 0,0 0 0 0 0,-1-1 1 0 0,1 13-1 0 0,1 30-13 0 0,-2-43-83 0 0,-1 0-1 0 0,4 11 1 0 0,-3-10-5 0 0,1-1 0 0 0,0 14 0 0 0,-2-10-5 0 0,1 0 1 0 0,1 0-1 0 0,2 11 0 0 0,-1-11 0 0 0,-1 0 0 0 0,-1-1-1 0 0,1 12 1 0 0,-2-18-17 0 0,0 0 0 0 0,1-1 0 0 0,0 1 0 0 0,-1 0 0 0 0,1-1 0 0 0,0 1 0 0 0,2 3 0 0 0,3 10 0 0 0,-3 7 0 0 0,-2-15 0 0 0,1 1 0 0 0,-1 0 0 0 0,5 9 0 0 0,-3-8 0 0 0,-1 1 0 0 0,2 14 0 0 0,-2-9 0 0 0,0-4 0 0 0,-1 0 0 0 0,-1-1-1 0 0,-1 16 1 0 0,0 0 15 0 0,1-17 42 0 0,1 0 1 0 0,2 14 0 0 0,-2-6-28 0 0,-1-15-26 0 0,0 0 0 0 0,0 0 0 0 0,1 0 0 0 0,-1 0-1 0 0,2 4 1 0 0,2 7-4 0 0,-1 0 0 0 0,2 18 0 0 0,0-3 0 0 0,-3-17 0 0 0,-1 0 0 0 0,0 21 0 0 0,-1-32 0 0 0,5 28 0 0 0,-2 15 0 0 0,-3-36 0 0 0,1-1 0 0 0,0 1 0 0 0,4 10 0 0 0,0 4 0 0 0,-2-5 16 0 0,-1-4 23 0 0,0 0 0 0 0,0 18 1 0 0,1 23-7 0 0,2-27 552 0 0,-5-24-532 0 0,0 2 105 0 0,8 21-57 0 0,-4-5-101 0 0,-4-18 4 0 0,1 0 0 0 0,-1 0 0 0 0,0 0-1 0 0,1 0 1 0 0,-1 0 0 0 0,-1 3-1 0 0,0 14 31 0 0,1 114 130 0 0,0-88-164 0 0,5-9 72 0 0,-5-7-8 0 0,0 0-64 0 0,-1-28 4 0 0,1 0 0 0 0,0-1-1 0 0,0 1 1 0 0,0 0 0 0 0,1-1 0 0 0,-1 1-1 0 0,0 0 1 0 0,0-1 0 0 0,1 1-1 0 0,1 2 1 0 0,-1 4 19 0 0,2 11-23 0 0,1 17 0 0 0,-2-29 0 0 0,-1 0 0 0 0,0 0 0 0 0,0 11 0 0 0,4 20 0 0 0,-2 13 0 0 0,-3-50 0 0 0,0-1 0 0 0,0 1 0 0 0,0 0 0 0 0,0-1 0 0 0,0 1 0 0 0,0-1 0 0 0,0 1 0 0 0,1-1 0 0 0,-1 1 0 0 0,0 0 0 0 0,0-1 0 0 0,0 1 0 0 0,1-1 0 0 0,-1 1 0 0 0,0-1 0 0 0,1 1 0 0 0,0 0 0 0 0,0 1 0 0 0,0-1 0 0 0,-1 1 0 0 0,1-1 0 0 0,0 1 0 0 0,-1 0 0 0 0,1-1 0 0 0,-1 1 0 0 0,0 0 0 0 0,1 2 0 0 0,1 14 0 0 0,-2-16 4 0 0,0 0 0 0 0,0 0-1 0 0,0-1 1 0 0,0 1 0 0 0,1 0-1 0 0,-1 0 1 0 0,2 3-1 0 0,-2-3 3 0 0,1 0 0 0 0,-1 0 0 0 0,1 0-1 0 0,-1 0 1 0 0,0 0 0 0 0,0 0-1 0 0,0 3 1 0 0,0 45 287 0 0,1-44-213 0 0,1-4-81 0 0,2 21 120 0 0,-2-9-55 0 0,7 23 0 0 0,-6-29-54 0 0,2 5-10 0 0,-6-10 0 0 0,0 0 0 0 0,1 0 8 0 0,6 13 38 0 0,-5-14-39 0 0,-1 0 0 0 0,1-1 0 0 0,0 1 1 0 0,0 0-1 0 0,-1 0 0 0 0,1 0 1 0 0,-1-1-1 0 0,0 1 0 0 0,1 3 0 0 0,0 1 6 0 0,1-1 25 0 0,-1 0 0 0 0,1 0 1 0 0,-1 1-1 0 0,0-1 0 0 0,1 10 0 0 0,-3-12-17 0 0,2-3-12 0 0,3 15 111 0 0,-3-8-50 0 0,0 1 0 0 0,0-1 1 0 0,-1 14-1 0 0,0-17-21 0 0,1-1 31 0 0,2 2 11 0 0,-2-4-22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1.8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3224 0 0,'0'0'3744'0'0,"-1"2"-1846"0"0,-1 5-1170 0 0,1 0 0 0 0,0 0-1 0 0,-1 8 1 0 0,-2 13 157 0 0,3-20-558 0 0,0 1 0 0 0,0 0 0 0 0,1 11-1 0 0,1-13-145 0 0,-1 1 0 0 0,-1-1 0 0 0,1 1-1 0 0,-4 13 1 0 0,-8 30 266 0 0,8-39-426 0 0,3-10 438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3.4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62 209 3224 0 0,'-1'-2'240'0'0,"-24"-38"1402"0"0,0-1 3144 0 0,15 12-1297 0 0,9 27-2936 0 0,1-1-471 0 0,1 0-1 0 0,-1 0 1 0 0,0 0 0 0 0,1-1-1 0 0,0 1 1 0 0,0 0-1 0 0,0 0 1 0 0,0 0-1 0 0,1 0 1 0 0,-1 0 0 0 0,1 1-1 0 0,-1-1 1 0 0,1 0-1 0 0,0 1 1 0 0,0-1-1 0 0,0 1 1 0 0,1 0 0 0 0,-1-1-1 0 0,0 1 1 0 0,6-3-1 0 0,-1 0 69 0 0,1 1-1 0 0,0 0 1 0 0,0 0 0 0 0,1 0-1 0 0,-1 1 1 0 0,10-2-1 0 0,-5 3 4 0 0,0 1-1 0 0,0 0 1 0 0,0 1-1 0 0,0 0 1 0 0,-1 1-1 0 0,1 0 1 0 0,18 5-1 0 0,-8-3 109 0 0,-14-1-167 0 0,-1 0-1 0 0,1 1 0 0 0,0-1 0 0 0,9 6 0 0 0,13 4 209 0 0,-23-9-227 0 0,-1-1 0 0 0,1 2 0 0 0,-1-1 0 0 0,0 1 0 0 0,0 0 0 0 0,0 1 0 0 0,-1 0 0 0 0,1 0 0 0 0,-1 0 0 0 0,9 11 0 0 0,-8-7 2 0 0,0 1-1 0 0,-1 0 1 0 0,0 0-1 0 0,0 0 0 0 0,-1 1 1 0 0,6 20-1 0 0,-6-18 37 0 0,-1 0-1 0 0,0 0 0 0 0,-1 1 0 0 0,-1-1 0 0 0,2 19 1 0 0,-4-7-34 0 0,0-1 65 0 0,-2 25 1 0 0,1-42-125 0 0,0 0 0 0 0,-1 1-1 0 0,0-1 1 0 0,0 0 0 0 0,0 1 0 0 0,-1-1 0 0 0,-6 9-1 0 0,-34 58-19 0 0,33-58 78 0 0,0-2 0 0 0,-1 1 0 0 0,-1-2-1 0 0,-15 15 1 0 0,-8 9 89 0 0,23-25-119 0 0,-1 0 0 0 0,0-1-1 0 0,-1 0 1 0 0,-27 16 0 0 0,0-1-3 0 0,24-15-45 0 0,-1-1 0 0 0,-39 17 0 0 0,43-21 0 0 0,11-5 8 0 0,-1 0-1 0 0,1 1 0 0 0,-1-1 1 0 0,0-1-1 0 0,0 1 0 0 0,1-1 1 0 0,-1 1-1 0 0,0-1 0 0 0,0 0 1 0 0,1 0-1 0 0,-1-1 0 0 0,0 1 1 0 0,0-1-1 0 0,1 0 0 0 0,-5-1 1 0 0,187 115 258 0 0,-162-101-255 0 0,-1 1 0 0 0,24 24-1 0 0,0 0 38 0 0,5 4 93 0 0,-27-23 4 0 0,2-1 1 0 0,-1-1 0 0 0,2-1-1 0 0,0 0 1 0 0,30 14 0 0 0,-41-25-2 0 0,-1-1 0 0 0,1 0 0 0 0,0-1 0 0 0,0 0 0 0 0,0-1 1 0 0,1 0-1 0 0,-1 0 0 0 0,0-1 0 0 0,0 0 0 0 0,1-1 0 0 0,12-2 0 0 0,-10 2-213 0 0,-12 1 61 0 0,-1 0 1 0 0,0 0-1 0 0,0 0 0 0 0,0 0 1 0 0,0 0-1 0 0,0 0 1 0 0,0 0-1 0 0,0-1 0 0 0,1 2 1 0 0,-1-1-1 0 0,0 0 1 0 0,0 0-1 0 0,0 0 0 0 0,0 0 1 0 0,0 0-1 0 0,0 0 1 0 0,0 0-1 0 0,1 0 0 0 0,-1 0 1 0 0,0 0-1 0 0,0 0 1 0 0,0 0-1 0 0,0 0 0 0 0,0 0 1 0 0,0 0-1 0 0,0 0 1 0 0,0 0-1 0 0,0 0 0 0 0,0 1 1 0 0,1-1-1 0 0,-1 0 1 0 0,0 0-1 0 0,0 0 0 0 0,0 0 1 0 0,0 0-1 0 0,0 0 1 0 0,0 0-1 0 0,0 0 0 0 0,0 0 1 0 0,0 1-1 0 0,0-1 1 0 0,0 0-1 0 0,0 0 0 0 0,0 0 1 0 0,0 0-1 0 0,0 0 1 0 0,9 24-2140 0 0,-3-12-3376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54 216 4144 0 0,'0'0'13927'0'0,"0"-7"-12788"0"0,0-6-198 0 0,0 11-513 0 0,0 1-152 0 0,0-53 1796 0 0,-3 50-1868 0 0,2 4-196 0 0,1-1 1 0 0,0 1-1 0 0,-1 0 0 0 0,1 0 0 0 0,0-1 0 0 0,-1 1 1 0 0,1 0-1 0 0,0 0 0 0 0,0-1 0 0 0,0 1 0 0 0,-1 0 0 0 0,1-1 1 0 0,0 1-1 0 0,0 0 0 0 0,0-1 0 0 0,0 1 0 0 0,-1-1 1 0 0,1 1-1 0 0,0 0 0 0 0,0-1 0 0 0,0 0 0 0 0,-1-5 26 0 0,0 1 0 0 0,0-1 0 0 0,-1 0 0 0 0,-4-9-1 0 0,0-4 6 0 0,-2 3-5 0 0,6 13-68 0 0,1 1 1 0 0,-1-1-1 0 0,1 1 0 0 0,-2-6 1 0 0,0-6-1495 0 0,-2-3-5451 0 0,1 12 557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38 182 11000 0 0,'0'0'1102'0'0,"0"-1"-1007"0"0,2-12 43 0 0,-2 13-116 0 0,0 0 1 0 0,0 0 0 0 0,0 0-1 0 0,0-1 1 0 0,0 1-1 0 0,0 0 1 0 0,0 0 0 0 0,0-1-1 0 0,0 1 1 0 0,0 0-1 0 0,0 0 1 0 0,0 0 0 0 0,0-1-1 0 0,0 1 1 0 0,0 0-1 0 0,0 0 1 0 0,0-1 0 0 0,0 1-1 0 0,0 0 1 0 0,0 0-1 0 0,0 0 1 0 0,0-1 0 0 0,0 1-1 0 0,-1 0 1 0 0,1 0-1 0 0,0 0 1 0 0,0-1 0 0 0,-1 0 1738 0 0,0 0-890 0 0,1-1-563 0 0,-1 1 1 0 0,1 0 0 0 0,-1 0 0 0 0,1-1 0 0 0,0 1 0 0 0,-1-1-1 0 0,1 1 1 0 0,0-2 0 0 0,-1-3 687 0 0,0 0-375 0 0,0 5-523 0 0,1 1 0 0 0,-1-1-1 0 0,1 0 1 0 0,0 0-1 0 0,-1 0 1 0 0,1 0 0 0 0,0 0-1 0 0,0 0 1 0 0,0 0-1 0 0,0-1 1 0 0,-3-37 245 0 0,1 33-309 0 0,2 5-31 0 0,-1 0-1 0 0,1 0 1 0 0,-1 0-1 0 0,1 0 1 0 0,0 0-1 0 0,-1 0 1 0 0,1-1-1 0 0,0 1 0 0 0,0 0 1 0 0,0 0-1 0 0,0 0 1 0 0,0-3-1 0 0,1-1-2 0 0,-4-10 0 0 0,0 2 0 0 0,3 13-9 0 0,0-1 1 0 0,0 0-1 0 0,0 1 0 0 0,0-1 0 0 0,0 0 0 0 0,0 1 0 0 0,-1-1 0 0 0,1 1 0 0 0,0-1 0 0 0,0 0 1 0 0,0 1-1 0 0,-1-1 0 0 0,1 1 0 0 0,0-1 0 0 0,-1 1 0 0 0,1-1 0 0 0,-1 0 0 0 0,-3-3-136 0 0,0-2-1018 0 0,1-1-3662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3224 0 0,'0'0'12009'0'0,"0"-6"-9731"0"0,2 5-2181 0 0,-1-1-1 0 0,0 0 1 0 0,0 1-1 0 0,0-1 1 0 0,0 0-1 0 0,0 0 0 0 0,-1 0 1 0 0,1 0-1 0 0,1-4 1 0 0,-1-30 834 0 0,-1 30-915 0 0,-3-25-7581 0 0,3 25 2435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61 210 3680 0 0,'0'0'8209'0'0,"0"-6"-6661"0"0,0 3 2278 0 0,0 2-3592 0 0,0-1-1 0 0,0 1 1 0 0,-1-1-1 0 0,1 1 1 0 0,0 0-1 0 0,-1-1 1 0 0,1 1-1 0 0,-1 0 1 0 0,0 0-1 0 0,1-1 0 0 0,-1 1 1 0 0,0 0-1 0 0,-1-2 1 0 0,0 1-39 0 0,1 1 1 0 0,0-1-1 0 0,0 0 1 0 0,0 0 0 0 0,0 0-1 0 0,-1-3 1 0 0,-10-16 1289 0 0,5-4-2072 0 0,7 22 626 0 0,-1 0-1 0 0,0 0 0 0 0,1 0 0 0 0,0 0 1 0 0,0 0-1 0 0,0 0 0 0 0,0 0 0 0 0,1-3 0 0 0,-1-7 130 0 0,0 9-236 0 0,0 0 1 0 0,-1 0-1 0 0,0 0 0 0 0,0 0 0 0 0,0 0 0 0 0,-1 0 1 0 0,1 0-1 0 0,-3-5 0 0 0,-1 0-18 0 0,3-1-758 0 0,-1 0-3377 0 0,0 5-2321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42 209 920 0 0,'0'0'408'0'0,"0"-1"1379"0"0,1-1-633 0 0,0 0 0 0 0,0 0 0 0 0,0-1-1 0 0,-1 1 1 0 0,0 0 0 0 0,1 0 0 0 0,-1-4 0 0 0,1 2-661 0 0,-1 1-1 0 0,0 0 1 0 0,-1 0-1 0 0,1-1 1 0 0,0 1-1 0 0,-1 0 1 0 0,0 0-1 0 0,1 0 1 0 0,-3-4-1 0 0,3 6-379 0 0,0 1-1 0 0,-1-1 0 0 0,1 0 0 0 0,0 1 0 0 0,0-1 0 0 0,0 0 0 0 0,-1 0 0 0 0,1 0 0 0 0,0 1 0 0 0,0-1 0 0 0,0 0 0 0 0,0-1 0 0 0,0 1 13 0 0,1 0-1 0 0,-1 0 0 0 0,0 0 0 0 0,-1 0 0 0 0,1 1 1 0 0,0-1-1 0 0,0 0 0 0 0,0 0 0 0 0,0 0 1 0 0,-1 0-1 0 0,1 1 0 0 0,-1-3 0 0 0,-17-35 1553 0 0,16 34-1402 0 0,-3-15 123 0 0,2 5-185 0 0,-1-17-1282 0 0,-1 17-3746 0 0,4 7-1663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51 244 5640 0 0,'0'0'512'0'0,"0"-5"5346"0"0,0-7-2811 0 0,0 10-2226 0 0,0-7 1355 0 0,0-1-1282 0 0,0 4-350 0 0,0 0 0 0 0,0 0 0 0 0,-1 0 0 0 0,0 0 0 0 0,0 0-1 0 0,0 0 1 0 0,-4-9 0 0 0,5 12-537 0 0,-1 1-1 0 0,1 0 1 0 0,0-1-1 0 0,0 1 1 0 0,0 0-1 0 0,0-1 1 0 0,0-2-1 0 0,1 3 8 0 0,-1-1 0 0 0,0 1 0 0 0,0-1 0 0 0,0 1 0 0 0,0-1 0 0 0,0 1 0 0 0,-1-4 0 0 0,-2-6 3 0 0,3 10-13 0 0,-1 0 1 0 0,1 0-1 0 0,-1 0 0 0 0,1 0 1 0 0,-1 0-1 0 0,0 0 0 0 0,1 0 0 0 0,-1 0 1 0 0,0 0-1 0 0,-2-2 0 0 0,2 3-4 0 0,-2 0 0 0 0,0-9 0 0 0,2 6-506 0 0,0 1 0 0 0,-1-1-1 0 0,1 0 1 0 0,-1 1 0 0 0,-3-6-1 0 0,-4-7-1625 0 0,8 11 741 0 0,1-2-15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29 190 8352 0 0,'0'0'633'0'0,"0"-9"1530"0"0,0-18 7544 0 0,0 26-8683 0 0,0-8 599 0 0,-1 9-1606 0 0,-1-3-13 0 0,1-8-8 0 0,1-15 76 0 0,0 21 274 0 0,0 1-250 0 0,0 1 1 0 0,0 0-1 0 0,0 0 1 0 0,0 0-1 0 0,-1-1 1 0 0,1 1-1 0 0,-1 0 1 0 0,0 0-1 0 0,0 0 0 0 0,-2-6 1 0 0,2 8-322 0 0,0-7-334 0 0,-2-1 303 0 0,-2-3-1337 0 0,-3-16-4803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41 140 920 0 0,'0'0'20822'0'0,"0"-8"-19549"0"0,0-16-761 0 0,1 22-512 0 0,-1 1 0 0 0,0-1 0 0 0,-1 0 0 0 0,1 0 0 0 0,0 1 0 0 0,0-1 0 0 0,-1 0 0 0 0,1 1 0 0 0,-1-1 0 0 0,1 0 0 0 0,-1 1 0 0 0,0-1 0 0 0,-1-1 0 0 0,-4-10 0 0 0,5 10 0 0 0,-1-4 0 0 0,0-1 0 0 0,2 7-9 0 0,0 1-1 0 0,0-1 0 0 0,0 0 1 0 0,0 1-1 0 0,0-1 0 0 0,0 0 1 0 0,-1 0-1 0 0,1 1 0 0 0,0-1 1 0 0,0 0-1 0 0,-1 1 0 0 0,1-1 1 0 0,0 0-1 0 0,-1 1 1 0 0,1-1-1 0 0,-1 0 0 0 0,-3-3-250 0 0,-6-15-1969 0 0,9 18 1513 0 0,0-8-4113 0 0,-3 2 3028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41 115 4608 0 0,'0'0'17285'0'0,"0"-1"-16779"0"0,0-57 614 0 0,0 55-1120 0 0,0 2 0 0 0,0 1 0 0 0,0-1 0 0 0,0 1 0 0 0,0-1 0 0 0,0 0 0 0 0,0 1 0 0 0,0-1 0 0 0,0 1 0 0 0,0-1 0 0 0,-1 1 0 0 0,1-1 0 0 0,0 1 0 0 0,0-1 0 0 0,-1 1 0 0 0,1-1 0 0 0,-6-9 0 0 0,2 2 0 0 0,-5-5-147 0 0,6 11-329 0 0,0 0-153 0 0,-3-1-4023 0 0,5 3 4433 0 0,1 0 0 0 0,0 0 1 0 0,-1 0-1 0 0,1 0 0 0 0,0 0 0 0 0,-1 0 0 0 0,1 0 0 0 0,0 0 0 0 0,-1-1 0 0 0,1 1 0 0 0,0 0 0 0 0,-1 0 0 0 0,1 0 0 0 0,0-1 0 0 0,-1 1 0 0 0,1 0 0 0 0,0 0 0 0 0,0-1 0 0 0,-1 1 0 0 0,1 0 0 0 0,0-1 0 0 0,0 1 0 0 0,0 0 1 0 0,0-1-1 0 0,-1 1 0 0 0,1-1 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2760 0 0,'1'-9'19596'0'0,"2"20"-18917"0"0,1 6-907 0 0,-2-9 285 0 0,0 0-1 0 0,-1 0 1 0 0,2 12 0 0 0,1 14 248 0 0,1-7 15 0 0,-2-1 0 0 0,-1 1 0 0 0,-2 34 0 0 0,-1-31-174 0 0,-3-3-272 0 0,4-28-214 0 0,1-1-1 0 0,0 0 0 0 0,0 1 1 0 0,-1-1-1 0 0,1 0 0 0 0,0 1 1 0 0,0-1-1 0 0,1 1 0 0 0,-1-1 1 0 0,0 1-1 0 0,2-2 0 0 0,0 1-1024 0 0,1-5-5789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4.1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409 3 7112 0 0,'0'0'1373'0'0,"-2"0"-678"0"0,-11-1 139 0 0,11 0-695 0 0,0 1 0 0 0,-1 0 1 0 0,1 0-1 0 0,0 0 0 0 0,0 0 1 0 0,-1 0-1 0 0,1 0 0 0 0,-4 1 1 0 0,-44 15 2170 0 0,46-14-2220 0 0,0-1 0 0 0,0 1 0 0 0,0 0 0 0 0,0 0 0 0 0,0 0 0 0 0,0 0 0 0 0,1 1 0 0 0,-1 0 0 0 0,1 0-1 0 0,0 0 1 0 0,0 0 0 0 0,0 0 0 0 0,0 0 0 0 0,0 1 0 0 0,1-1 0 0 0,0 1 0 0 0,-3 5 0 0 0,-6 10 254 0 0,0 0 1 0 0,-18 22-1 0 0,-8 12 145 0 0,15-16-332 0 0,2 0 0 0 0,1 1-1 0 0,2 1 1 0 0,2 1 0 0 0,-15 61-1 0 0,15-40 252 0 0,-4 23 120 0 0,11-20-382 0 0,4 0-1 0 0,4 108 0 0 0,2-146-40 0 0,1 0-1 0 0,1-1 0 0 0,1 0 0 0 0,1 0 1 0 0,1 0-1 0 0,1-1 0 0 0,1 0 1 0 0,2 0-1 0 0,0-1 0 0 0,1-1 0 0 0,2 0 1 0 0,0-1-1 0 0,1 0 0 0 0,28 29 0 0 0,-30-38-68 0 0,0-1-1 0 0,1-1 1 0 0,0 0-1 0 0,1-1 1 0 0,0 0-1 0 0,0-1 0 0 0,0-1 1 0 0,22 7-1 0 0,-14-7-285 0 0,0 0-1 0 0,1-2 0 0 0,-1-1 0 0 0,1-1 1 0 0,35 1-1 0 0,-24-4-608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43 3224 0 0,'0'0'18130'0'0,"2"0"-17781"0"0,71-18 699 0 0,13 4-682 0 0,-73 11-291 0 0,-5 1-3 0 0,-1 0 0 0 0,1 0 0 0 0,8 1 1 0 0,-15 1-143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34 3224 0 0,'0'0'7062'0'0,"-4"4"-5137"0"0,5-1 2142 0 0,1-1-3933 0 0,1-1 0 0 0,-1 1-1 0 0,1-1 1 0 0,0 0 0 0 0,0 0 0 0 0,-1 0-1 0 0,1 0 1 0 0,0-1 0 0 0,0 1 0 0 0,0-1-1 0 0,0 0 1 0 0,0 0 0 0 0,0 0-1 0 0,0 0 1 0 0,0 0 0 0 0,-1 0 0 0 0,1-1-1 0 0,0 1 1 0 0,0-1 0 0 0,0 0 0 0 0,0 0-1 0 0,4-2 1 0 0,16-6 386 0 0,-18 8-359 0 0,1-1 0 0 0,-1 0 0 0 0,7-3 0 0 0,-6 2-91 0 0,1 1 0 0 0,13-4 0 0 0,3-1-31 0 0,1 0-1473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10736 0 0,'0'0'6454'0'0,"1"2"-6287"0"0,3 8 370 0 0,2 17-1 0 0,0-4 361 0 0,-1-7-202 0 0,-3-12-481 0 0,-1 0 0 0 0,0 0 0 0 0,0 1 0 0 0,0-1 0 0 0,1 5 0 0 0,0-1-48 0 0,-1-5-167 0 0,0 2 1 0 0,-2-3 0 0 0,1 0 0 0 0,0 0 0 0 0,0 0 0 0 0,0 0 0 0 0,0-1 0 0 0,0 1 0 0 0,1 0 0 0 0,0 3 0 0 0,5 29 32 0 0,-5-31 130 0 0,-1 9 418 0 0,1-5-562 0 0,2 1-288 0 0,-3-8 161 0 0,0 1 0 0 0,0-1-1 0 0,0 1 1 0 0,1-1 0 0 0,-1 1 0 0 0,0-1 0 0 0,0 1 0 0 0,0-1 0 0 0,0 0 0 0 0,0 1 0 0 0,0-1 0 0 0,0 1 0 0 0,0-1 0 0 0,0 1-1 0 0,0-1 1 0 0,0 2 0 0 0,-1 2-2958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2304 0 0,'0'0'9616'0'0,"0"1"-8960"0"0,0 2-422 0 0,-1 0 0 0 0,1 0 0 0 0,-1 0 0 0 0,0 0 0 0 0,0 0 1 0 0,0 0-1 0 0,0 0 0 0 0,0 0 0 0 0,0-1 0 0 0,-1 1 0 0 0,0 0 1 0 0,1-1-1 0 0,-1 1 0 0 0,0-1 0 0 0,-3 3 0 0 0,-4 4 338 0 0,-1-1 0 0 0,-14 10-1 0 0,24-17-567 0 0,-30 17 220 0 0,25-16-88 0 0,0 1 1 0 0,1-1-1 0 0,-1 0 0 0 0,-6 2 1 0 0,-11 5 875 0 0,5 1 1376 0 0,16-8-2138 0 0,2-1-236 0 0,1 0 1 0 0,0 1 0 0 0,0-1 0 0 0,0 0 0 0 0,0 0-1 0 0,0 0 1 0 0,0 0 0 0 0,1 0 0 0 0,-1-1 0 0 0,0 1-1 0 0,0-1 1 0 0,1 1 0 0 0,-1-1 0 0 0,0 0 0 0 0,5 0-1 0 0,13 2 88 0 0,0 3-19 0 0,-18-3-74 0 0,4 0 24 0 0,-4-1-14 0 0,12 4-11 0 0,-1-2-8 0 0,-5 0 0 0 0,12 8 0 0 0,-11-7 0 0 0,-1 1 0 0 0,-3 2 752 0 0,-4-6-538 0 0,4 1-156 0 0,-4-2 286 0 0,1 2-290 0 0,8 5-2986 0 0,-7-7 656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16 1840 0 0,'0'0'19459'0'0,"2"0"-19304"0"0,19 2 575 0 0,-17-3-575 0 0,0 1 0 0 0,0 0 0 0 0,0 1 0 0 0,-1-1-1 0 0,1 1 1 0 0,0 0 0 0 0,4 1 0 0 0,-2 0-156 0 0,0-1-1 0 0,0 0 1 0 0,0 0 0 0 0,0 0-1 0 0,0-1 1 0 0,1 0 0 0 0,10-1-1 0 0,2 0 21 0 0,-12 1-7 0 0,0-1 0 0 0,0 0 0 0 0,0-1 0 0 0,12-3 0 0 0,-10 2 32 0 0,18-3 0 0 0,-17 6 30 0 0,-9 0-152 0 0,-1 0 1 0 0,1-1 0 0 0,-1 1 0 0 0,1 0 0 0 0,-1 0-1 0 0,1-1 1 0 0,0 1 0 0 0,-1 0 0 0 0,1-1 0 0 0,-1 1 0 0 0,1-1-1 0 0,-1 1 1 0 0,0-1 0 0 0,1 1 0 0 0,-1 0 0 0 0,1-1-1 0 0,-1 0 1 0 0,1 0 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40 4232 0 0,'0'0'191'0'0,"0"0"-107"0"0,-1 1 1 0 0,1-1 0 0 0,-1 1 0 0 0,1-1 0 0 0,-1 0-1 0 0,1 1 1 0 0,-1-1 0 0 0,0 0 0 0 0,1 1 0 0 0,-1-1 0 0 0,0 0-1 0 0,0 0 1 0 0,-2 0 622 0 0,-1 0-1 0 0,1 0 1 0 0,0-1 0 0 0,0 0-1 0 0,-4 0 1 0 0,-1-2 2416 0 0,-1-1 5918 0 0,71 7-7675 0 0,-45 0-1251 0 0,-8-1-72 0 0,17 0-1 0 0,-24-2-41 0 0,18 1 327 0 0,0-1 0 0 0,0-2 0 0 0,0 0 0 0 0,23-6 1 0 0,-34 6-214 0 0,48-15 192 0 0,-23 10-2180 0 0,-22 0-262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9128 0 0,'0'0'11370'0'0,"1"2"-11109"0"0,4 2-101 0 0,-4-3-109 0 0,0 0 0 0 0,0 0 0 0 0,0 0 0 0 0,0 0 0 0 0,1 0 0 0 0,-1-1-1 0 0,0 1 1 0 0,0 0 0 0 0,1-1 0 0 0,-1 1 0 0 0,0-1 0 0 0,1 1-1 0 0,1 0 1 0 0,22 3 849 0 0,45 1 0 0 0,-22-4-827 0 0,-11 0-57 0 0,48-5-1 0 0,-73 4 12 0 0,12 2 397 0 0,-14-2-6965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3224 0 0,'0'0'9889'0'0,"2"1"-9326"0"0,0 1-382 0 0,0 0 47 0 0,0 0 0 0 0,0-1-1 0 0,0 1 1 0 0,1-1 0 0 0,3 3 0 0 0,3 0 122 0 0,0-1 0 0 0,0 0 0 0 0,1-1-1 0 0,-1 0 1 0 0,0-1 0 0 0,1 1 0 0 0,-1-2 0 0 0,1 1 0 0 0,0-1 0 0 0,-1-1 0 0 0,12-2 0 0 0,-11 2-72 0 0,0 0 0 0 0,11 1 0 0 0,-12 0 2 0 0,-1 0-1 0 0,1-1 1 0 0,15-3-1 0 0,5-3-1675 0 0,29-3-1 0 0,-46 9 454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16 3224 0 0,'-1'3'15886'0'0,"36"-3"-14481"0"0,43 7-1 0 0,-62-6-1466 0 0,1 0 0 0 0,-1-1-1 0 0,30-4 1 0 0,17-1-81 0 0,-30 3-462 0 0,62-11 0 0 0,-71 12-2178 0 0,-11-1 1345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8 456 0 0,'0'0'15558'0'0,"2"0"-15078"0"0,124-8 2025 0 0,-118 9-2428 0 0,1 0 0 0 0,-1 0 0 0 0,9 3 0 0 0,7 1 15 0 0,-6-3-663 0 0,0-1 0 0 0,1 0-1 0 0,-1-1 1 0 0,33-4-1 0 0,-37 0-378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5.1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357 50 456 0 0,'1'-1'122'0'0,"0"1"-1"0"0,0 0 1 0 0,0-1-1 0 0,-1 1 1 0 0,1-1-1 0 0,0 0 1 0 0,0 1 0 0 0,0-1-1 0 0,0 1 1 0 0,-1-1-1 0 0,1 0 1 0 0,0 0 0 0 0,0 0-1 0 0,-1 1 1 0 0,1-1-1 0 0,-1 0 1 0 0,1 0-1 0 0,-1 0 1 0 0,1 0 0 0 0,-1 0-1 0 0,0 0 1 0 0,1 0-1 0 0,-1 0 1 0 0,0 0-1 0 0,0 0 1 0 0,0 0 0 0 0,1 0-1 0 0,-1 0 1 0 0,0 0-1 0 0,-1 0 1 0 0,1-1 0 0 0,4-9 3855 0 0,11-1 1895 0 0,-27 18-4912 0 0,12-6-955 0 0,0 0 1 0 0,-1 0 0 0 0,1 1 0 0 0,0-1 0 0 0,0 0 0 0 0,-1 0 0 0 0,1 0 0 0 0,0 0 0 0 0,0 1 0 0 0,-1-1 0 0 0,1 0 0 0 0,0 0 0 0 0,0 0 0 0 0,0 1 0 0 0,-1-1 0 0 0,1 0 0 0 0,0 1 0 0 0,0-1 0 0 0,0 0 0 0 0,0 0-1 0 0,0 1 1 0 0,-1-1 0 0 0,1 0 0 0 0,0 1 0 0 0,0-1 0 0 0,2 10 15 0 0,-2-8-22 0 0,1 0 1 0 0,-1 0 0 0 0,0 0-1 0 0,1 1 1 0 0,-1-1-1 0 0,0 0 1 0 0,-1 3 0 0 0,-3 21 31 0 0,-24 106 555 0 0,11-64-13 0 0,-21 66 92 0 0,-11-16-314 0 0,-108 189 0 0 0,139-272-613 0 0,11-21 384 0 0,0-1 0 0 0,-1 0 0 0 0,-14 18 0 0 0,18-24 10 0 0,3-5-117 0 0,0 0 0 0 0,1-1 1 0 0,-1 1-1 0 0,-1 0 1 0 0,1-1-1 0 0,0 1 1 0 0,0-1-1 0 0,0 0 1 0 0,-1 1-1 0 0,1-1 1 0 0,-1 0-1 0 0,-1 1 0 0 0,2-1-1 0 0,2-4-953 0 0,4-12 219 0 0,6-3-3449 0 0,1 1-1260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1376 0 0,'0'0'14869'0'0,"1"0"-14355"0"0,5-2-357 0 0,0 1-1 0 0,1-1 1 0 0,6 1-1 0 0,7-2-116 0 0,-12 1 219 0 0,-1 2 0 0 0,1-1 0 0 0,0 1 1 0 0,11 1-1 0 0,2 0 90 0 0,25-1-250 0 0,49-7 1 0 0,-63 6-1826 0 0,-19-2 662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1 240 3224 0 0,'0'0'4378'0'0,"2"0"-2123"0"0,2 0-1485 0 0,1-1-1 0 0,-1 0 1 0 0,0 0-1 0 0,1 0 0 0 0,-1 0 1 0 0,0-1-1 0 0,0 0 1 0 0,5-2-1 0 0,13-6 1038 0 0,-20 8-1690 0 0,1 1 0 0 0,0-1 0 0 0,-1 0 0 0 0,1 0 1 0 0,-1 0-1 0 0,1 0 0 0 0,-1 0 0 0 0,0-1 0 0 0,0 1 1 0 0,0-1-1 0 0,0 0 0 0 0,-1 1 0 0 0,1-1 0 0 0,-1 0 0 0 0,1 0 1 0 0,-1 0-1 0 0,1-5 0 0 0,1-1 200 0 0,-1 0 0 0 0,0 0 0 0 0,-1 0 0 0 0,0 0-1 0 0,0-10 1 0 0,-4-30-263 0 0,3 47-47 0 0,-1-1 1 0 0,1 1-1 0 0,-1 0 1 0 0,1-1 0 0 0,-1 1-1 0 0,0 0 1 0 0,-2-4-1 0 0,-4-12-663 0 0,4 9-2048 0 0,-1 2-4353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218 82 2760 0 0,'0'0'495'0'0,"-1"-1"815"0"0,-2-3 113 0 0,0 0 0 0 0,0 1 0 0 0,0 0 0 0 0,-1-1 0 0 0,-4-3 0 0 0,5 5-1585 0 0,2 1 2067 0 0,-1 1-1497 0 0,-36 0 2168 0 0,37 0-2553 0 0,1 0-1 0 0,-1 0 0 0 0,1 0 1 0 0,0 1-1 0 0,-1-1 1 0 0,1 0-1 0 0,-1 0 1 0 0,1 0-1 0 0,-1 1 1 0 0,1-1-1 0 0,0 0 1 0 0,-1 1-1 0 0,1-1 0 0 0,0 0 1 0 0,-1 1-1 0 0,1-1 1 0 0,0 0-1 0 0,-1 1 1 0 0,-1 1 46 0 0,-1 0-2 0 0,-2 1 187 0 0,1 0 0 0 0,0 0 0 0 0,0 0 0 0 0,-5 5 0 0 0,0 0 73 0 0,7-6-280 0 0,0 0 0 0 0,0 0 0 0 0,0 0 0 0 0,1 0 0 0 0,-1 0 0 0 0,-2 4 0 0 0,-21 44 633 0 0,25-50-679 0 0,0 0 1 0 0,0 0-1 0 0,0 0 0 0 0,0 0 0 0 0,0 0 0 0 0,0 0 0 0 0,0 0 0 0 0,0 1 0 0 0,-1-1 0 0 0,1 0 1 0 0,0 0-1 0 0,0 0 0 0 0,0 0 0 0 0,0 0 0 0 0,0 0 0 0 0,0 0 0 0 0,0 0 0 0 0,0 0 0 0 0,0 0 1 0 0,0 0-1 0 0,0 1 0 0 0,0-1 0 0 0,0 0 0 0 0,0 0 0 0 0,0 0 0 0 0,0 0 0 0 0,0 0 0 0 0,1 0 1 0 0,-1 0-1 0 0,0 0 0 0 0,0 0 0 0 0,0 0 0 0 0,0 0 0 0 0,0 0 0 0 0,0 1 0 0 0,0-1 0 0 0,0 0 1 0 0,0 0-1 0 0,0 0 0 0 0,0 0 0 0 0,0 0 0 0 0,0 0 0 0 0,0 0 0 0 0,0 0 0 0 0,0 0 0 0 0,1 0 1 0 0,-1 0-1 0 0,20 15 12 0 0,-19-14-13 0 0,1 0-1 0 0,0 0 1 0 0,-1 0 0 0 0,1 0-1 0 0,0 0 1 0 0,0 0 0 0 0,2 1-1 0 0,1 0 28 0 0,0 0 0 0 0,0 0-1 0 0,1-1 1 0 0,-1 0 0 0 0,1 1-1 0 0,0-2 1 0 0,-1 1 0 0 0,1-1-1 0 0,0 0 1 0 0,-1 0 0 0 0,1 0-1 0 0,10-3 1 0 0,33-9-31 0 0,-46 11 5 0 0,-1 1 1 0 0,0-1-1 0 0,1 0 0 0 0,-1 0 1 0 0,0 0-1 0 0,0 0 1 0 0,1 0-1 0 0,-1 0 0 0 0,3-4 1 0 0,16-15 33 0 0,-9 5-35 0 0,-11 7 0 0 0,-1 2 0 0 0,3-7 0 0 0,-2 11 0 0 0,-1-1 0 0 0,1 1 0 0 0,0-1 0 0 0,-1 0 0 0 0,0 1 0 0 0,1-1 0 0 0,-1 0 0 0 0,0 0 0 0 0,0 1 0 0 0,-1-1 0 0 0,1 0 0 0 0,-2-4 0 0 0,0 0 0 0 0,2 5 0 0 0,-1 0 0 0 0,0 0 0 0 0,1 0 0 0 0,-1 0 0 0 0,0 1 0 0 0,0-1 0 0 0,0 0 0 0 0,0 1 0 0 0,0-1 0 0 0,0 1 0 0 0,0-1 0 0 0,-1 1 0 0 0,-2-3 0 0 0,0 0 34 0 0,-1 1-1 0 0,1-1 0 0 0,-1 1 0 0 0,0 0 1 0 0,0 1-1 0 0,0-1 0 0 0,-1 1 0 0 0,1 0 1 0 0,-1 0-1 0 0,1 1 0 0 0,-1-1 1 0 0,1 1-1 0 0,-1 0 0 0 0,0 1 0 0 0,1 0 1 0 0,-1 0-1 0 0,0 0 0 0 0,0 0 0 0 0,1 1 1 0 0,-8 1-1 0 0,-6 3 187 0 0,14-4-141 0 0,-1 1 0 0 0,1-1-1 0 0,-10 5 1 0 0,-7 3-55 0 0,16-7-22 0 0,0 1 1 0 0,0-1-1 0 0,1 1 0 0 0,-7 4 1 0 0,6-2 15 0 0,0 0 1 0 0,1 1 0 0 0,0-1-1 0 0,0 1 1 0 0,0 0 0 0 0,-4 8-1 0 0,8-13-18 0 0,1 0 0 0 0,-1 0 0 0 0,1 0 0 0 0,-1 0 0 0 0,1 0 0 0 0,0 0 0 0 0,-1 0 0 0 0,1 0 0 0 0,0 1 0 0 0,0 0 0 0 0,-1 4 0 0 0,0-5 0 0 0,1 0 0 0 0,-1 1 0 0 0,1-1 0 0 0,0 1 0 0 0,0-1 0 0 0,0 0 0 0 0,-1 1 0 0 0,1-1 0 0 0,1 1 0 0 0,-1-1 0 0 0,0 1 0 0 0,0-1 0 0 0,0 0 0 0 0,2 3 0 0 0,-1 2 0 0 0,0-3 4 0 0,0 1-1 0 0,0 0 1 0 0,1-1 0 0 0,-1 1-1 0 0,1-1 1 0 0,0 0-1 0 0,0 0 1 0 0,0 1-1 0 0,1-1 1 0 0,-1-1-1 0 0,1 1 1 0 0,-1 0 0 0 0,1 0-1 0 0,0-1 1 0 0,0 0-1 0 0,0 1 1 0 0,5 1-1 0 0,3 2 52 0 0,-9-5-42 0 0,0 0-1 0 0,0 0 1 0 0,0 0-1 0 0,0 0 1 0 0,0 0-1 0 0,0 0 0 0 0,0-1 1 0 0,1 1-1 0 0,-1-1 1 0 0,3 0-1 0 0,-1 1-12 0 0,1-1 0 0 0,-1 0 0 0 0,0-1 0 0 0,0 1 0 0 0,0-1 0 0 0,0 1 0 0 0,0-1 0 0 0,0-1 0 0 0,5-1 0 0 0,25-8 186 0 0,-31 10-150 0 0,15-5 116 0 0,-2 3-286 0 0,-8 2 74 0 0,0 0 48 0 0,7-8 27 0 0,-14 8-4 0 0,1 0 0 0 0,-1 0 1 0 0,0 0-1 0 0,0 0 0 0 0,0-1 0 0 0,0 1 0 0 0,-1 0 0 0 0,1-1 1 0 0,0 1-1 0 0,0 0 0 0 0,-1-1 0 0 0,1 1 0 0 0,-1-1 1 0 0,1 1-1 0 0,-1-1 0 0 0,0 1 0 0 0,1-3 0 0 0,0-9-11 0 0,0 12 0 0 0,-1 0 0 0 0,0 0 0 0 0,0 0 0 0 0,0-1 0 0 0,1 1 0 0 0,-1 0 0 0 0,0 0 0 0 0,-1 0 0 0 0,1-1 0 0 0,0 1 0 0 0,0 0 0 0 0,0 0 0 0 0,-1 0 0 0 0,1 0 0 0 0,-1-2 0 0 0,-1-2 10 0 0,0 1 0 0 0,-1 0 0 0 0,1 0-1 0 0,-1 0 1 0 0,0 0 0 0 0,0 1 0 0 0,0-1 0 0 0,0 1-1 0 0,-1-1 1 0 0,1 1 0 0 0,-7-4 0 0 0,9 6-6 0 0,0 0 0 0 0,-1 0 1 0 0,1 1-1 0 0,0-1 1 0 0,0 0-1 0 0,0 1 0 0 0,0-1 1 0 0,-1 1-1 0 0,1-1 1 0 0,0 1-1 0 0,-1-1 0 0 0,1 1 1 0 0,0 0-1 0 0,-1 0 1 0 0,1 0-1 0 0,0 0 0 0 0,-1 0 1 0 0,1 0-1 0 0,-3 0 1 0 0,-2 1 59 0 0,-13-1 6 0 0,11-1-39 0 0,1 1 1 0 0,-1 0-1 0 0,0 0 1 0 0,1 1 0 0 0,-1 0-1 0 0,1 1 1 0 0,-11 3-1 0 0,14-4-31 0 0,1 1 0 0 0,0 0 0 0 0,0 0 0 0 0,0 0 0 0 0,0 1 0 0 0,1-1 0 0 0,-1 0 0 0 0,0 1 0 0 0,1 0 0 0 0,0 0 0 0 0,0 0 0 0 0,0 0 0 0 0,0 0 0 0 0,0 0 0 0 0,1 0 0 0 0,-1 1 0 0 0,1-1 0 0 0,-2 5 0 0 0,3 0 0 0 0,0 2 0 0 0,4 3 0 0 0,4 14 0 0 0,-7-25 0 0 0,0-1 0 0 0,0 1 0 0 0,0-1 0 0 0,0 1 0 0 0,0-1 0 0 0,1 1 0 0 0,-1-1 0 0 0,0 0 0 0 0,2 1 0 0 0,5 5 0 0 0,-7-5 0 0 0,0 0 0 0 0,1 0 0 0 0,0 0 0 0 0,-1 0 0 0 0,1-1 0 0 0,0 1 0 0 0,0-1 0 0 0,0 1 0 0 0,0-1 0 0 0,0 0 0 0 0,0 0 0 0 0,0 0 0 0 0,4 1 0 0 0,1 3 0 0 0,-5-3 0 0 0,-1-1 0 0 0,1 0 0 0 0,-1 0 0 0 0,1 0 0 0 0,-1 0 0 0 0,1 0 0 0 0,-1-1 0 0 0,1 1 0 0 0,2 0 0 0 0,15 6-24 0 0,-17-6-93 0 0,-1 0-134 0 0,2 1 151 0 0,5 1 80 0 0,-7-3 21 0 0,-1 0 0 0 0,0 0 0 0 0,1 0-1 0 0,-1 0 1 0 0,0 0 0 0 0,1 0 0 0 0,-1 0 0 0 0,1 0-1 0 0,-1 0 1 0 0,0 0 0 0 0,1 0 0 0 0,-1 0 0 0 0,0-1-1 0 0,1 1 1 0 0,-1 0 0 0 0,0 0 0 0 0,1 0-1 0 0,-1-1 1 0 0,0 1 0 0 0,12-8-93 0 0,-11 8 17 0 0,-1-1 0 0 0,1 1-1 0 0,0-1 1 0 0,-1 1 0 0 0,1-1-1 0 0,-1 1 1 0 0,1-1 0 0 0,-1 1-1 0 0,1-1 1 0 0,-1 0 0 0 0,0 1-1 0 0,1-1 1 0 0,-1 0 0 0 0,1-1-1 0 0,-1 2 5 0 0,0-1 1 0 0,1 0-1 0 0,-1 1 0 0 0,0-1 0 0 0,1 1 0 0 0,-1-1 1 0 0,0 0-1 0 0,1 1 0 0 0,-1-1 0 0 0,1 1 1 0 0,-1-1-1 0 0,1 1 0 0 0,-1-1 0 0 0,2 0 0 0 0,23-9-6166 0 0,-13 6 463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192 48 1376 0 0,'0'0'11742'0'0,"0"-1"-11614"0"0,0 0-98 0 0,0 0-1 0 0,0 0 0 0 0,0 0 1 0 0,0 0-1 0 0,0 0 0 0 0,0 0 1 0 0,0 0-1 0 0,-1 1 0 0 0,1-1 1 0 0,0 0-1 0 0,0 0 0 0 0,-1 0 1 0 0,1 0-1 0 0,-1-1 0 0 0,-1-2 238 0 0,2 3 100 0 0,0 1-332 0 0,0-1 0 0 0,-1 1 0 0 0,1 0 0 0 0,0 0 0 0 0,0-1 0 0 0,-1 1 0 0 0,1 0 0 0 0,0-1 0 0 0,0 1 0 0 0,-1 0 1 0 0,1-1-1 0 0,0 1 0 0 0,0 0 0 0 0,0-1 0 0 0,0 1 0 0 0,0 0 0 0 0,-1-1 0 0 0,-3-8 383 0 0,0 7-256 0 0,1 0 0 0 0,-1 1 1 0 0,1-1-1 0 0,-1 1 0 0 0,1 0 0 0 0,-1 0 1 0 0,0 1-1 0 0,0-1 0 0 0,1 1 0 0 0,-1-1 1 0 0,0 1-1 0 0,-5 1 0 0 0,5-1-223 0 0,3 0 271 0 0,-8 0 338 0 0,0 2-313 0 0,1 1-1 0 0,-1 0 0 0 0,1 0 1 0 0,0 1-1 0 0,0 0 0 0 0,-10 7 0 0 0,15-9-163 0 0,0 0-1 0 0,1 1 0 0 0,-1 0 1 0 0,1-1-1 0 0,0 1 0 0 0,-3 5 1 0 0,4-7-44 0 0,-4 6 129 0 0,1 1 0 0 0,0-1 0 0 0,-5 12 0 0 0,9-4-60 0 0,0-14-96 0 0,-1 0 1 0 0,1 0-1 0 0,0 1 0 0 0,0-1 0 0 0,0 0 0 0 0,1 0 0 0 0,-1 0 0 0 0,0 0 0 0 0,0 1 1 0 0,1-1-1 0 0,-1 0 0 0 0,1 0 0 0 0,-1 0 0 0 0,1 0 0 0 0,-1 0 0 0 0,1 0 0 0 0,-1 0 1 0 0,1 0-1 0 0,1 1 0 0 0,0 1 9 0 0,8 8 76 0 0,-7-9-71 0 0,0-1 1 0 0,-2 0-20 0 0,0 0 1 0 0,0 0 0 0 0,0 0 0 0 0,1-1 0 0 0,-1 1-1 0 0,0 0 1 0 0,1-1 0 0 0,-1 0 0 0 0,0 1 0 0 0,1-1-1 0 0,-1 0 1 0 0,1 1 0 0 0,-1-1 0 0 0,0 0-1 0 0,1 0 1 0 0,-1 0 0 0 0,3-1 0 0 0,3 1-6 0 0,-4 0 22 0 0,-1 0 0 0 0,1 0 0 0 0,0 0 0 0 0,0-1 0 0 0,-1 1 0 0 0,1-1 0 0 0,0 1 0 0 0,-1-1 0 0 0,1 0 0 0 0,-1 0 0 0 0,1 0 0 0 0,4-4 0 0 0,8-2 95 0 0,28-11-138 0 0,-42 17 26 0 0,-1 1 3 0 0,1 0 0 0 0,0 0-1 0 0,0 0 1 0 0,0-1 0 0 0,-1 1-1 0 0,1 0 1 0 0,0-1 0 0 0,0 1-1 0 0,-1-1 1 0 0,1 1 0 0 0,0-1-1 0 0,-1 1 1 0 0,1-1 0 0 0,-1 1-1 0 0,1-1 1 0 0,-1 0 0 0 0,1 1-1 0 0,0-2 1 0 0,-1 2 4 0 0,0 0 0 0 0,0 0 0 0 0,0 0 0 0 0,0 0 0 0 0,0-1 0 0 0,0 1-1 0 0,0 0 1 0 0,0 0 0 0 0,0 0 0 0 0,0 0 0 0 0,0 0 0 0 0,0 0 0 0 0,0 0 0 0 0,0 0 0 0 0,0-1 0 0 0,0 1 0 0 0,0 0 0 0 0,0 0 0 0 0,0 0-1 0 0,0 0 1 0 0,1 0 0 0 0,-1 0 0 0 0,0 0 0 0 0,0 0 0 0 0,0 0 0 0 0,0 0 0 0 0,0-1 0 0 0,0 1 0 0 0,0 0 0 0 0,0 0 0 0 0,0 0 0 0 0,1 0-1 0 0,-1 0 1 0 0,0 0 0 0 0,0 0 0 0 0,0 0 0 0 0,0 0 0 0 0,0 0 0 0 0,0 0 0 0 0,0 0 0 0 0,1 0 0 0 0,-1 0 0 0 0,0 0 0 0 0,0 0 0 0 0,3 0 76 0 0,4-8-42 0 0,-3 1-36 0 0,-3 5 0 0 0,-2-8 0 0 0,1 9 0 0 0,0 1 0 0 0,1-1 0 0 0,-1 1 0 0 0,0-1 0 0 0,0 1 0 0 0,0-1 0 0 0,0 1 0 0 0,-1-1 0 0 0,1 1 0 0 0,0-1 0 0 0,0 0 0 0 0,0 1 0 0 0,0-1 0 0 0,0 1 0 0 0,-1 0 0 0 0,1-1 0 0 0,0 1 0 0 0,0-1 0 0 0,-1 1 0 0 0,1-1 0 0 0,0 1 0 0 0,-1-1 0 0 0,1 1 0 0 0,-1 0 0 0 0,1-1 0 0 0,0 1 0 0 0,-1 0 0 0 0,1-1 0 0 0,-1 1 0 0 0,1 0 0 0 0,-1 0 0 0 0,0-1 0 0 0,0 1 0 0 0,-5-3-1 0 0,-1-1 11 0 0,-1 0-1 0 0,0 1 1 0 0,-16-4 0 0 0,21 6 79 0 0,0 1 1 0 0,0 0 0 0 0,0 1 0 0 0,0-1 0 0 0,0 0 0 0 0,0 1-1 0 0,0 0 1 0 0,-4 1 0 0 0,-7 1 240 0 0,12-2-295 0 0,-1 0-1 0 0,1 0 0 0 0,0 1 1 0 0,0-1-1 0 0,-1 1 0 0 0,1-1 1 0 0,0 1-1 0 0,0-1 0 0 0,1 1 1 0 0,-1 0-1 0 0,0 0 0 0 0,1 0 1 0 0,-1 0-1 0 0,1 0 0 0 0,-3 5 1 0 0,4-6-47 0 0,-1 7 389 0 0,-1-4-351 0 0,2-4-38 0 0,0 1 0 0 0,-1 0 0 0 0,1 0 0 0 0,-1 0 0 0 0,1 0 1 0 0,0-1-1 0 0,0 1 0 0 0,0 0 0 0 0,0 0 0 0 0,-1 0 0 0 0,1 0 0 0 0,0 0 0 0 0,0 0 0 0 0,1 0 0 0 0,-1 0 1 0 0,0 0-1 0 0,0-1 0 0 0,0 1 0 0 0,1 0 0 0 0,-1 0 0 0 0,0 0 0 0 0,1 0 0 0 0,-1 0 0 0 0,1-1 0 0 0,-1 1 0 0 0,1 0 1 0 0,-1 0-1 0 0,1-1 0 0 0,-1 1 0 0 0,1 0 0 0 0,0-1 0 0 0,-1 1 0 0 0,3 0 0 0 0,-2 1 47 0 0,1-1 0 0 0,-1 0-1 0 0,1 0 1 0 0,0-1 0 0 0,0 1-1 0 0,-1 0 1 0 0,1 0 0 0 0,0-1-1 0 0,0 1 1 0 0,0-1 0 0 0,0 0-1 0 0,0 1 1 0 0,0-1 0 0 0,-1 0-1 0 0,1 0 1 0 0,0 0 0 0 0,3-1-1 0 0,-4 1 162 0 0,0-1-250 0 0,0 1 22 0 0,0 0 0 0 0,0-1 0 0 0,0 1 1 0 0,0-1-1 0 0,0 0 0 0 0,0 1 0 0 0,0-1 1 0 0,0 0-1 0 0,0 0 0 0 0,1-1 0 0 0,9-6 8 0 0,-8 6 24 0 0,-1 0 0 0 0,1 1 0 0 0,-1-1 0 0 0,1-1 0 0 0,-1 1 0 0 0,0 0 0 0 0,0-1 0 0 0,0 1 0 0 0,0-1 0 0 0,0 1 0 0 0,2-5 0 0 0,-2 2 0 0 0,4-5 0 0 0,-8 6 0 0 0,1 4 0 0 0,-6-10 0 0 0,3 9 0 0 0,3 1 0 0 0,0 0 3 0 0,0 0 0 0 0,0-1-1 0 0,-1 1 1 0 0,1 0 0 0 0,0 0-1 0 0,0-1 1 0 0,0 1 0 0 0,0 0 0 0 0,0 0-1 0 0,0 0 1 0 0,0 0 0 0 0,0 1-1 0 0,-3-1 1 0 0,1 1 39 0 0,0 0-2 0 0,0 0 1 0 0,0-1-1 0 0,0 1 0 0 0,0 1 0 0 0,0-1 0 0 0,0 0 0 0 0,0 1 0 0 0,-3 2 1 0 0,-17 8-24 0 0,23-12-15 0 0,0 1 1 0 0,-1-1-1 0 0,1 0 1 0 0,0 1-1 0 0,-1-1 1 0 0,1 1-1 0 0,0-1 0 0 0,-1 0 1 0 0,1 1-1 0 0,0-1 1 0 0,0 1-1 0 0,0-1 1 0 0,-1 1-1 0 0,1-1 1 0 0,0 1-1 0 0,0-1 1 0 0,0 1-1 0 0,0-1 0 0 0,0 1 1 0 0,-1 1 1 0 0,1 0-4 0 0,-1 3 0 0 0,1-5 0 0 0,1 0 0 0 0,-1 0 0 0 0,1 1 0 0 0,-1-1 0 0 0,1 0 0 0 0,-1 0 0 0 0,1 0 0 0 0,-1 0 0 0 0,1 0 0 0 0,-1 0 0 0 0,1 0 0 0 0,-1 0 0 0 0,1 0 0 0 0,-1 0 0 0 0,2-1 0 0 0,24-6 0 0 0,-18 5-56 0 0,0 0 0 0 0,-1-1 0 0 0,1 0 0 0 0,9-5 0 0 0,-33 12 40 0 0,12-3 63 0 0,-1 1 0 0 0,1 0 0 0 0,0-1 0 0 0,0 1 0 0 0,0 1-1 0 0,-7 4 1 0 0,5-2-47 0 0,6-5 0 0 0,0 0 0 0 0,-1 0 0 0 0,1 1 0 0 0,0-1 0 0 0,0 0 0 0 0,-1 0 0 0 0,1 1 0 0 0,0-1 0 0 0,0 0 0 0 0,-1 0 0 0 0,1 1 0 0 0,0-1 0 0 0,0 0 0 0 0,0 0 0 0 0,-1 1 0 0 0,1-1 0 0 0,0 0 0 0 0,0 1 0 0 0,0-1 0 0 0,0 1 0 0 0,0-1-1 0 0,1 1 0 0 0,-1-1 0 0 0,1 0 0 0 0,-1 1 0 0 0,1-1-1 0 0,-1 0 1 0 0,1 0 0 0 0,0 1 0 0 0,-1-1 0 0 0,1 0 0 0 0,-1 0 0 0 0,1 0-1 0 0,1 0 1 0 0,2 1-32 0 0,1 0-16 0 0,1 0 1 0 0,-1-1-1 0 0,0 1 0 0 0,0-1 1 0 0,0 0-1 0 0,1-1 0 0 0,7 0 1 0 0,-6 0-24 0 0,-6 1-7 0 0,-18 7 20 0 0,6-6 59 0 0,3 2 0 0 0,-25 19-142 0 0,32-22 772 0 0,0 2-935 0 0,-2 0 212 0 0,3-2 83 0 0,0 1 0 0 0,0-1 0 0 0,0 0 0 0 0,0 0 0 0 0,0 1 0 0 0,0-1 0 0 0,1 0 0 0 0,-1 0 0 0 0,0 1 0 0 0,0-1 0 0 0,0 0 0 0 0,0 0 0 0 0,0 1 0 0 0,0-1 1 0 0,0 0-1 0 0,1 0 0 0 0,-1 0 0 0 0,0 1 0 0 0,0-1 0 0 0,0 0 0 0 0,0 0 0 0 0,1 0 0 0 0,-1 1 0 0 0,0-1 0 0 0,0 0 0 0 0,0 0 0 0 0,1 0 0 0 0,-1 0 0 0 0,0 0 0 0 0,0 0 0 0 0,1 0 0 0 0,-1 1 0 0 0,0-1 0 0 0,0 0 0 0 0,1 0 1 0 0,-1 0-1 0 0,0 0 0 0 0,1 0 0 0 0,1 1-2 0 0,0-1 0 0 0,1 1 1 0 0,-1-1-1 0 0,1 1 1 0 0,-1-1-1 0 0,1 0 0 0 0,2 0 1 0 0,24-5 209 0 0,-20 3-90 0 0,9-4-28 0 0,-17 4-37 0 0,-2-6-30 0 0,-1 7-15 0 0,1 1 1 0 0,-5-4 7 0 0,0 1-1 0 0,0 0 0 0 0,-7-2 1 0 0,-5 2 364 0 0,10 3-256 0 0,-8 3-38 0 0,10 0-66 0 0,1 4-10 0 0,5-6 0 0 0,0-1 0 0 0,0 0 0 0 0,0 1 0 0 0,0-1 0 0 0,0 0 0 0 0,0 1 0 0 0,0-1 0 0 0,0 0 0 0 0,0 1 0 0 0,0-1 0 0 0,0 0 0 0 0,0 1 0 0 0,0-1 0 0 0,0 0 0 0 0,0 1 0 0 0,1-1 0 0 0,-1 0 0 0 0,0 1 0 0 0,1 1 0 0 0,8 2 0 0 0,-5-2 0 0 0,4 2 3 0 0,-7-3-5 0 0,0 0 0 0 0,1 0 0 0 0,-1 0 0 0 0,1-1 0 0 0,-1 1 0 0 0,1-1 0 0 0,-1 1 0 0 0,1-1 0 0 0,0 0 0 0 0,-1 1 0 0 0,1-1 0 0 0,-1 0 0 0 0,4 0 0 0 0,-1 0-37 0 0,-1-1-1 0 0,1 1 1 0 0,0-1 0 0 0,-1 0 0 0 0,1 0-1 0 0,-1 0 1 0 0,1 0 0 0 0,-1 0-1 0 0,1-1 1 0 0,-1 0 0 0 0,0 0 0 0 0,5-3-1 0 0,-1-1 40 0 0,-5 5 0 0 0,0 0 0 0 0,-1-1 0 0 0,1 1 0 0 0,-1 0 0 0 0,0-1 0 0 0,1 1 0 0 0,0-3 0 0 0,1-2-22 0 0,-4 5 2 0 0,0 0 1 0 0,0 0-1 0 0,1 0 1 0 0,-1 0-1 0 0,0 0 1 0 0,0 1-1 0 0,0-1 1 0 0,0 0-1 0 0,0 1 1 0 0,0-1 0 0 0,0 1-1 0 0,0-1 1 0 0,0 1-1 0 0,0-1 1 0 0,-1 1-1 0 0,1 0 1 0 0,0 0-1 0 0,0-1 1 0 0,0 1-1 0 0,-2 0 1 0 0,0 0 31 0 0,0 0 0 0 0,0 0 0 0 0,0 0 0 0 0,1 0 0 0 0,-1 0-1 0 0,0 1 1 0 0,-4 1 0 0 0,-2 3 211 0 0,9-5-229 0 0,-1 0 0 0 0,1 1 0 0 0,-1-1 0 0 0,1 0 0 0 0,0 0 0 0 0,-1 1-1 0 0,1-1 1 0 0,-1 0 0 0 0,1 0 0 0 0,-1 0 0 0 0,1 1 0 0 0,-1-1 0 0 0,1 0 0 0 0,-1 0 0 0 0,0 0 0 0 0,-1 0-176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42 202 2304 0 0,'0'0'8370'0'0,"-1"0"-8135"0"0,1-1 0 0 0,-1 1 0 0 0,1 0 0 0 0,0-1 0 0 0,-1 1-1 0 0,1-1 1 0 0,0 1 0 0 0,-1-1 0 0 0,1 0 0 0 0,0 1 0 0 0,0-1 0 0 0,-1 1-1 0 0,1-2 1 0 0,-3-40 4442 0 0,-2 12-2785 0 0,5 22-1638 0 0,-1 0-1 0 0,0 1 1 0 0,-1-1 0 0 0,0 0-1 0 0,-3-9 1 0 0,5 16-247 0 0,-1 0-1 0 0,1 0 1 0 0,-1-1 0 0 0,1 1 0 0 0,-1 0 0 0 0,0 0 0 0 0,1 0-1 0 0,-3-2 1 0 0,3 2-3 0 0,-1 1 0 0 0,1-1-1 0 0,0 0 1 0 0,-1 0-1 0 0,1 0 1 0 0,0 1 0 0 0,-1-1-1 0 0,1 0 1 0 0,0 0 0 0 0,0 0-1 0 0,0 0 1 0 0,-1 1 0 0 0,1-1-1 0 0,0 0 1 0 0,0 0-1 0 0,0 0 1 0 0,1 0 0 0 0,-1-1-1 0 0,0-5-3 0 0,0 5 0 0 0,-4-7 0 0 0,2 1 9 0 0,0 1-15 0 0,2 4-137 0 0,0 2-575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73 104 8288 0 0,'0'0'7490'0'0,"0"-9"-5477"0"0,-3-19 1059 0 0,2 25-2629 0 0,-5-8-316 0 0,6 9-122 0 0,-1 1 0 0 0,0-1 0 0 0,1 1 0 0 0,-1-1 0 0 0,0 1 0 0 0,0-1 0 0 0,-1-1 0 0 0,-2 0-5 0 0,1-1 0 0 0,-1 1-1 0 0,0 0 1 0 0,-7-5-1 0 0,-8-3-188 0 0,18 11 287 0 0,-9-7-3967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236 0 8032 0 0,'0'0'726'0'0,"-1"1"-439"0"0,-11 0 1097 0 0,11-1-1060 0 0,-1 1 0 0 0,0-1 0 0 0,1 0 0 0 0,-1 0 0 0 0,0 1 0 0 0,1-1 0 0 0,-1 1 0 0 0,0-1 0 0 0,1 1 0 0 0,-1 0 0 0 0,-2 1 0 0 0,-3 2 558 0 0,-1 1-1 0 0,0-1 1 0 0,0 0 0 0 0,-11 3 0 0 0,9-3-685 0 0,3-3 72 0 0,1 1 0 0 0,-11 1 0 0 0,-6 2 864 0 0,14-3-990 0 0,-1 1-1 0 0,0-2 0 0 0,-17 2 0 0 0,4-4-6240 0 0,15 0-492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0 3224 0 0,'-9'7'3744'0'0,"-2"-4"-62"0"0,10-2-2454 0 0,0 0-240 0 0,-3 0-389 0 0,0 0 0 0 0,0 0 0 0 0,0 0 0 0 0,0 0 0 0 0,0 0 0 0 0,0-1 0 0 0,-7 0 0 0 0,-1 3 418 0 0,6 0-733 0 0,-2-3 50 0 0,-9-1-196 0 0,-40 1 1902 0 0,7 3-5826 0 0,38-3-2723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5064 0 0,'0'0'3048'0'0,"-1"1"-1655"0"0,-2 0-785 0 0,1-1-1 0 0,0 1 1 0 0,0 0 0 0 0,0-1 0 0 0,-1 0-1 0 0,1 1 1 0 0,0-1 0 0 0,-1 0-1 0 0,1 0 1 0 0,-3-1 0 0 0,-6-2-520 0 0,10 2 453 0 0,-74 1 1923 0 0,73 0-2455 0 0,1 0 0 0 0,-1 0 0 0 0,0 1 0 0 0,1-1 0 0 0,-1 0 0 0 0,1 1 0 0 0,-1-1 0 0 0,-1 1 0 0 0,-22 6-232 0 0,18-5-710 0 0,6-1 717 0 0,0-1 0 0 0,0 1 0 0 0,0-1 0 0 0,0 0 0 0 0,0 0 0 0 0,0 1-1 0 0,0-1 1 0 0,0 0 0 0 0,0 0 0 0 0,0 0 0 0 0,0 0 0 0 0,0 0-1 0 0,-1 0 1 0 0,-5-4-1286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13 3224 0 0,'0'0'10848'0'0,"0"0"-10741"0"0,0 0 0 0 0,0-1 0 0 0,0 1 1 0 0,0 0-1 0 0,0 0 0 0 0,1 0 1 0 0,-1-1-1 0 0,0 1 0 0 0,0 0 0 0 0,0 0 1 0 0,0 0-1 0 0,-1 0 0 0 0,1-1 1 0 0,0 1-1 0 0,0 0 0 0 0,0 0 0 0 0,0 0 1 0 0,0-1-1 0 0,0 1 0 0 0,0 0 1 0 0,0 0-1 0 0,0 0 0 0 0,0 0 0 0 0,0-1 1 0 0,-1 1-1 0 0,1 0 0 0 0,0 0 0 0 0,-5-3 370 0 0,2 2-307 0 0,1 1 0 0 0,0-1 0 0 0,0 0 0 0 0,-1 1 1 0 0,1-1-1 0 0,-1 1 0 0 0,1-1 0 0 0,0 1 0 0 0,-1 0 0 0 0,-3 1 0 0 0,-17 3-176 0 0,9-1 42 0 0,0 1 284 0 0,12-3-281 0 0,0-1 0 0 0,-1 1 0 0 0,1 0 0 0 0,-1-1 0 0 0,1 1 0 0 0,-4-1 0 0 0,3 0-245 0 0,0 1-1 0 0,1-1 1 0 0,-1 1 0 0 0,1-1-1 0 0,-4 2 1 0 0,-7 2-2808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5.5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10136 0 0,'0'2'41'0'0,"1"3"389"0"0,1-12 39 0 0,2-4-353 0 0,-1 4 4 0 0,-2 7-85 0 0,-1-1 0 0 0,0 1 0 0 0,1-1 0 0 0,-1 1 0 0 0,0-1 0 0 0,1 1-1 0 0,-1-1 1 0 0,0 1 0 0 0,0-1 0 0 0,0 0 0 0 0,1 1 0 0 0,-1-1 0 0 0,0 1-1 0 0,0-1 1 0 0,0 1 0 0 0,0-1 0 0 0,0 0 0 0 0,0 1 0 0 0,0-1-1 0 0,0 1 1 0 0,0-1 0 0 0,-1 0 0 0 0,1 1 0 0 0,0-1 0 0 0,0 1 0 0 0,0-1-1 0 0,-1 1 1 0 0,1-1 0 0 0,0 1 0 0 0,0-1 0 0 0,-1 1 0 0 0,1-1 0 0 0,-1 1-1 0 0,1-1 1 0 0,0 1 0 0 0,-1-1 0 0 0,1 1 0 0 0,-3-2 2546 0 0,4 5-2496 0 0,-1-1 0 0 0,0 0 0 0 0,1 0 0 0 0,0 0 0 0 0,-1 0 0 0 0,1 0 0 0 0,0 0 0 0 0,0 0 0 0 0,0 0 0 0 0,0 0 0 0 0,2 2 0 0 0,2 5 172 0 0,5 12 3 0 0,-2 1-1 0 0,0 0 1 0 0,-1 1-1 0 0,-2 0 1 0 0,0-1-1 0 0,2 27 0 0 0,-4-24-40 0 0,2 0 0 0 0,1-1-1 0 0,1 0 1 0 0,15 34-1 0 0,-10-26-127 0 0,19 36 74 0 0,-17-38-47 0 0,-7-7 135 0 0,0 1-605 0 0,-4-16 199 0 0,-2 5-20 0 0,-1-10-563 0 0,-11-3-1843 0 0,-1 4-1521 0 0,2 2-1062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206 0 6448 0 0,'0'0'809'0'0,"-1"1"-65"0"0,-4 0 20 0 0,2 1-276 0 0,0-1-1 0 0,-1 1 0 0 0,1-1 0 0 0,-1 0 1 0 0,1-1-1 0 0,-1 1 0 0 0,-7 0 1 0 0,-4-1 510 0 0,13 0-36 0 0,1 0-484 0 0,-2 0-221 0 0,2 0-203 0 0,0 0 1 0 0,1-1-1 0 0,-1 1 1 0 0,0 0-1 0 0,0 0 1 0 0,1 0-1 0 0,-1 0 1 0 0,0 1-1 0 0,1-1 1 0 0,-1 0-1 0 0,0 0 1 0 0,0 0-1 0 0,1 1 1 0 0,-1-1-1 0 0,0 0 1 0 0,1 0-1 0 0,-1 1 1 0 0,1-1-1 0 0,-1 1 1 0 0,0 0 0 0 0,0-1 395 0 0,-19 0 633 0 0,12 0-675 0 0,7 0-139 0 0,-1 0-40 0 0,-1-1-203 0 0,1 0 0 0 0,-1 1-1 0 0,0-1 1 0 0,1 1-1 0 0,-1 0 1 0 0,0 0-1 0 0,0 0 1 0 0,1 0-1 0 0,-1 1 1 0 0,0-1 0 0 0,-3 2-1 0 0,3-2-55 0 0,0 1-1 0 0,-1-1 1 0 0,1 0 0 0 0,0 0 0 0 0,-1 0-1 0 0,1 0 1 0 0,-1-1 0 0 0,1 1-1 0 0,0-1 1 0 0,-4-1 0 0 0,6 1-35 0 0,0 1 1 0 0,0 0-1 0 0,0-1 1 0 0,0 1-1 0 0,0 0 1 0 0,0 0-1 0 0,0 0 1 0 0,0 0-1 0 0,0 0 1 0 0,0 0-1 0 0,0 0 1 0 0,-1 0-1 0 0,-4 1-1219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5 7800 0 0,'0'0'1388'0'0,"0"0"-1183"0"0,-1-1-1 0 0,1 1 1 0 0,-1-1 0 0 0,1 1 0 0 0,-1-1 0 0 0,0 1-1 0 0,1 0 1 0 0,-1 0 0 0 0,0-1 0 0 0,1 1 0 0 0,-1 0-1 0 0,0-1 1 0 0,-1 1 222 0 0,-3 0 12 0 0,1 0 1 0 0,-1 1-1 0 0,1-1 0 0 0,-1 1 0 0 0,1-1 0 0 0,-5 3 1 0 0,-23 6 430 0 0,25-7-628 0 0,5-2 617 0 0,1 0-769 0 0,-26 3 91 0 0,26-3-248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12 6704 0 0,'0'0'608'0'0,"-2"0"-371"0"0,-1 0 301 0 0,-1 0 0 0 0,0 0 0 0 0,0-1 0 0 0,0 0 0 0 0,0 1 0 0 0,1-2 0 0 0,-7-1 0 0 0,9 2-482 0 0,-1 1 0 0 0,1-1 0 0 0,0 1 0 0 0,0 0 0 0 0,-1-1-1 0 0,1 1 1 0 0,0 0 0 0 0,-1 0 0 0 0,1 0 0 0 0,-1 0 0 0 0,1 0 0 0 0,0 0 0 0 0,-1 0 0 0 0,1 0 0 0 0,0 1 0 0 0,-2-1 0 0 0,1 1-4 0 0,0-1 1 0 0,0 1-1 0 0,0-1 1 0 0,-1 0 0 0 0,1 0-1 0 0,0 0 1 0 0,0 0-1 0 0,-3-1 1 0 0,1 0 40 0 0,2 0-3 0 0,0 1 0 0 0,0-1 1 0 0,0 1-1 0 0,0 0 0 0 0,0-1 1 0 0,0 1-1 0 0,0 0 0 0 0,0 0 1 0 0,-4 1-1 0 0,4-1-42 0 0,0 0-1 0 0,-1 1 1 0 0,1-1 0 0 0,0 0 0 0 0,-4-1-1 0 0,-9 1 88 0 0,8 1-72 0 0,1 0-1 0 0,0 0 1 0 0,-1-1-1 0 0,1 1 0 0 0,-13-2 1 0 0,13 0-279 0 0,-1 1 0 0 0,0 0 0 0 0,-10 1 0 0 0,2 0-4028 0 0,9-1-45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11 8840 0 0,'0'0'1609'0'0,"-6"-4"611"0"0,0 3-1542 0 0,5 0-496 0 0,-1 1 1 0 0,1 0-1 0 0,-1 0 1 0 0,1-1-1 0 0,-1 1 1 0 0,1 0-1 0 0,-1 0 1 0 0,1 0-1 0 0,0 1 1 0 0,-1-1-1 0 0,1 0 1 0 0,-3 1 0 0 0,2-1 105 0 0,0 1 1 0 0,0-1 0 0 0,0 0-1 0 0,0 0 1 0 0,0 0 0 0 0,-3-1-1 0 0,2 1-134 0 0,-28-5 210 0 0,26 5-657 0 0,-20 0 601 0 0,10 2-5999 0 0,6-1 269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194 2 8288 0 0,'0'0'381'0'0,"0"5"127"0"0,-4-2 1708 0 0,3-3-2022 0 0,0 0 0 0 0,-1-1 0 0 0,1 1 1 0 0,0 0-1 0 0,0-1 0 0 0,0 1 0 0 0,0-1 0 0 0,0 1 0 0 0,0-1 0 0 0,-1 0 0 0 0,1 0-61 0 0,0 1 0 0 0,0-1-1 0 0,0 1 1 0 0,0-1 0 0 0,0 1-1 0 0,0-1 1 0 0,0 1 0 0 0,0 0-1 0 0,0 0 1 0 0,-1-1 0 0 0,-3 1 298 0 0,-1 1 0 0 0,1-1 0 0 0,0 1 0 0 0,-10 3 0 0 0,13-3-315 0 0,-1-1 0 0 0,1 1-1 0 0,-1-1 1 0 0,1 0-1 0 0,-1 1 1 0 0,-2-1 0 0 0,-10 0 48 0 0,-16 5-23 0 0,28-5-129 0 0,1 1 0 0 0,-1-1 1 0 0,1 1-1 0 0,-1-1 0 0 0,-3 0 0 0 0,-10 1 32 0 0,16-1-51 0 0,-1 0 0 0 0,1 0 0 0 0,-1 0 0 0 0,1 0 0 0 0,-1 0-1 0 0,1 0 1 0 0,-1 0 0 0 0,1 0 0 0 0,-1 0 0 0 0,1 0 0 0 0,-1 0 0 0 0,1-1-1 0 0,-1 1 1 0 0,1 0 0 0 0,-1 0 0 0 0,1-1 0 0 0,-1 1 0 0 0,1 0-1 0 0,-1-1 1 0 0,0 0-140 0 0,1 1-1 0 0,-1 0 1 0 0,0-1-1 0 0,1 1 1 0 0,-1-1-1 0 0,0 1 0 0 0,1 0 1 0 0,-1 0-1 0 0,0-1 1 0 0,0 1-1 0 0,1 0 1 0 0,-3 0-1 0 0,-4 0-5750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5384 0 0,'0'0'482'0'0,"-9"3"-380"0"0,8-2 121 0 0,-1 0 1 0 0,0 1 0 0 0,1-1-1 0 0,-1 0 1 0 0,0-1-1 0 0,0 1 1 0 0,1 0-1 0 0,-1 0 1 0 0,0-1 0 0 0,0 1-1 0 0,0-1 1 0 0,0 0-1 0 0,-3 1 1 0 0,-30-1 3365 0 0,19-1-1292 0 0,5 1 552 0 0,3-2-2397 0 0,6 2-367 0 0,-5-1-1112 0 0,2-2-5132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0 162 2304 0 0,'0'0'10682'0'0,"2"0"-10016"0"0,-2-1-508 0 0,1 1 1 0 0,-1 0 0 0 0,1-1-1 0 0,0 1 1 0 0,-1-1 0 0 0,1 1 0 0 0,-1-1-1 0 0,1 1 1 0 0,-1-1 0 0 0,1 1-1 0 0,-1-1 1 0 0,0 0 0 0 0,1 1 0 0 0,-1-1-1 0 0,1-1 1 0 0,5-6 2008 0 0,-4 5-1979 0 0,0 0-1 0 0,1 0 1 0 0,-1-1-1 0 0,0 1 1 0 0,-1 0-1 0 0,1-1 1 0 0,0 1-1 0 0,-1-1 1 0 0,0 0 0 0 0,0 0-1 0 0,1-5 1 0 0,-2 6-88 0 0,0-1 0 0 0,1 1 0 0 0,0 0 0 0 0,1-6-1 0 0,2-10 240 0 0,-4 16-339 0 0,0 0 0 0 0,0-1 0 0 0,0 1 0 0 0,1 0 0 0 0,-1 0 0 0 0,2-5 0 0 0,-1 8 0 0 0,-1 0 0 0 0,0-1 0 0 0,0 1 0 0 0,1 0 0 0 0,-1-1 0 0 0,0 1 0 0 0,0-1 0 0 0,0 1 0 0 0,0 0 0 0 0,0-1 0 0 0,0 1 0 0 0,0-1 0 0 0,0 1 0 0 0,1-1 0 0 0,-1 1 0 0 0,-1 0 0 0 0,1-1 0 0 0,0 1 0 0 0,0-1 0 0 0,0 1 0 0 0,0 0 0 0 0,0-1 0 0 0,-1-1 0 0 0,0-6-106 0 0,0 6-237 0 0,-1 1-165 0 0,2-6-599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4608 0 0,'0'0'14791'0'0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3224 0 0,'0'0'12797'0'0,"1"-1"-11884"0"0,6-4-44 0 0,-6 4-749 0 0,0 1 0 0 0,0-1 0 0 0,0 0 0 0 0,1 0 0 0 0,-1 0 0 0 0,-1 0-1 0 0,1 0 1 0 0,0 0 0 0 0,2-2 0 0 0,-3 2 49 0 0,3 1-22 0 0,0-1-1 0 0,0 1 0 0 0,0-1 1 0 0,-1 0-1 0 0,1 0 0 0 0,0 0 1 0 0,3-2-1 0 0,0 1 649 0 0,-4 1-671 0 0,0 0-1459 0 0,8-2-5767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14 4144 0 0,'0'0'191'0'0,"-1"1"-11"0"0,1 1 177 0 0,-1-1 0 0 0,0 1 0 0 0,1-1 0 0 0,-1 0 0 0 0,0 1 0 0 0,0-1 0 0 0,0 0 0 0 0,-5 5 8390 0 0,8-6-7806 0 0,9 0-620 0 0,0 0-1 0 0,-1-2 1 0 0,1 1-1 0 0,0-1 0 0 0,-1 0 1 0 0,21-8-1 0 0,-26 8-273 0 0,1 0-1 0 0,0 0 1 0 0,8 0 0 0 0,4-2-1473 0 0,-6 1-5053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5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54 1840 0 0,'2'0'7956'0'0,"20"-8"-4355"0"0,-5 2-2352 0 0,0 0 0 0 0,21-3-1 0 0,-23 7-798 0 0,11-3 1312 0 0,50-2 0 0 0,-8 2-1209 0 0,3 0-384 0 0,-38 5-170 0 0,100 3-140 0 0,-110-2 251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10136 0 0,'0'0'1096'0'0,"12"0"-1096"0"0,-3 0 0 0 0,-1-4 0 0 0,1 1 840 0 0,4-2 152 0 0,-6 2 24 0 0,1 3 8 0 0,6-3-608 0 0,-2-2-128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146 13 8288 0 0,'0'0'633'0'0,"-1"0"-441"0"0,-2-3-153 0 0,-7-3 288 0 0,9 5-190 0 0,-1 1 871 0 0,2-1-956 0 0,0 1 1 0 0,0 0-1 0 0,0 0 0 0 0,0 0 1 0 0,0 0-1 0 0,0 0 1 0 0,0 0-1 0 0,0 0 1 0 0,0-1-1 0 0,0 1 0 0 0,-1 0 1 0 0,1 0-1 0 0,0 0 1 0 0,0 0-1 0 0,0 0 1 0 0,0 0-1 0 0,0 0 0 0 0,0 0 1 0 0,0-1-1 0 0,0 1 1 0 0,0 0-1 0 0,-1 0 1 0 0,1 0-1 0 0,0 0 0 0 0,0 0 1 0 0,0 0-1 0 0,0 0 1 0 0,0 0-1 0 0,0 0 0 0 0,-1 0 1 0 0,1 0-1 0 0,0 0 1 0 0,0 0-1 0 0,0 0 1 0 0,0 0-1 0 0,0 0 0 0 0,0 0 1 0 0,-1 0-1 0 0,1 0 1 0 0,0 0-1 0 0,0 0 1 0 0,0 0-1 0 0,0 0 0 0 0,0 0 1 0 0,0 0-1 0 0,0 1 1 0 0,-1-1-1 0 0,1 0 1 0 0,0 0-1 0 0,0 0 0 0 0,0 0 1 0 0,0 0-1 0 0,0 0 1 0 0,0 0-1 0 0,0 0 1 0 0,0 0-1 0 0,0 1 0 0 0,0-1 1 0 0,-1 0-1 0 0,-4 5 761 0 0,3-3-776 0 0,0 0 0 0 0,1 0 0 0 0,-1 0-1 0 0,1 0 1 0 0,0 0 0 0 0,0 0 0 0 0,0 1 0 0 0,0-1 0 0 0,0 0-1 0 0,0 1 1 0 0,1-1 0 0 0,-1 5 0 0 0,0-3 0 0 0,0-1 0 0 0,0 1 1 0 0,0 0-1 0 0,-2 4 1 0 0,0 0 115 0 0,0 0 1 0 0,0 0 0 0 0,1 1-1 0 0,-2 12 1 0 0,-1 8 283 0 0,-5 13 6 0 0,-22 71 1124 0 0,25-89-1249 0 0,1 0-1 0 0,-6 45 0 0 0,8-50-326 0 0,3-15 22 0 0,0 0-1 0 0,0 1 1 0 0,0 7 0 0 0,1 27 929 0 0,0-37-1046 0 0,0 0-137 0 0,0 6-23 0 0,0-6 1056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52 6448 0 0,'0'0'2524'0'0,"1"-1"-1511"0"0,6-4-442 0 0,-1 0-1 0 0,1 0 1 0 0,0 1-1 0 0,0 0 1 0 0,9-3-1 0 0,-2 0 198 0 0,-14 7-764 0 0,2-1 99 0 0,0 0-1 0 0,0 1 1 0 0,0-1 0 0 0,0 0-1 0 0,-1 0 1 0 0,1 1-1 0 0,0-1 1 0 0,3 1 0 0 0,-3 0-86 0 0,-1-1 1 0 0,0 1 0 0 0,1 0 0 0 0,-1 0 0 0 0,0-1 0 0 0,1 1-1 0 0,-1-1 1 0 0,0 1 0 0 0,2-2 0 0 0,4 0-10 0 0,3 2 35 0 0,10 7 37 0 0,-11-5 280 0 0,-9-2-345 0 0,1 0-1 0 0,-1 0 1 0 0,0 0 0 0 0,0 0-1 0 0,0 0 1 0 0,0 0 0 0 0,0 0 0 0 0,0 0-1 0 0,0 0 1 0 0,1 0 0 0 0,-1 0-1 0 0,0 1 1 0 0,0-1 0 0 0,0 0-1 0 0,0 0 1 0 0,0 0 0 0 0,0 0 0 0 0,0 0-1 0 0,0 0 1 0 0,1 0 0 0 0,-1 0-1 0 0,0 0 1 0 0,0 0 0 0 0,0 1 0 0 0,0-1-1 0 0,0 0 1 0 0,0 0 0 0 0,0 0-1 0 0,0 0 1 0 0,0 0 0 0 0,0 0-1 0 0,0 1 1 0 0,14 24 604 0 0,-10-18-494 0 0,0 0-1 0 0,0 0 1 0 0,3 8-1 0 0,-6-10-17 0 0,1 0 0 0 0,-1 0 0 0 0,0 0-1 0 0,-1 0 1 0 0,1 0 0 0 0,-1 0 0 0 0,0 0-1 0 0,0 0 1 0 0,-1 0 0 0 0,1 0 0 0 0,-1 0 0 0 0,0 0-1 0 0,-1 0 1 0 0,-3 9 0 0 0,-1-4 173 0 0,5-8-253 0 0,0 1 1 0 0,-1-1 0 0 0,1 0-1 0 0,-1 0 1 0 0,1 1 0 0 0,-1-1-1 0 0,-3 2 1 0 0,-1 2 545 0 0,-1 0 0 0 0,-15 10 0 0 0,19-15-490 0 0,1 1 0 0 0,0-1 1 0 0,-1 0-1 0 0,1 0 0 0 0,-1-1 1 0 0,1 1-1 0 0,-1 0 1 0 0,1-1-1 0 0,-1 1 0 0 0,0-1 1 0 0,1 0-1 0 0,-1 0 1 0 0,1 0-1 0 0,-5-1 0 0 0,6 1-74 0 0,1 0-1 0 0,-1 0 1 0 0,1 0 0 0 0,-1 0-1 0 0,1-1 1 0 0,0 1-1 0 0,-1 0 1 0 0,1 0-1 0 0,-1 0 1 0 0,1-1 0 0 0,-1 1-1 0 0,1 0 1 0 0,0-1-1 0 0,-1 1 1 0 0,1-1-1 0 0,-1 1-5 0 0,1 0 0 0 0,0-1 0 0 0,0 1 0 0 0,-1 0 0 0 0,1 0 0 0 0,0-1 0 0 0,-1 1 0 0 0,1 0 0 0 0,0 0 0 0 0,-1 0 0 0 0,1 0 0 0 0,0-1 0 0 0,0 1 0 0 0,-1 0 0 0 0,1 0 0 0 0,-1 0 0 0 0,1 0 0 0 0,0 0 0 0 0,-1 0 0 0 0,1 0 0 0 0,-1 0 0 0 0,0 0-53 0 0,1 1 17 0 0,-1-1 1 0 0,1 0-1 0 0,-1 0 0 0 0,1 0 0 0 0,0 0 0 0 0,-1 0 0 0 0,1 0 1 0 0,0 0-1 0 0,-1 0 0 0 0,1 0 0 0 0,-1 0 0 0 0,1 0 1 0 0,0-1-1 0 0,-1 1 0 0 0,1 0 0 0 0,0 0 0 0 0,-1 0 0 0 0,1 0 1 0 0,0 0-1 0 0,-1-1 0 0 0,1 1 0 0 0,0 0 0 0 0,-1 0 0 0 0,1-1 1 0 0,0 1-1 0 0,-1-1 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6448 0 0,'0'0'3537'0'0,"2"-1"-2584"0"0,3-3-686 0 0,0 0 0 0 0,0 0-1 0 0,1 0 1 0 0,-1 1 0 0 0,1 0-1 0 0,0 0 1 0 0,0 0 0 0 0,0 1-1 0 0,0 0 1 0 0,1 0 0 0 0,-1 1-1 0 0,0-1 1 0 0,9 1 0 0 0,4-3 195 0 0,-4 0-316 0 0,29-3-82 0 0,-42 6-64 0 0,1 1 0 0 0,0 0 0 0 0,0 0 0 0 0,6 0 0 0 0,1 0 0 0 0,1 1 0 0 0,-11-1 2 0 0,1 0 0 0 0,-1 0 0 0 0,1 0 0 0 0,-1 1 0 0 0,1-1 0 0 0,-1 0 0 0 0,1 0 0 0 0,-1 1 1 0 0,1-1-1 0 0,-1 0 0 0 0,1 0 0 0 0,-1 1 0 0 0,0-1 0 0 0,1 0 0 0 0,-1 1 0 0 0,1 0 1 0 0,-1 0 19 0 0,1 0 0 0 0,-1 0 1 0 0,0 0-1 0 0,0 0 1 0 0,0 0-1 0 0,0 0 1 0 0,0 0-1 0 0,0 0 1 0 0,0 0-1 0 0,0 0 0 0 0,0 0 1 0 0,0 0-1 0 0,0 0 1 0 0,-1 0-1 0 0,1-1 1 0 0,0 1-1 0 0,-1 0 1 0 0,0 2-1 0 0,-11 17 436 0 0,11-18-412 0 0,-18 25 869 0 0,-36 42-1 0 0,52-66-788 0 0,0 0-1 0 0,0 0 0 0 0,0 1 0 0 0,1-1 0 0 0,0 1 0 0 0,-3 4 0 0 0,5-7 154 0 0,-1 1-75 0 0,1-1-198 0 0,-1-1-1 0 0,1 1 1 0 0,0 0-1 0 0,-1 0 1 0 0,1 0-1 0 0,0 0 1 0 0,0 0-1 0 0,0-1 1 0 0,0 1 0 0 0,0 0-1 0 0,0 0 1 0 0,0 0-1 0 0,0 0 1 0 0,0 0-1 0 0,0 0 1 0 0,0 0-1 0 0,0 0 1 0 0,1-1-1 0 0,-1 1 1 0 0,0 0 0 0 0,1 0-1 0 0,-1 0 1 0 0,0-1-1 0 0,1 1 1 0 0,-1 0-1 0 0,1 0 1 0 0,0-1-1 0 0,-1 1 1 0 0,1 0-1 0 0,0-1 1 0 0,-1 1 0 0 0,1-1-1 0 0,1 2 1 0 0,0-1 9 0 0,0 0 1 0 0,0 0 0 0 0,0 0-1 0 0,1-1 1 0 0,-1 1 0 0 0,0 0-1 0 0,1-1 1 0 0,-1 0 0 0 0,0 1-1 0 0,1-1 1 0 0,-1 0 0 0 0,0 0-1 0 0,3-1 1 0 0,0 0 45 0 0,-1 0 1 0 0,0 0-1 0 0,0-1 0 0 0,1 1 1 0 0,-1-1-1 0 0,6-4 0 0 0,13-5 83 0 0,53-21-2376 0 0,-62 25 958 0 0,2 3-19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44 8032 0 0,'0'0'726'0'0,"-1"2"-595"0"0,-14 46 1753 0 0,13-42-1478 0 0,1 0 0 0 0,0-1-1 0 0,1 1 1 0 0,-1 0 0 0 0,1 0 0 0 0,0 0 0 0 0,1 0 0 0 0,-1 0-1 0 0,1 0 1 0 0,0 0 0 0 0,1 0 0 0 0,-1-1 0 0 0,1 1-1 0 0,0-1 1 0 0,4 8 0 0 0,-4-11-281 0 0,-1-1 0 0 0,0 1 0 0 0,0 0-1 0 0,1-1 1 0 0,-1 0 0 0 0,1 1 0 0 0,2 1 0 0 0,7 8 728 0 0,-10-11-841 0 0,-1 1 1 0 0,1-1-1 0 0,-1 1 0 0 0,1-1 1 0 0,-1 0-1 0 0,1 1 0 0 0,-1-1 0 0 0,1 1 1 0 0,-1-1-1 0 0,1 0 0 0 0,0 1 1 0 0,-1-1-1 0 0,1 0 0 0 0,-1 0 1 0 0,1 0-1 0 0,0 1 0 0 0,-1-1 0 0 0,2 0 1 0 0,14 0 118 0 0,-10-1 149 0 0,-3 1-139 0 0,0 0-1 0 0,0-1 0 0 0,1 1 1 0 0,-1-1-1 0 0,0 0 0 0 0,0 0 0 0 0,0 0 1 0 0,0-1-1 0 0,4-2 0 0 0,27-18 545 0 0,-24 14-515 0 0,6-4 39 0 0,22-25 1 0 0,-32 31-200 0 0,-3 3-3 0 0,0-1 1 0 0,0 0 0 0 0,-1 0-1 0 0,1 0 1 0 0,2-7-1 0 0,2-3 1 0 0,-6 11 4 0 0,1-1 0 0 0,-1 1 0 0 0,0 0-1 0 0,0-1 1 0 0,-1 1 0 0 0,1-1 0 0 0,-1 1-1 0 0,0-1 1 0 0,0 1 0 0 0,0 0 0 0 0,0-1-1 0 0,0 1 1 0 0,-1-1 0 0 0,0 1 0 0 0,0-4-1 0 0,0 5-3 0 0,1 1-1 0 0,-1 0 1 0 0,0-1-1 0 0,1 1 1 0 0,-1 0 0 0 0,0-1-1 0 0,0 1 1 0 0,1 0-1 0 0,-1 0 1 0 0,0 0-1 0 0,0 0 1 0 0,0 0-1 0 0,-1 0 1 0 0,1 0-1 0 0,0 0 1 0 0,0 0-1 0 0,0 1 1 0 0,-1-1 0 0 0,1 0-1 0 0,0 1 1 0 0,-1-1-1 0 0,1 1 1 0 0,-1-1-1 0 0,1 1 1 0 0,0 0-1 0 0,-3 0 1 0 0,0-1 27 0 0,0 1 0 0 0,0-1-1 0 0,0 1 1 0 0,-1 0 0 0 0,1 1 0 0 0,0-1 0 0 0,0 1 0 0 0,-5 1 0 0 0,-1 1-9 0 0,0 1-1 0 0,0 0 1 0 0,0 0 0 0 0,1 1 0 0 0,-1 1 0 0 0,1-1 0 0 0,1 1 0 0 0,-1 1 0 0 0,1 0 0 0 0,0 0-1 0 0,-12 15 1 0 0,7 1 153 0 0,11-18-118 0 0,1-3-49 0 0,1-1-1 0 0,-1 0 1 0 0,1 0-1 0 0,0 1 0 0 0,0-1 1 0 0,0 0-1 0 0,-1 1 1 0 0,1-1-1 0 0,1 0 1 0 0,-1 2-1 0 0,0 0-134 0 0,2 0-990 0 0,5 2-425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92 220 8288 0 0,'0'0'5364'0'0,"-1"1"-4820"0"0,-3 5-76 0 0,2-2-306 0 0,0-1-1 0 0,0 1 1 0 0,-5 4-1 0 0,2 0 111 0 0,0-1-1 0 0,0 1 0 0 0,1 0 1 0 0,-1 0-1 0 0,2 0 1 0 0,-6 17-1 0 0,-8 16-106 0 0,9-19 100 0 0,6-17-156 0 0,0-1 0 0 0,0 1 0 0 0,0 0 1 0 0,1 0-1 0 0,0 0 0 0 0,0 0 0 0 0,0 0 0 0 0,1 0 0 0 0,0 6 0 0 0,0-8-70 0 0,1-1 0 0 0,-1 1 0 0 0,0-1 0 0 0,0 1 0 0 0,0-1 0 0 0,0 1 0 0 0,0 0 0 0 0,0-1 0 0 0,-1 4 0 0 0,0-5-32 0 0,1-1 1 0 0,0 1 0 0 0,0-1 0 0 0,0 1-1 0 0,0-1 1 0 0,0 1 0 0 0,0-1 0 0 0,0 1-1 0 0,1-1 1 0 0,-1 0 0 0 0,0 1 0 0 0,0-1-1 0 0,0 1 1 0 0,0-1 0 0 0,0 1 0 0 0,1-1-1 0 0,-1 0 1 0 0,0 1 0 0 0,0-1 0 0 0,1 1-1 0 0,-1-1 1 0 0,0 0 0 0 0,1 1-1 0 0,-1-1 1 0 0,0 0 0 0 0,1 0 0 0 0,-1 1-1 0 0,1-1 1 0 0,4 6 137 0 0,-4-6-100 0 0,-1 1 0 0 0,1-1 0 0 0,-1 1 0 0 0,0-1 0 0 0,1 0-1 0 0,-1 1 1 0 0,1-1 0 0 0,-1 0 0 0 0,1 0 0 0 0,-1 1 0 0 0,1-1 0 0 0,-1 0 0 0 0,1 0-1 0 0,-1 0 1 0 0,1 0 0 0 0,0 0 0 0 0,-1 0 0 0 0,1 1 0 0 0,-1-1 0 0 0,1-1 0 0 0,8 1 385 0 0,-7 0-380 0 0,-1 0-1 0 0,0 0 1 0 0,0 0-1 0 0,1-1 0 0 0,-1 1 1 0 0,0 0-1 0 0,0-1 1 0 0,0 1-1 0 0,0-1 1 0 0,2 0-1 0 0,2-2 15 0 0,-1 2-6 0 0,1-1-1 0 0,-1 0 1 0 0,1 0-1 0 0,-1-1 1 0 0,0 1-1 0 0,0-1 0 0 0,0 0 1 0 0,0 0-1 0 0,-1 0 1 0 0,1-1-1 0 0,3-4 1 0 0,-3 4 139 0 0,-1-1 1 0 0,9-7-1 0 0,6-8 80 0 0,10-16-206 0 0,-13 17-25 0 0,-1 0 0 0 0,21-38 0 0 0,-4-2-735 0 0,12-25-752 0 0,-30 55 626 0 0,-7 19 582 0 0,-2-1-1 0 0,1 1 0 0 0,4-20 0 0 0,-8 27 175 0 0,-1 3 34 0 0,0-25-43 0 0,0 24 70 0 0,0 1 0 0 0,0 0 0 0 0,0-1 0 0 0,0 1 0 0 0,0-1 0 0 0,0 1 0 0 0,0 0 0 0 0,0-1 0 0 0,-1 1 0 0 0,1-1 0 0 0,0 1 0 0 0,0 0 0 0 0,0-1-1 0 0,0 1 1 0 0,-1-1 0 0 0,1 1 0 0 0,0 0 0 0 0,0-1 0 0 0,-1 1 0 0 0,1 0 0 0 0,0 0 0 0 0,0-1 0 0 0,-1 1 0 0 0,1 0 0 0 0,0-1 0 0 0,-1 1 0 0 0,0 0 0 0 0,1 0 8 0 0,-1-1 1 0 0,0 1-1 0 0,0 0 0 0 0,0 0 1 0 0,0 0-1 0 0,0 0 1 0 0,0 0-1 0 0,1 0 1 0 0,-1 0-1 0 0,0 0 1 0 0,0 1-1 0 0,-1-1 1 0 0,-1 1 40 0 0,0 0 1 0 0,0 0-1 0 0,1 1 1 0 0,-1-1-1 0 0,0 0 1 0 0,-4 4-1 0 0,-1 3 156 0 0,1 1-1 0 0,-1 0 1 0 0,1 0-1 0 0,1 0 1 0 0,0 0-1 0 0,0 1 1 0 0,-7 19-1 0 0,3 1-180 0 0,8-20-27 0 0,-1-1-1 0 0,-4 10 0 0 0,-2 4 631 0 0,-10 39-1 0 0,14-45-405 0 0,0 10-119 0 0,0-1 0 0 0,2 1 0 0 0,0 0 0 0 0,2 30 0 0 0,2-53-228 0 0,-1-1 0 0 0,0 1 0 0 0,1-1 0 0 0,-1 1 0 0 0,1-1-1 0 0,0 1 1 0 0,0-1 0 0 0,3 5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8 10136 0 0,'0'0'5101'0'0,"-1"2"-4562"0"0,-4 12 201 0 0,3-11-567 0 0,1 0 1 0 0,0 0 0 0 0,0 0 0 0 0,-1 5 0 0 0,2-7-132 0 0,-1 1 0 0 0,1-1 0 0 0,0 0 0 0 0,-1 0 0 0 0,1 0 0 0 0,-1 1 0 0 0,0-1-1 0 0,1 0 1 0 0,-1 0 0 0 0,0 0 0 0 0,1 0 0 0 0,-2 1 0 0 0,1-1-14 0 0,0 0 0 0 0,0 0 0 0 0,1 0-1 0 0,-1 0 1 0 0,0 0 0 0 0,1 1 0 0 0,-1-1-1 0 0,1 0 1 0 0,-1 0 0 0 0,1 0 0 0 0,-1 2-1 0 0,-6 63 1241 0 0,6-59-1267 0 0,1 0 0 0 0,0 0 0 0 0,0-1 0 0 0,2 11 0 0 0,0 13 568 0 0,-2-23-308 0 0,0-5-167 0 0,0 0-1 0 0,0 1 1 0 0,0-1-1 0 0,0 0 1 0 0,0 0-1 0 0,1 0 0 0 0,-1 1 1 0 0,2 3-1 0 0,-2-5 75 0 0,1-1-165 0 0,-1 0 0 0 0,0 1 0 0 0,0-1 0 0 0,0 0 0 0 0,0 0 0 0 0,0 0 0 0 0,0 1 0 0 0,0-1 0 0 0,0 0 0 0 0,1 0 0 0 0,-1 0 0 0 0,0 0 0 0 0,0 1 0 0 0,0-1 0 0 0,1 0 0 0 0,-1 0-1 0 0,0 0 1 0 0,0 0 0 0 0,0 0 0 0 0,1 1 0 0 0,-1-1 0 0 0,0 0 0 0 0,0 0 0 0 0,0 0 0 0 0,1 0 0 0 0,-1 0 0 0 0,0 0 0 0 0,0 0 0 0 0,1 0 0 0 0,7 0 67 0 0,-8 0-69 0 0,1 1-1 0 0,0-1 0 0 0,0 0 0 0 0,0 0 0 0 0,0 0 0 0 0,0 0 0 0 0,0 0 0 0 0,0 0 0 0 0,0 0-1 0 0,0 0 1 0 0,0-1 0 0 0,0 1 0 0 0,0 0 0 0 0,-1-1 0 0 0,1 1 0 0 0,2-1 0 0 0,0-1 21 0 0,2-1 31 0 0,1 0 0 0 0,0 0-1 0 0,-1-1 1 0 0,0 1 0 0 0,0-1-1 0 0,0-1 1 0 0,0 1 0 0 0,-1-1-1 0 0,0 1 1 0 0,5-8 0 0 0,11-11 79 0 0,-12 15-122 0 0,-2 0 0 0 0,1-1 0 0 0,6-12 0 0 0,-3 5-18 0 0,3-5-398 0 0,13-31 0 0 0,-25 51 400 0 0,5-8-50 0 0,7-7-85 0 0,-12 13 120 0 0,6-6-9 0 0,-6 9 272 0 0,-4 1-270 0 0,-1 0 1 0 0,1 0-1 0 0,0 1 0 0 0,-1 0 1 0 0,-5 3-1 0 0,6-2 51 0 0,1-1-1 0 0,-1 1 0 0 0,0 0 1 0 0,1 0-1 0 0,-1 0 1 0 0,1 0-1 0 0,-2 4 1 0 0,-3 2 7 0 0,1 0 134 0 0,-10 17 0 0 0,14-22-111 0 0,1-1 0 0 0,-1 1 0 0 0,1-1-1 0 0,0 1 1 0 0,0 0 0 0 0,0 0 0 0 0,1-1 0 0 0,-1 7-1 0 0,1-5-2 0 0,-1-1 0 0 0,1 0-1 0 0,-3 7 1 0 0,2-8-38 0 0,1-1-1 0 0,-1 1 1 0 0,1-1 0 0 0,-1 1-1 0 0,1-1 1 0 0,0 1 0 0 0,0-1-1 0 0,0 1 1 0 0,0-1 0 0 0,0 1-1 0 0,0-1 1 0 0,1 1 0 0 0,0 2-1 0 0,4 10-458 0 0,-3-10-112 0 0,-1-1 1 0 0,0 0 0 0 0,1 0 0 0 0,4 7 0 0 0,-5-10 315 0 0,0 0-1 0 0,0 0 1 0 0,0 0 0 0 0,0 1-1 0 0,0-1 1 0 0,0 0-1 0 0,0 0 1 0 0,1 0-1 0 0,-1-1 1 0 0,0 1 0 0 0,1 0-1 0 0,-1 0 1 0 0,1-1-1 0 0,-1 1 1 0 0,1-1-1 0 0,-1 1 1 0 0,4-1 0 0 0,6 1-6208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0 5584 0 0,'0'0'9501'0'0,"-5"4"-7979"0"0,3-3-1399 0 0,-1 0 0 0 0,0 0-1 0 0,1 0 1 0 0,-1 1 0 0 0,1-1-1 0 0,-1 1 1 0 0,1 0 0 0 0,0-1-1 0 0,0 1 1 0 0,-1 0 0 0 0,-2 4-1 0 0,-6 5 297 0 0,9-10-365 0 0,0 0 0 0 0,1 0 0 0 0,-1 0-1 0 0,1 1 1 0 0,0-1 0 0 0,-1 1 0 0 0,1-1-1 0 0,0 1 1 0 0,0 0 0 0 0,0-1 0 0 0,-1 3-1 0 0,-2 5 119 0 0,2-5-45 0 0,0 0 1 0 0,0 0 0 0 0,1 0-1 0 0,0 0 1 0 0,-1 0-1 0 0,1 0 1 0 0,1 0-1 0 0,-1 0 1 0 0,1 0-1 0 0,0 9 1 0 0,0-11-84 0 0,0-1 0 0 0,1 1-1 0 0,-1 0 1 0 0,0-1 0 0 0,0 1 0 0 0,0 0-1 0 0,0-1 1 0 0,0 1 0 0 0,-1 0 0 0 0,1 2-1 0 0,-1-3-33 0 0,1-1 0 0 0,0 1 0 0 0,0 0 0 0 0,0 0 0 0 0,0-1 1 0 0,0 1-1 0 0,0 0 0 0 0,0 0 0 0 0,1 0 0 0 0,-1-1 0 0 0,0 1 0 0 0,0 0 0 0 0,0 0 0 0 0,1-1 0 0 0,-1 1 0 0 0,1 0 0 0 0,-1-1 0 0 0,0 1 0 0 0,1 0 0 0 0,4 10 29 0 0,-1 5-39 0 0,-3-15 0 0 0,0 1 0 0 0,1-1 0 0 0,-1 1 0 0 0,1-1 0 0 0,-1 0 0 0 0,1 0 0 0 0,-1 0 0 0 0,1 0 0 0 0,0 0 0 0 0,0 0 0 0 0,-1 0 0 0 0,1 0 0 0 0,0 0 0 0 0,0-1 0 0 0,2 1 0 0 0,0-1 4 0 0,0 1 0 0 0,0-1 0 0 0,0-1-1 0 0,0 1 1 0 0,0-1 0 0 0,0 1 0 0 0,4-2 0 0 0,11-2 19 0 0,-13 2-293 0 0,0 0 0 0 0,1 0 0 0 0,-1 0 0 0 0,0-1 0 0 0,0 0 1 0 0,0 0-1 0 0,-1 0 0 0 0,1-1 0 0 0,6-5 0 0 0,7-3-3843 0 0,-9 5-1472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0 1840 0 0,'0'0'10414'0'0,"-1"2"-9490"0"0,-4 7-124 0 0,0 1-1 0 0,1 1 0 0 0,0-1 1 0 0,-3 17-1 0 0,7-26-731 0 0,-2 5 75 0 0,-1 8 174 0 0,0-1 0 0 0,-2 18 0 0 0,4-27-236 0 0,0 0 0 0 0,0-1 1 0 0,0 1-1 0 0,-3 7 0 0 0,2-7 13 0 0,1-1 0 0 0,-1 2 0 0 0,-1 6 0 0 0,-24 112 1310 0 0,26-117-1344 0 0,-4 20 147 0 0,3-17-130 0 0,1 0-1 0 0,-4 10 0 0 0,4-17-72 0 0,0 1 0 0 0,0 0 0 0 0,1-1-1 0 0,-1 1 1 0 0,1 0 0 0 0,0 0-1 0 0,0 4 1 0 0,0 1 38 0 0,-1 2-30 0 0,-2-2-1 0 0,3-1 32 0 0,4 1-22 0 0,-1-3 34 0 0,3 3 82 0 0,2-3-113 0 0,-6-4-13 0 0,1 0 9 0 0,6 7-46 0 0,-8-7-231 0 0,1-2-122 0 0,2 0-903 0 0,1-1 0 0 0,-1 1 0 0 0,1 0 0 0 0,8-1 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4 6448 0 0,'0'0'498'0'0,"-3"-3"521"0"0,0 2 2409 0 0,2 2-2827 0 0,-1 0-1 0 0,0 0 1 0 0,1 1 0 0 0,-1-1 0 0 0,0 0-1 0 0,1 0 1 0 0,0 1 0 0 0,-1-1-1 0 0,1 1 1 0 0,-2 1 0 0 0,3-1 228 0 0,0 9 772 0 0,1-8-1472 0 0,0-1 0 0 0,0 1 0 0 0,0-1 0 0 0,0 0 0 0 0,0 1 0 0 0,1-1 0 0 0,-1 0 0 0 0,0 0 0 0 0,1 0 0 0 0,0 0 0 0 0,0 0 0 0 0,-1 0 0 0 0,1 0 0 0 0,0 0 0 0 0,1-1 0 0 0,-1 1 0 0 0,0-1 0 0 0,0 0 0 0 0,1 1 0 0 0,-1-1 0 0 0,0 0 0 0 0,6 1 0 0 0,-1 0 115 0 0,1 0-1 0 0,0-1 0 0 0,-1 0 0 0 0,1 0 0 0 0,0 0 0 0 0,12-2 1 0 0,-8 0-138 0 0,1-2 1 0 0,-1 1 0 0 0,21-9 0 0 0,-8 3-76 0 0,5-4-187 0 0,-18 6-1389 0 0,13-2-6961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6.2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10136 0 0,'0'0'1153'0'0,"1"3"-358"0"0,5 26 1153 0 0,-1 0 1 0 0,3 50-1 0 0,5 33 130 0 0,-7-64-1512 0 0,-3-27-269 0 0,4 24-1 0 0,-2-25-582 0 0,4 20 1349 0 0,-8-37-1701 0 0,1 0-1 0 0,-1 0 0 0 0,0 0 0 0 0,1 0 0 0 0,0 0 1 0 0,-1 0-1 0 0,1-1 0 0 0,0 1 0 0 0,5 4 1 0 0,4-1-6038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9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 8288 0 0,'0'0'756'0'0,"1"-1"-623"0"0,5-1 657 0 0,0 0-1 0 0,0 1 1 0 0,0-1-1 0 0,0 1 1 0 0,10-1-1 0 0,-14 2 1606 0 0,-1 0-2359 0 0,0 0 0 0 0,0 0 1 0 0,1 0-1 0 0,-1 1 0 0 0,0-1 0 0 0,0 0 1 0 0,0 0-1 0 0,1 1 0 0 0,-1-1 0 0 0,0 0 1 0 0,0 1-1 0 0,0 0 0 0 0,0-1 0 0 0,0 1 1 0 0,0-1-1 0 0,0 1 0 0 0,0 0 0 0 0,0 0 1 0 0,0 0-1 0 0,1 1 0 0 0,0 6-51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55.43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1 144 5640 0 0,'0'0'512'0'0,"1"-1"-296"0"0,4-2 709 0 0,0 1 0 0 0,0 0 1 0 0,0 0-1 0 0,0 0 0 0 0,6-1 1 0 0,-6 0 215 0 0,-3 1-918 0 0,9-3 450 0 0,-9 4-488 0 0,0 0 1 0 0,0 0 0 0 0,0 1-1 0 0,0-1 1 0 0,0 0 0 0 0,0 1 0 0 0,0-1-1 0 0,1 1 1 0 0,-1 0 0 0 0,4 0 0 0 0,15 0 633 0 0,-19 0-47 0 0,0 1-388 0 0,37 6 726 0 0,-2 0-660 0 0,-28-5-350 0 0,-1 0-1 0 0,1-1 1 0 0,16 0-1 0 0,9 2 59 0 0,-23-2-101 0 0,1-1 0 0 0,-1 0 0 0 0,15-2-1 0 0,12-1 49 0 0,72 7 21 0 0,-86-7-105 0 0,-6 3 29 0 0,-13 1-47 0 0,-1-1-1 0 0,1 0 0 0 0,-1 0 0 0 0,0 0 0 0 0,1-1 0 0 0,6 0 0 0 0,5-6 52 0 0,-14 6-52 0 0,-1 0 0 0 0,1 0 0 0 0,-1 0 0 0 0,1 1-1 0 0,0-1 1 0 0,-1 1 0 0 0,1-1 0 0 0,0 1 0 0 0,-1-1 0 0 0,1 1 0 0 0,3 0-1 0 0,49-6 261 0 0,-30 7-225 0 0,32 5 0 0 0,-2-3 17 0 0,-37-2-42 0 0,-13 1-12 0 0,-1 0-2 0 0,23 2 188 0 0,-1-2 1 0 0,1 0-1 0 0,40-4 0 0 0,-15 1-27 0 0,95-3-159 0 0,-129 2 0 0 0,-14 2 0 0 0,-1-1 0 0 0,1 1 0 0 0,0 0 0 0 0,0 0 0 0 0,0 0 0 0 0,-1 0 0 0 0,1 0 0 0 0,0 1 0 0 0,0-1 0 0 0,3 2 0 0 0,-1-1 8 0 0,1 0-1 0 0,-1 0 1 0 0,1 0-1 0 0,8-1 0 0 0,-8 1 2 0 0,0-1 0 0 0,0 1 0 0 0,11 2-1 0 0,-10 0-8 0 0,1-1 0 0 0,20-7 0 0 0,-9 3 0 0 0,0 1 0 0 0,34 2 0 0 0,-14 0 0 0 0,-17 5 0 0 0,-6-6 0 0 0,-11-2-1 0 0,-1 2-1 0 0,1-1 1 0 0,0 0-1 0 0,0 1 1 0 0,0 0 0 0 0,0 0-1 0 0,0 1 1 0 0,0-1-1 0 0,7 3 1 0 0,-7-3-33 0 0,-1 1 1 0 0,1-1-1 0 0,0 1 1 0 0,8-2-1 0 0,-2 1 0 0 0,-8 0 30 0 0,0 0 1 0 0,0 0-1 0 0,0 0 0 0 0,0 0 0 0 0,0-1 0 0 0,0 1 0 0 0,5-2 1 0 0,-5 1-2 0 0,1 0 1 0 0,-1 0 0 0 0,0 1 0 0 0,1-1 0 0 0,-1 1 0 0 0,1 0-1 0 0,5 0 1 0 0,36 0 4 0 0,-20-2 0 0 0,5 0 0 0 0,-28 2 0 0 0,-1 0 0 0 0,0 0 0 0 0,1 0 0 0 0,-1 0 0 0 0,0 0 0 0 0,1 0 0 0 0,-1 0 0 0 0,0 0 0 0 0,1 0 0 0 0,-1 0 0 0 0,0 1 0 0 0,3 0 0 0 0,-3 0 0 0 0,1-1 0 0 0,0 1 0 0 0,0-1 0 0 0,-1 1 0 0 0,1-1 0 0 0,0 0 0 0 0,0 0 0 0 0,-1 0 0 0 0,1 0 0 0 0,0 0 0 0 0,3-1 0 0 0,32 1 84 0 0,-34 0-16 0 0,0 0-4 0 0,89 0-216 0 0,-58-6 304 0 0,-23 8-113 0 0,-3 0-37 0 0,0 0 0 0 0,0-1 0 0 0,0 0 0 0 0,1-1 0 0 0,-1 1 0 0 0,0-2 0 0 0,0 1 0 0 0,11-3 0 0 0,20 0 5 0 0,-11 5-71 0 0,-21-2 36 0 0,0 1 1 0 0,1-1 0 0 0,-1 0-1 0 0,10-2 1 0 0,-15 1 164 0 0,7 3-96 0 0,-6-2-38 0 0,-1 1 0 0 0,1 0 0 0 0,0-1 0 0 0,-1 0 0 0 0,1 1-1 0 0,0-1 1 0 0,4-1 0 0 0,5 1-3 0 0,-1-1 0 0 0,20-4 0 0 0,-19 2 0 0 0,4-1 0 0 0,-12 3 0 0 0,1 0 0 0 0,0 0 0 0 0,-1 0 0 0 0,7 0 0 0 0,16 0 40 0 0,40-5 0 0 0,-61 5-10 0 0,1 0 1 0 0,-1 1-1 0 0,0-1 0 0 0,1 1 0 0 0,-1 1 0 0 0,12 1 0 0 0,-14-1-19 0 0,-4-1-13 0 0,23-4 73 0 0,-13 2-58 0 0,-6 1-11 0 0,0 0 1 0 0,0 1 0 0 0,1-1 0 0 0,-1 1 0 0 0,8 0-1 0 0,24 0 225 0 0,-27 1-225 0 0,0-2 0 0 0,1 1 0 0 0,-1-1 0 0 0,1-1-1 0 0,-1 1 1 0 0,12-5 0 0 0,-18 4-2 0 0,1 1 0 0 0,-1 0 0 0 0,1 0 0 0 0,-1 0 0 0 0,1 0 0 0 0,0 1 0 0 0,-1-1 0 0 0,1 1 0 0 0,0 0 0 0 0,-1 0 0 0 0,7 1 0 0 0,3 0 0 0 0,3-1 24 0 0,-1-1-1 0 0,0-1 1 0 0,0-1-1 0 0,19-4 1 0 0,-27 5-21 0 0,0 1 0 0 0,1 1 0 0 0,10-1 1 0 0,7 0-7 0 0,18-1 27 0 0,-34 2-10 0 0,0 0 0 0 0,0-1 0 0 0,11-2 0 0 0,-10 2 11 0 0,0 0 0 0 0,1 0-1 0 0,-1 1 1 0 0,12 1 0 0 0,7 0 3 0 0,123-8-28 0 0,-112 5 0 0 0,-34 3 0 0 0,1-1 0 0 0,0-1 0 0 0,-1 1 0 0 0,1-1 0 0 0,11-3 0 0 0,-12 3 0 0 0,0-1 0 0 0,0 1 0 0 0,1 0 0 0 0,-1 0 0 0 0,0 1 0 0 0,1 0 0 0 0,9 1 0 0 0,28 0 0 0 0,-21-1 0 0 0,-19 2 0 0 0,1-1 0 0 0,7 1 0 0 0,12 1 0 0 0,39-1 0 0 0,148-2 96 0 0,-185-3 36 0 0,-21 2-106 0 0,-1 0 0 0 0,1 1 0 0 0,-1 0-1 0 0,1 0 1 0 0,5 0 0 0 0,5 2 27 0 0,0 0 1 0 0,1-2 0 0 0,-1 0-1 0 0,0 0 1 0 0,22-4-1 0 0,-32 4-13 0 0,0 0 0 0 0,1 0-1 0 0,-1 0 1 0 0,9 2 0 0 0,11 1 1 0 0,5-3-34 0 0,2 1 21 0 0,56-7 1 0 0,-51 4-29 0 0,-29 2 0 0 0,0 0 0 0 0,1-1 0 0 0,8-2 0 0 0,1 0 0 0 0,0 1 0 0 0,1 1 0 0 0,24 1 0 0 0,-18 0 0 0 0,25-3 0 0 0,-17 5 0 0 0,-10 0 0 0 0,161-10 0 0 0,-136 6 0 0 0,-31 3 0 0 0,-1-2 0 0 0,19-3 0 0 0,50-6 0 0 0,-60 8 0 0 0,1 0 0 0 0,33 4 0 0 0,-10-1 0 0 0,125-1 0 0 0,-152 1 0 0 0,-17 1 0 0 0,1 0 0 0 0,-1-1 0 0 0,0-1 0 0 0,19 0 0 0 0,-6 0 0 0 0,-8-1 0 0 0,1 2 0 0 0,-1-1 0 0 0,14 4 0 0 0,-13-4 0 0 0,-1 1 0 0 0,0-1 0 0 0,14-2 0 0 0,15-1 0 0 0,-35 3 0 0 0,-4 0 0 0 0,22-5 0 0 0,14-4 0 0 0,-10 9 0 0 0,-24 0 82 0 0,-2 0-119 0 0,1 0 0 0 0,-1 0 0 0 0,1 1 0 0 0,-1-1 0 0 0,1 0 0 0 0,-1 0 0 0 0,1 0 0 0 0,-1 0 0 0 0,1 0-1 0 0,-1 0 1 0 0,1 0 0 0 0,-1 0 0 0 0,1-1 0 0 0,-1 1 0 0 0,1 0 0 0 0,-1 0 0 0 0,1 0 0 0 0,-1-1 0 0 0,1 1 0 0 0,-1 0 0 0 0,1 0 0 0 0,-1-1 0 0 0,1 1 0 0 0,-1 0 0 0 0,0-1 0 0 0,1 1 0 0 0,-1 0 0 0 0,0-1 0 0 0,1 1 0 0 0,-1-1 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5.60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40 1 3680 0 0,'0'0'3657'0'0,"1"2"-1840"0"0,0 3-851 0 0,0 0 0 0 0,0 0-1 0 0,0 0 1 0 0,0 6-1 0 0,-1-9-103 0 0,1-2-779 0 0,-1 1 0 0 0,1 0 1 0 0,-1 0-1 0 0,0 0 1 0 0,1 0-1 0 0,-1 0 0 0 0,0 0 1 0 0,1 0-1 0 0,-1 0 1 0 0,0 0-1 0 0,0 2 1 0 0,0-3 21 0 0,0 2-11 0 0,-1 0 0 0 0,1 0 0 0 0,-1 0 1 0 0,0 0-1 0 0,1 0 0 0 0,-1 0 0 0 0,-2 4 0 0 0,1-3 70 0 0,1 0 123 0 0,1-2-60 0 0,-6 33 245 0 0,6-28-461 0 0,0 3-15 0 0,-11 15 61 0 0,7-10-42 0 0,3-12-24 0 0,1-1 0 0 0,0 1-1 0 0,-1 0 1 0 0,0-1 0 0 0,1 1 0 0 0,-1 0-1 0 0,0-1 1 0 0,-1 3 0 0 0,-1-1-217 0 0,2-3 124 0 0,0 1 0 0 0,1 0 0 0 0,-1-1 0 0 0,1 1 0 0 0,-1-1 0 0 0,0 1 1 0 0,1 0-1 0 0,0-1 0 0 0,-1 1 0 0 0,1 0 0 0 0,-1-1 0 0 0,1 1 0 0 0,0 0 0 0 0,0 0 0 0 0,-1-1 0 0 0,1 1 0 0 0,0 0 0 0 0,0 0 0 0 0,0 0 0 0 0,0-1 0 0 0,0 1 0 0 0,0 1 0 0 0</inkml:trace>
  <inkml:trace contextRef="#ctx0" brushRef="#br0" timeOffset="1">23 383 5064 0 0,'0'0'774'0'0,"7"10"4060"0"0,-7-4-3806 0 0,-1 1 0 0 0,1 0 0 0 0,-1 0 0 0 0,-3 10 0 0 0,3-13-931 0 0,1 0 1 0 0,-1 0 0 0 0,1 0-1 0 0,-1 0 1 0 0,1 0 0 0 0,0 0-1 0 0,1 5 1 0 0,0 24 164 0 0,-1-22-262 0 0,0 22-4707 0 0,0-18-513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6.00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56 0 1376 0 0,'0'0'65'0'0,"-1"0"-61"0"0,1 0-1 0 0,0 1 0 0 0,-1-1 0 0 0,1 0 0 0 0,-1 0 1 0 0,1 0-1 0 0,0 1 0 0 0,-1-1 0 0 0,1 0 0 0 0,0 0 1 0 0,-1 1-1 0 0,1-1 0 0 0,0 0 0 0 0,0 1 0 0 0,-1-1 1 0 0,1 0-1 0 0,0 1 0 0 0,0-1 0 0 0,-1 1 1 0 0,1-1-1 0 0,0 1 0 0 0,0 0 160 0 0,-1 1 0 0 0,0-1 0 0 0,1 0 0 0 0,-1 0 0 0 0,0 0 0 0 0,0 0 0 0 0,-10 9 13553 0 0,12-9-13622 0 0,0 0-1 0 0,-1 0 1 0 0,1 0 0 0 0,0 0 0 0 0,-1 0-1 0 0,1 0 1 0 0,-1 1 0 0 0,0-1 0 0 0,1 0 0 0 0,-1 0-1 0 0,0 0 1 0 0,0 1 0 0 0,0-1 0 0 0,0 2-1 0 0,0-2 286 0 0,1 0-350 0 0,-1 0-1 0 0,1 0 1 0 0,-1 0 0 0 0,1 0-1 0 0,-1 0 1 0 0,1 0 0 0 0,-1 0-1 0 0,0 0 1 0 0,0 0-1 0 0,0 0 1 0 0,0 2 0 0 0,1-3 6 0 0,-6 32 239 0 0,6-29-261 0 0,-2-1-5 0 0,-4 12-122 0 0,5-6-197 0 0,-1 5-2336 0 0,-3-4-3133 0 0</inkml:trace>
  <inkml:trace contextRef="#ctx0" brushRef="#br0" timeOffset="1">33 278 920 0 0,'0'2'461'0'0,"-3"6"8907"0"0,2 3-4474 0 0,1 23-3939 0 0,0-21-274 0 0,0-13-679 0 0,0 0-1 0 0,0 1 0 0 0,0-1 1 0 0,1 0-1 0 0,-1 0 0 0 0,0 0 1 0 0,0 1-1 0 0,0-1 0 0 0,0 0 0 0 0,0 0 1 0 0,0 0-1 0 0,0 1 0 0 0,0-1 1 0 0,0 0-1 0 0,0 0 0 0 0,0 0 1 0 0,0 0-1 0 0,0 1 0 0 0,-1-1 0 0 0,1 0 1 0 0,0 0-1 0 0,0 0 0 0 0,0 1 1 0 0,0-1-1 0 0,0 0 0 0 0,0 0 1 0 0,0 0-1 0 0,0 0 0 0 0,-1 0 0 0 0,1 1 1 0 0,0-1-1 0 0,0 0 0 0 0,0 0 1 0 0,0 0-1 0 0,0 0 0 0 0,-1 0 1 0 0,1 0-1 0 0,-1 1 0 0 0,1-1 0 0 0,-1 0 0 0 0,1 1 0 0 0,-1-1 0 0 0,0 1 0 0 0,1-1-1 0 0,-1 1 1 0 0,1-1 0 0 0,-1 1 0 0 0,1-1 0 0 0,0 1 0 0 0,-1 0 0 0 0,1-1 0 0 0,0 1 0 0 0,-1-1 0 0 0,1 1 0 0 0,0 0 0 0 0,-1-1 0 0 0,1 1 0 0 0,0 0 0 0 0,0 0 0 0 0,0-1 0 0 0,0 2-1 0 0,-11 21-1143 0 0,4-12-161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6.36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56 0 11976 0 0,'-1'0'42'0'0,"0"0"0"0"0,0 1 0 0 0,0-1 0 0 0,1 0 0 0 0,-1 1-1 0 0,0-1 1 0 0,0 0 0 0 0,1 1 0 0 0,-1-1 0 0 0,0 1 0 0 0,0-1 0 0 0,1 1 0 0 0,-1-1 0 0 0,1 1 0 0 0,-1 0 0 0 0,0-1 0 0 0,1 1 0 0 0,-1 0 0 0 0,1 0 0 0 0,0-1 0 0 0,-1 1 0 0 0,1 0 0 0 0,-1 0 0 0 0,1-1 0 0 0,0 1 0 0 0,0 0 0 0 0,0 0 0 0 0,-1 0 0 0 0,1 0 0 0 0,0 1 0 0 0,-4 18 827 0 0,4-19 1114 0 0,4 14-841 0 0,-8 13-1310 0 0,4-27 181 0 0,0 1 0 0 0,0 0 0 0 0,0-1 0 0 0,0 1 0 0 0,0-1 0 0 0,-1 1 0 0 0,1-1 0 0 0,-1 1 0 0 0,1-1 0 0 0,-1 1 0 0 0,1-1 0 0 0,-1 1-1 0 0,0-1 1 0 0,-1 2 0 0 0,2-2-77 0 0,-1 0 0 0 0,0 0-1 0 0,1 0 1 0 0,-1 0 0 0 0,1 0 0 0 0,-1 0-1 0 0,1 0 1 0 0,0 0 0 0 0,-1 0-1 0 0,1 0 1 0 0,0 0 0 0 0,0 1-1 0 0,0-1 1 0 0,0 1 0 0 0,-1 8-3907 0 0,-4 3-1343 0 0</inkml:trace>
  <inkml:trace contextRef="#ctx0" brushRef="#br0" timeOffset="1">0 366 5528 0 0,'6'0'497'0'0,"5"0"5850"0"0,2 13-670 0 0,-9-2-5655 0 0,-3 0-22 0 0,1 21-636 0 0,0-25 78 0 0,-2 4-807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6.75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35 1 9792 0 0,'0'0'8207'0'0,"-2"1"-7596"0"0,2-1-580 0 0,-1 0 0 0 0,1 0 0 0 0,-1 0 0 0 0,1 0 0 0 0,-1 0 0 0 0,1 0 0 0 0,-1 1-1 0 0,1-1 1 0 0,-1 0 0 0 0,1 0 0 0 0,-1 1 0 0 0,1-1 0 0 0,0 0 0 0 0,-1 1 0 0 0,1-1 0 0 0,-1 0 0 0 0,1 1 0 0 0,0-1 0 0 0,-1 0 0 0 0,1 1-1 0 0,0-1 1 0 0,0 1 0 0 0,-1-1 0 0 0,1 1 0 0 0,0 0 0 0 0,0 14 144 0 0,0 4-194 0 0,-1 4-138 0 0,1-22 140 0 0,-1 0 0 0 0,1 0 0 0 0,0 0 0 0 0,-1 0 0 0 0,1 0 0 0 0,-1 0 0 0 0,1-1-1 0 0,-1 1 1 0 0,0 0 0 0 0,1 0 0 0 0,-1 0 0 0 0,-1 0 0 0 0,0 1-384 0 0</inkml:trace>
  <inkml:trace contextRef="#ctx0" brushRef="#br0" timeOffset="1">0 229 8288 0 0,'0'0'10835'0'0,"1"2"-10923"0"0,0 0 126 0 0,0 1 1 0 0,0-1-1 0 0,-1 1 0 0 0,1-1 0 0 0,-1 1 0 0 0,0-1 0 0 0,1 1 0 0 0,-2 3 0 0 0,3 15 215 0 0,1-10-253 0 0,-6 1-138 0 0,-3 16-2653 0 0,5-25 1713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7.11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20 0 13824 0 0,'0'0'1388'0'0,"-4"0"-1148"0"0,-11 0 433 0 0,15 0-645 0 0,0 0-1 0 0,0 1 1 0 0,0-1 0 0 0,0 0 0 0 0,0 0 0 0 0,0 0-1 0 0,0 0 1 0 0,0 0 0 0 0,0 0 0 0 0,0 0-1 0 0,0 0 1 0 0,0 0 0 0 0,0 0 0 0 0,0 0 0 0 0,0 0-1 0 0,0 0 1 0 0,0 0 0 0 0,0 0 0 0 0,0 0-1 0 0,0 0 1 0 0,0 0 0 0 0,0 0 0 0 0,0 1-1 0 0,0-1 1 0 0,0 0 0 0 0,0 0 0 0 0,0 0 0 0 0,0 0-1 0 0,0 0 1 0 0,0 0 0 0 0,0 0 0 0 0,0 0-1 0 0,0 0 1 0 0,0 0 0 0 0,0 0 0 0 0,0 0 0 0 0,0 0-1 0 0,0 0 1 0 0,0 0 0 0 0,0 0 0 0 0,0 0-1 0 0,0 0 1 0 0,0 0 0 0 0,0 0 0 0 0,-1 0 0 0 0,5 4 2368 0 0,-3-3-2384 0 0,0 0 0 0 0,-1-1-1 0 0,1 1 1 0 0,-1 0-1 0 0,1 0 1 0 0,-1 0-1 0 0,1-1 1 0 0,-1 1 0 0 0,0 0-1 0 0,1 0 1 0 0,-1 0-1 0 0,0 0 1 0 0,0 0-1 0 0,1 0 1 0 0,-1 0 0 0 0,0 0-1 0 0,0 0 1 0 0,0 0-1 0 0,0 1 1 0 0,-1 2 12 0 0,5 10-24 0 0,-2 13-1828 0 0,-2-18-4727 0 0</inkml:trace>
  <inkml:trace contextRef="#ctx0" brushRef="#br0" timeOffset="1">16 177 13824 0 0,'3'1'3991'0'0,"-3"-1"-3874"0"0,0 1 1 0 0,0-1-1 0 0,0 0 0 0 0,0 0 1 0 0,0 0-1 0 0,0 0 1 0 0,0 0-1 0 0,0 0 0 0 0,0 0 1 0 0,0 0-1 0 0,0 1 0 0 0,0-1 1 0 0,0 0-1 0 0,0 0 1 0 0,0 0-1 0 0,0 0 0 0 0,-4 7 428 0 0,4-7-585 0 0,-1 1 0 0 0,1-1-1 0 0,-1 1 1 0 0,1-1 0 0 0,0 1-1 0 0,-1 0 1 0 0,1-1 0 0 0,0 1-1 0 0,-1-1 1 0 0,1 1 0 0 0,0 0-1 0 0,0-1 1 0 0,0 1 0 0 0,0-1-1 0 0,-1 1 1 0 0,1 0 0 0 0,0-1-1 0 0,0 1 1 0 0,0 1 0 0 0,1-1 60 0 0,0 0 1 0 0,-1 0 0 0 0,1 1-1 0 0,-1-1 1 0 0,1 0 0 0 0,-1 0-1 0 0,0 1 1 0 0,0-1-1 0 0,1 1 1 0 0,-1-1 0 0 0,0 0-1 0 0,0 1 1 0 0,0-1 0 0 0,-1 0-1 0 0,1 1 1 0 0,0-1 0 0 0,0 0-1 0 0,-1 1 1 0 0,1-1-1 0 0,-1 0 1 0 0,1 0 0 0 0,-2 2-1 0 0,1-1-4 0 0,2 0-806 0 0,2 1 424 0 0,-1 4-2565 0 0,-8-1-3005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7.43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17 0 10136 0 0,'15'0'230'0'0,"-11"0"309"0"0,-4 2-300 0 0,0 7 6479 0 0,1-1-5500 0 0,0-8-1194 0 0,-1 1 1 0 0,0-1-1 0 0,0 1 0 0 0,0 0 1 0 0,1-1-1 0 0,-1 1 1 0 0,0 0-1 0 0,0-1 1 0 0,0 1-1 0 0,0 0 1 0 0,0-1-1 0 0,0 1 1 0 0,0 0-1 0 0,0-1 0 0 0,-1 1 1 0 0,1 1-1 0 0,-7 7 40 0 0,7-9-62 0 0,0 0-1 0 0,0 0 0 0 0,0 0 0 0 0,0 0 1 0 0,0 0-1 0 0,-1 0 0 0 0,1 0 0 0 0,0 0 0 0 0,0 1 1 0 0,0-1-1 0 0,0 0 0 0 0,0 0 0 0 0,0 0 1 0 0,0 0-1 0 0,0 0 0 0 0,0 0 0 0 0,0 0 1 0 0,0 0-1 0 0,0 0 0 0 0,0 1 0 0 0,0-1 0 0 0,0 0 1 0 0,0 0-1 0 0,0 0 0 0 0,0 0 0 0 0,0 0 1 0 0,0 0-1 0 0,0 0 0 0 0,0 1 0 0 0,0-1 1 0 0,0 0-1 0 0,0 0 0 0 0,0 0 0 0 0,0 0 0 0 0,0 0 1 0 0,0 0-1 0 0,0 0 0 0 0,0 0 0 0 0,0 1 1 0 0,0-1-1 0 0,0 0 0 0 0,0 0 0 0 0,0 0 1 0 0,0 0-1 0 0,0 0 0 0 0,0 0 0 0 0,0 0 0 0 0,1 0 1 0 0,-1 0-1 0 0,0 0 0 0 0,0 0 0 0 0,0 0 1 0 0,0 1-1 0 0,0-1 0 0 0,0 0 0 0 0,0 0 1 0 0,3 3-7 0 0,-12 7-133 0 0,9-10 123 0 0,0 1-1 0 0,0-1 0 0 0,0 0 0 0 0,0 0 1 0 0,0 0-1 0 0,0 0 0 0 0,0 0 0 0 0,-1 0 1 0 0,1 0-1 0 0,0 0 0 0 0,0 0 0 0 0,0 0 0 0 0,0 0 1 0 0,0 0-1 0 0,0 0 0 0 0,0 1 0 0 0,0-1 1 0 0,0 0-1 0 0,0 0 0 0 0,0 0 0 0 0,0 0 1 0 0,0 0-1 0 0,0 0 0 0 0,0 0 0 0 0,0 0 1 0 0,0 1-1 0 0,0-1 0 0 0,0 0 0 0 0,0 0 1 0 0,0 0-1 0 0,0 0 0 0 0,0 0 0 0 0,0 0 0 0 0,0 0 1 0 0,0 1-1 0 0,0-1 0 0 0,0 0 0 0 0,0 0 1 0 0,0 0-1 0 0,0 0 0 0 0,0 0 0 0 0,0 0 1 0 0,0 0-1 0 0,0 1 0 0 0,4 8-953 0 0,-3-6-57 0 0</inkml:trace>
  <inkml:trace contextRef="#ctx0" brushRef="#br0" timeOffset="1">1 219 5984 0 0,'0'0'14591'0'0,"1"1"-14531"0"0,0 1-52 0 0,9 19-18 0 0,-1 2-2214 0 0,-8-21 63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7.79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11 1 13824 0 0,'0'0'6127'0'0,"0"2"-6164"0"0,0 8-734 0 0,0-8-339 0 0,3 0-70 0 0,13 10-17 0 0</inkml:trace>
  <inkml:trace contextRef="#ctx0" brushRef="#br0" timeOffset="1">40 173 16439 0 0,'0'0'1808'0'0,"-6"5"-1808"0"0,2-5 0 0 0,-3 6 664 0 0,1-2 1720 0 0,0-4-2216 0 0,-4 6-168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4.47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56 1 6048 0 0,'0'0'12087'0'0,"-2"2"-11880"0"0,1 0-183 0 0,-22 38 647 0 0,21-36-578 0 0,0 1 1 0 0,0-1-1 0 0,0 1 0 0 0,1-1 0 0 0,0 1 1 0 0,0 0-1 0 0,-1 8 0 0 0,-2 21 473 0 0,1-15-410 0 0,2-17-132 0 0,1 0 0 0 0,-1 0 1 0 0,1 0-1 0 0,0 0 1 0 0,0 0-1 0 0,-1 0 1 0 0,1 1-1 0 0,1-1 0 0 0,-1 0 1 0 0,0 0-1 0 0,0 0 1 0 0,1 0-1 0 0,-1 0 1 0 0,1 0-1 0 0,1 2 0 0 0,-1-2 72 0 0,-2 1-71 0 0,0 0 0 0 0,1 1 0 0 0,-1-1 0 0 0,1 0 0 0 0,0 1 0 0 0,0-1-1 0 0,1 4 1 0 0,1 25-48 0 0,-2-32 20 0 0,0 1 1 0 0,-1-1-1 0 0,1 1 0 0 0,0-1 0 0 0,0 1 0 0 0,0-1 0 0 0,0 0 0 0 0,0 1 0 0 0,0-1 0 0 0,-1 1 0 0 0,1-1 0 0 0,0 0 1 0 0,0 1-1 0 0,-1-1 0 0 0,1 1 0 0 0,0-1 0 0 0,-1 0 0 0 0,1 1 0 0 0,0-1 0 0 0,-1 0 0 0 0,1 0 0 0 0,0 1 1 0 0,-1-1-1 0 0,0 0 0 0 0,1 1-20 0 0,0-1 1 0 0,-1 0 0 0 0,1 0-1 0 0,-1 1 1 0 0,1-1-1 0 0,0 0 1 0 0,-1 0 0 0 0,1 1-1 0 0,0-1 1 0 0,-1 0 0 0 0,1 1-1 0 0,0-1 1 0 0,0 0-1 0 0,-1 1 1 0 0,1-1 0 0 0,0 1-1 0 0,0-1 1 0 0,0 0 0 0 0,0 1-1 0 0,0-1 1 0 0,-1 1-1 0 0,1-1 1 0 0,0 1 0 0 0,0 0-1 0 0,0 2-376 0 0,0 2 630 0 0,0 3-7329 0 0,0 8 4541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6.8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25 456 0 0,'0'0'2259'0'0,"0"-3"278"0"0,0 2-2072 0 0,0-1 0 0 0,0 0 0 0 0,0 1 1 0 0,0-1-1 0 0,1 1 0 0 0,-1-1 0 0 0,1 0 0 0 0,-1 1 1 0 0,4-6 7142 0 0,-4 8-7583 0 0,1 0 0 0 0,-1 0 0 0 0,1 0 0 0 0,0 0 0 0 0,-1 0-1 0 0,1 0 1 0 0,0 0 0 0 0,-1 0 0 0 0,1 0 0 0 0,0 0 0 0 0,1 1-1 0 0,5 5 44 0 0,-5-4 36 0 0,1 1 0 0 0,-1 0 0 0 0,-1-1 0 0 0,1 1 0 0 0,0 0 0 0 0,-1 0 0 0 0,0 0 0 0 0,1 7 0 0 0,2 35 798 0 0,-2-16-660 0 0,8 103 51 0 0,-9-117-348 0 0,-1 0 1 0 0,-3 18-1 0 0,2-19 7 0 0,0 0 1 0 0,1 23-1 0 0,1-31 48 0 0,3 65 0 0 0,3 0 236 0 0,-7-71-297 0 0,0-1-1 0 0,0 0 0 0 0,0 0 0 0 0,0 0 0 0 0,0 1 1 0 0,0-1-1 0 0,0 0 0 0 0,0 0 0 0 0,0 1 0 0 0,0-1 0 0 0,0 0 1 0 0,0 0-1 0 0,0 0 0 0 0,0 1 0 0 0,0-1 0 0 0,0 0 1 0 0,0 0-1 0 0,0 1 0 0 0,0-1 0 0 0,0 0 0 0 0,0 0 0 0 0,-1 0 1 0 0,1 1-1 0 0,0-1 0 0 0,0 0 0 0 0,0 0 0 0 0,0 0 1 0 0,0 1-1 0 0,-1-1 0 0 0,1 0 0 0 0,0 0 0 0 0,0 0 0 0 0,0 0 1 0 0,0 0-1 0 0,-1 0 0 0 0,1 1 0 0 0,0-1 0 0 0,0 0 1 0 0,-1 0-1 0 0,1 0 0 0 0,0 0 0 0 0,-1 0 0 0 0,-7-6-4058 0 0,5 4 4533 0 0,0 0-2619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4.83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12 1 3224 0 0,'0'0'9769'0'0,"1"1"-9012"0"0,1 2-301 0 0,-1 1-640 0 0,0 6 1670 0 0,1 6 2319 0 0,-1-12-3798 0 0,0-1 1 0 0,0 1-1 0 0,-1 0 0 0 0,0 0 1 0 0,1-1-1 0 0,-2 1 1 0 0,1 0-1 0 0,0 0 0 0 0,-1-1 1 0 0,1 1-1 0 0,-1 0 1 0 0,0-1-1 0 0,0 1 1 0 0,-1 0-1 0 0,-1 3 0 0 0,3-6 10 0 0,0 0-1 0 0,-1 0 1 0 0,1 0 0 0 0,0 0-1 0 0,0 0 1 0 0,0 0-1 0 0,0 1 1 0 0,0-1-1 0 0,0 0 1 0 0,0 0-1 0 0,0 0 1 0 0,1 0-1 0 0,-1 0 1 0 0,0 0-1 0 0,1 0 1 0 0,-1 1-1 0 0,0-1 1 0 0,1 0-1 0 0,0 0 1 0 0,0 1 0 0 0,-1-2-6 0 0,0 4 110 0 0,-10 32-231 0 0,8-22 21 0 0,3-11 79 0 0,0-1 14 0 0,-5 9-47 0 0,3-8-109 0 0,1 0 0 0 0,-1 0 0 0 0,1-1 0 0 0,0 1-1 0 0,0 0 1 0 0,0 0 0 0 0,0 4 0 0 0,1 3-2998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15.24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10 1 2304 0 0,'-2'1'79'0'0,"2"-1"-68"0"0,-1 0-1 0 0,1 1 0 0 0,0-1 0 0 0,0 0 0 0 0,-1 0 0 0 0,1 1 0 0 0,0-1 1 0 0,-1 0-1 0 0,0 11 13304 0 0,2-11-13260 0 0,0 1 0 0 0,-1-1 0 0 0,1 0 1 0 0,-1 0-1 0 0,1 1 0 0 0,0-1 0 0 0,-1 1 0 0 0,1-1 1 0 0,-1 1-1 0 0,1-1 0 0 0,-1 0 0 0 0,1 1 0 0 0,-1 0 1 0 0,1-1-1 0 0,-1 1 0 0 0,1-1 0 0 0,-1 1 0 0 0,0 0 1 0 0,1 0-1 0 0,4 11 376 0 0,-4-9 0 0 0,0-1-145 0 0,1 6-199 0 0,0 0 0 0 0,-1 0 0 0 0,0 0 0 0 0,0 0 0 0 0,-1 0 0 0 0,0 0 0 0 0,0 0 0 0 0,-3 14-1 0 0,2-20-79 0 0,0 1-1 0 0,0 0 1 0 0,0-1-1 0 0,-1 1 0 0 0,1-1 1 0 0,-3 4-1 0 0,3-5 8 0 0,0 1 0 0 0,0 0 1 0 0,-1 0-1 0 0,1 0 0 0 0,1 0 0 0 0,-1 0 0 0 0,0 0 0 0 0,0 0 0 0 0,1 0 0 0 0,-1 0 0 0 0,1 0 0 0 0,-1 4 0 0 0,-1 10-685 0 0,0-2-3569 0 0,2 1-1797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22.56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206 1 1376 0 0,'0'0'14640'0'0,"-1"9"-13553"0"0,-15 25 93 0 0,14-24-861 0 0,2-9-302 0 0,0 0 0 0 0,0 1 0 0 0,0-1 1 0 0,-1 0-1 0 0,1 0 0 0 0,0 0 0 0 0,-1 0 0 0 0,1 0 0 0 0,0 1 0 0 0,-1-1 0 0 0,0 1 0 0 0,-48 78 735 0 0,36-65-657 0 0,12-14-87 0 0,-1 0 1 0 0,1 1 0 0 0,0-1-1 0 0,0 0 1 0 0,-1 1 0 0 0,1-1-1 0 0,0 1 1 0 0,0-1 0 0 0,1 1-1 0 0,-1 0 1 0 0,0-1-1 0 0,1 1 1 0 0,-1 0 0 0 0,0 2-1 0 0,-2 27 123 0 0,3-24-94 0 0,0 0 0 0 0,-1 0 0 0 0,0 0 0 0 0,0 0-1 0 0,-4 11 1 0 0,-13 34 174 0 0,12-30-72 0 0,-1-2-1 0 0,-1 1 1 0 0,-14 24 0 0 0,21-43 671 0 0,1-2-780 0 0,0 1-1 0 0,0 0 1 0 0,0-1-1 0 0,0 1 1 0 0,0-1-1 0 0,-1 1 1 0 0,1 0-1 0 0,0-1 0 0 0,0 1 1 0 0,-1-1-1 0 0,1 1 1 0 0,0-1-1 0 0,-1 1 1 0 0,1-1-1 0 0,0 1 1 0 0,-1-1-1 0 0,1 1 1 0 0,-1-1-1 0 0,1 1 1 0 0,-1 0-1 0 0,-7 6-4 0 0,2-5 64 0 0,0 6 186 0 0,5-6-147 0 0,1-4-74 0 0,0 0-54 0 0,0 1 1 0 0,0 0 0 0 0,0-1 0 0 0,0 1-1 0 0,0 0 1 0 0,0-1 0 0 0,0 1-1 0 0,1 0 1 0 0,-1-1 0 0 0,1 1 0 0 0,-1 0-1 0 0,1 0 1 0 0,-1-1 0 0 0,1 1 0 0 0,-1 0-1 0 0,2-2 1 0 0,3-4-3 0 0,18-59 2 0 0,-17 43 0 0 0,2 2 0 0 0,11-25 0 0 0,-15 38 6 0 0,-1-1 0 0 0,0 0 0 0 0,0 0 0 0 0,2-11-1 0 0,-4 11 1 0 0,1 1 0 0 0,1-1 0 0 0,0 0 0 0 0,0 1-1 0 0,6-12 1 0 0,-5 13-6 0 0,-1 3 0 0 0,0-1 0 0 0,0 0 0 0 0,-1 0 0 0 0,4-9 0 0 0,-4 7 0 0 0,0 1 0 0 0,0 0 0 0 0,1 0 0 0 0,5-9 0 0 0,-6 13 0 0 0,-1 1 0 0 0,-1 0 0 0 0,1 1 0 0 0,-1-1 0 0 0,1 1 0 0 0,-1-1 0 0 0,0 0 0 0 0,1 1 0 0 0,-1-1 0 0 0,0 0 0 0 0,1 0 0 0 0,-1 1 0 0 0,0-1 0 0 0,0 0 0 0 0,0 0 0 0 0,0 1 0 0 0,0-1 0 0 0,0 0 0 0 0,0 0 0 0 0,0 1 0 0 0,0-1 0 0 0,0 0 0 0 0,-1-1 0 0 0,1 2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0,0 0 0 0 0,0 0 0 0 0,1 0 0 0 0,-1 0 0 0 0,0 0 0 0 0,0-1 0 0 0,0 1 0 0 0,0 0 0 0 0,0 0 0 0 0,0 0 0 0 0,0 0 0 0 0,0 0 0 0 0,0 0 0 0 0,0 0 0 0 0,0 0 0 0 0,0 0 0 0 0,0 0 0 0 0,1 0 0 0 0,-1 0 0 0 0,0 0 0 0 0,0 0 0 0 0,0 0 0 0 0,0 0 0 0 0,0 0 0 0 0,0 0 0 0 0,0 0 0 0 0,8 8 0 0 0,-1 3 0 0 0,1 6 9 0 0,-9-12 15 0 0,0-2 7 0 0,1 60 129 0 0,6-18-160 0 0,-2-7 0 0 0,-3-29 11 0 0,0 0-1 0 0,1 0 1 0 0,0 0-1 0 0,3 9 1 0 0,0-2 32 0 0,1 4 32 0 0,-5-15-55 0 0,1 0-1 0 0,-1 1 1 0 0,0-1-1 0 0,0 0 1 0 0,0 7-1 0 0,1-1 32 0 0,5 11 34 0 0,-6-11-21 0 0,1-4 0 0 0,6 7 11 0 0,-7-12 842 0 0,-7-3-853 0 0,-2-1-57 0 0,-1 0 0 0 0,0 1-1 0 0,0 0 1 0 0,1 0 0 0 0,-1 1 0 0 0,-13 1-1 0 0,-4 0 11 0 0,21-2-15 0 0,-8 4 21 0 0,3 0 6 0 0,-1 1-19 0 0,7-3-10 0 0,1 0 0 0 0,-1 0 0 0 0,0 0 0 0 0,0-1 0 0 0,1 1 0 0 0,-1-1 0 0 0,0 0 0 0 0,-5 0 0 0 0,-30 5 155 0 0,26-4-99 0 0,10-1 19 0 0,14-6-69 0 0,45-33-18 0 0,-38 30 12 0 0,-14 8 0 0 0,9-3 0 0 0,0 0 12 0 0,-10 2 36 0 0,1-3-28 0 0,-1-1 0 0 0,0 1 0 0 0,-1-1 0 0 0,0 0 0 0 0,0 1 0 0 0,0-1 0 0 0,0 0 0 0 0,1-12 0 0 0,-1 2-36 0 0,1 5-10 0 0,-1-1-1 0 0,0-19 0 0 0,-3 21 27 0 0,-5-10 0 0 0,7 34-13 0 0,-1 0 0 0 0,0 1-1 0 0,-2-1 1 0 0,1 0 0 0 0,-5 15-1 0 0,5-15 14 0 0,1-3 0 0 0,0 2 0 0 0,-1-3 0 0 0,-3-1 11 0 0,-1-41 114 0 0,9-13-61 0 0,-4 35-64 0 0,2-1 0 0 0,3-17 0 0 0,-1 19-14 0 0,-3 7-56 0 0,2 16-126 0 0,-2-9 196 0 0,0-1 0 0 0,0 0 0 0 0,-1 1 0 0 0,0-1 0 0 0,0 1 0 0 0,-1 6 0 0 0,0 0 0 0 0,1-5 0 0 0,-1-1 0 0 0,1 1 0 0 0,-1 0 0 0 0,-2 5 0 0 0,1-6 0 0 0,1 0 0 0 0,0 0 0 0 0,1 0 0 0 0,-1 5 0 0 0,2 2 0 0 0,3-2-17 0 0,-1-10-106 0 0,-1-6-858 0 0,4-8-4848 0 0,0 5-2012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55.86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52 420 1376 0 0,'5'-5'305'0'0,"6"-17"1845"0"0,-10 21-860 0 0,0-1-46 0 0,0-2-554 0 0,1 0 0 0 0,-1 0 0 0 0,0 0 0 0 0,-1 0 0 0 0,1-7 0 0 0,2-3 7538 0 0,-16 36-7642 0 0,0-2-226 0 0,6 2-204 0 0,0-1 1 0 0,-6 40-1 0 0,11-51-122 0 0,-6 36 108 0 0,2 0 0 0 0,2 0 0 0 0,2 0 1 0 0,4 56-1 0 0,-1-74-129 0 0,-1-17-14 0 0,0-1 0 0 0,2 15 0 0 0,29 139 1 0 0,-27-144 17 0 0,11 35-1 0 0,-13-48-4 0 0,1 0-1 0 0,0-1 0 0 0,0 1 1 0 0,1 0-1 0 0,0-1 1 0 0,0 0-1 0 0,9 11 0 0 0,-2-6 85 0 0,-8-7-44 0 0,0 0 0 0 0,1-1 0 0 0,0 0 0 0 0,-1 0 0 0 0,1 0 0 0 0,1 0 0 0 0,4 3 0 0 0,1-1 112 0 0,-9-4-131 0 0,1 0 1 0 0,0 0-1 0 0,0 0 1 0 0,0 0-1 0 0,1 0 0 0 0,-1 0 1 0 0,0 0-1 0 0,0-1 1 0 0,0 1-1 0 0,0-1 0 0 0,1 0 1 0 0,-1 1-1 0 0,0-1 1 0 0,0 0-1 0 0,1 0 0 0 0,-1-1 1 0 0,0 1-1 0 0,0 0 1 0 0,1-1-1 0 0,-1 1 0 0 0,0-1 1 0 0,3-1-1 0 0,2-1 29 0 0,0 0 0 0 0,0 0 0 0 0,0-1 0 0 0,-1 0 0 0 0,0 0 0 0 0,0-1 0 0 0,0 0 0 0 0,0 0 0 0 0,5-7-1 0 0,5-6 145 0 0,19-32 0 0 0,-5 8 2 0 0,-13 16-104 0 0,0-1-1 0 0,-2-1 1 0 0,-1 0 0 0 0,17-51 0 0 0,-23 53-51 0 0,7-32 0 0 0,-5 17-18 0 0,-6 21-11 0 0,2-41 0 0 0,-4 36-19 0 0,0-14 42 0 0,-2-1 0 0 0,-5-52 0 0 0,-19-75 100 0 0,23 163-147 0 0,-39-157 54 0 0,37 149-53 0 0,-2 0 1 0 0,1 1 0 0 0,-2-1-1 0 0,1 1 1 0 0,-2 0 0 0 0,-10-15-1 0 0,15 23-1 0 0,-1-1 0 0 0,-1 1 0 0 0,1 0 0 0 0,0 0-1 0 0,-1 0 1 0 0,0 0 0 0 0,1 1 0 0 0,-1-1 0 0 0,-6-2 0 0 0,7 4 0 0 0,0 0 0 0 0,0 0 0 0 0,0 0 0 0 0,0 1 0 0 0,0-1 0 0 0,0 1 0 0 0,0 0 0 0 0,0 0 0 0 0,0 0 0 0 0,0 0 0 0 0,0 0 0 0 0,0 1 0 0 0,0 0 0 0 0,0-1 0 0 0,-4 3 0 0 0,-1 0 0 0 0,0 1 0 0 0,0 0 0 0 0,0 1 0 0 0,1 0 0 0 0,0 0 0 0 0,-10 9 0 0 0,-36 40 0 0 0,32-25-3 0 0,1-1-1 0 0,1 2 0 0 0,-26 56 1 0 0,36-65-16 0 0,2-1 0 0 0,0 1 0 0 0,-6 41 0 0 0,3-17 21 0 0,4-11-447 0 0,0 2-1 0 0,3-1 0 0 0,1 0 1 0 0,1 1-1 0 0,2-1 0 0 0,2 0 1 0 0,13 69-1 0 0,0-39-7252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57.79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74 55 2760 0 0,'0'-1'448'0'0,"0"0"-426"0"0,0-2 550 0 0,0 1 0 0 0,0-1 0 0 0,0 0 0 0 0,0 1-1 0 0,1-1 1 0 0,-1 1 0 0 0,1-1 0 0 0,-1 1 0 0 0,1-1 0 0 0,1-2 0 0 0,-1 4-350 0 0,-1 0 0 0 0,0 0 0 0 0,1 0 0 0 0,-1 0 0 0 0,0 0 0 0 0,1 0 0 0 0,-1 1 0 0 0,0-1 0 0 0,0 0-1 0 0,0 0 1 0 0,0 0 0 0 0,0 0 0 0 0,0-2 0 0 0,-4-3 2546 0 0,-1 7 2418 0 0,3 0-5141 0 0,0 1 0 0 0,0 0 1 0 0,0 0-1 0 0,0 0 0 0 0,0 0 0 0 0,1 1 1 0 0,-1-1-1 0 0,0 1 0 0 0,1-1 0 0 0,0 1 1 0 0,-2 2-1 0 0,-10 35 494 0 0,12-36-468 0 0,-11 65 376 0 0,-5 29-274 0 0,14-81-135 0 0,1 0 0 0 0,0 0 1 0 0,1 0-1 0 0,2 29 0 0 0,0-7-14 0 0,-1-25-3 0 0,1 0 1 0 0,3 24-1 0 0,-3-24 22 0 0,-1-2-22 0 0,0-11-19 0 0,1-1 1 0 0,-1 1-1 0 0,0 0 1 0 0,0-1-1 0 0,0 1 1 0 0,1-1-1 0 0,-1 1 0 0 0,0 0 1 0 0,0-1-1 0 0,1 1 1 0 0,-1-1-1 0 0,1 1 0 0 0,-1-1 1 0 0,0 1-1 0 0,1-1 1 0 0,-1 1-1 0 0,1-1 1 0 0,-1 0-1 0 0,2 1 0 0 0,0 1 3 0 0,0 2 6 0 0,4 3 32 0 0,-5-7-43 0 0,0 1 1 0 0,0 0-1 0 0,0-1 1 0 0,0 1-1 0 0,0-1 1 0 0,0 0 0 0 0,0 1-1 0 0,1-1 1 0 0,-1 0-1 0 0,0 0 1 0 0,0 1-1 0 0,0-1 1 0 0,1 0 0 0 0,-1 0-1 0 0,0 0 1 0 0,0-1-1 0 0,0 1 1 0 0,1 0-1 0 0,1-1 1 0 0,-1 1-2 0 0,2-2 20 0 0,0 0-1 0 0,0 0 1 0 0,-1 0-1 0 0,1-1 1 0 0,0 1 0 0 0,-1-1-1 0 0,0 0 1 0 0,0 0-1 0 0,0 0 1 0 0,0 0-1 0 0,0 0 1 0 0,2-4-1 0 0,5-5 25 0 0,-2 2-29 0 0,-1 0-1 0 0,0 0 0 0 0,9-17 1 0 0,11-18 8 0 0,29-40 42 0 0,-46 67-79 0 0,0-1-1 0 0,7-19 0 0 0,2-5-42 0 0,15-30 178 0 0,-34 71-115 0 0,1 1 0 0 0,0-1 0 0 0,-1 1 0 0 0,1-1 0 0 0,-1 0-1 0 0,1 1 1 0 0,-1-1 0 0 0,0 0 0 0 0,0 1 0 0 0,0-1 0 0 0,0 0 0 0 0,0 1 0 0 0,0-4 0 0 0,-1 3-21 0 0,1 1 0 0 0,0-1 0 0 0,0 0 0 0 0,0 0-1 0 0,0 0 1 0 0,0 0 0 0 0,1 1 0 0 0,-1-1 0 0 0,0 0 0 0 0,1 0 0 0 0,0-1 0 0 0,2-9 5 0 0,-6 3 22 0 0,2 7 170 0 0,1 1-213 0 0,-1 0-70 0 0,-3 4 44 0 0,1 0 61 0 0,1 0-1 0 0,0-1 1 0 0,0 1 0 0 0,0 0-1 0 0,0 1 1 0 0,1-1-1 0 0,-1 0 1 0 0,1 0 0 0 0,0 1-1 0 0,0-1 1 0 0,-1 5-1 0 0,-5 15 21 0 0,5-15-21 0 0,-1 1 1 0 0,1 0-1 0 0,1 0 1 0 0,-1 13 0 0 0,-3 14-6 0 0,0-12-18 0 0,1 1 0 0 0,-1 41-1 0 0,4-35 22 0 0,0-19 0 0 0,1 1 0 0 0,0-1 0 0 0,3 23 0 0 0,-2-31 0 0 0,10 16 0 0 0,-1 4 0 0 0,-3-13 0 0 0,1-2-10 0 0,-8-9 7 0 0,1 1 1 0 0,-1-1 0 0 0,1 0 0 0 0,-1 1 0 0 0,0-1-1 0 0,1 0 1 0 0,-1 0 0 0 0,1 0 0 0 0,-1 1-1 0 0,1-1 1 0 0,-1 0 0 0 0,1 0 0 0 0,0 0 0 0 0,-1 0-1 0 0,1 0 1 0 0,-1 0 0 0 0,1 0 0 0 0,-1 0-1 0 0,1 0 1 0 0,0 0 0 0 0,2-1 6 0 0,1 2 10 0 0,-2 0-7 0 0,-1-1-1 0 0,1 1 1 0 0,-1-1 0 0 0,0 0 0 0 0,1 0-1 0 0,-1 0 1 0 0,1 0 0 0 0,-1 0-1 0 0,1 0 1 0 0,-1 0 0 0 0,1 0-1 0 0,-1 0 1 0 0,0-1 0 0 0,1 1 0 0 0,-1-1-1 0 0,0 1 1 0 0,1-1 0 0 0,1 0-1 0 0,14-10-6 0 0,-12 9 0 0 0,-1-1 0 0 0,0 0 0 0 0,0 1 0 0 0,0-2 0 0 0,0 1 0 0 0,4-4 0 0 0,12-14 21 0 0,-12 14-5 0 0,0-1 1 0 0,-1 0-1 0 0,1-1 1 0 0,-2 0-1 0 0,1 0 1 0 0,7-15-1 0 0,-9 14-16 0 0,12-19 0 0 0,-12 23 0 0 0,-1-1 0 0 0,0 1 0 0 0,-1-1 0 0 0,1 1 0 0 0,-1-1 0 0 0,3-13 0 0 0,-3 11 1 0 0,-1 1 0 0 0,1 0-1 0 0,4-9 1 0 0,6-15-14 0 0,3-17-101 0 0,-11 27 4 0 0,-4 17 78 0 0,3-1 53 0 0,-4 43-157 0 0,-12 34 69 0 0,11-58 72 0 0,-1-1 7 0 0,1-1 0 0 0,0 1-1 0 0,0-1 1 0 0,3 17 0 0 0,-2-26-14 0 0,0 1 0 0 0,0-1 0 0 0,0 0 0 0 0,0 0 0 0 0,0 1 0 0 0,-1-1 0 0 0,1 0 0 0 0,-1 3 0 0 0,0-3-2 0 0,1 0 0 0 0,-1 0 0 0 0,1 0 0 0 0,-1 0 1 0 0,1 0-1 0 0,0 0 0 0 0,0 0 0 0 0,1 5 0 0 0,5 32-7 0 0,-7-38 11 0 0,1 0 0 0 0,0 0 0 0 0,1 0 0 0 0,-1-1 0 0 0,0 1 0 0 0,0 0 0 0 0,0 0 0 0 0,0 0 0 0 0,1 0 0 0 0,-1 0 0 0 0,0 0 0 0 0,1 0 0 0 0,-1-1 0 0 0,1 1 0 0 0,-1 0 0 0 0,1 0 0 0 0,-1-1 0 0 0,2 2 0 0 0,0 1 0 0 0,1 8 0 0 0,5 1 0 0 0,-2-7 11 0 0,-3-3 32 0 0,-2-1-42 0 0,1 0 0 0 0,0 0 0 0 0,0 0 0 0 0,-1-1 0 0 0,1 1 0 0 0,0-1 1 0 0,0 1-1 0 0,0-1 0 0 0,4 0 0 0 0,5-4 0 0 0,-7 1 8 0 0,27-11 55 0 0,-30 14-61 0 0,0-1 1 0 0,0 0-1 0 0,0 1 0 0 0,0-1 0 0 0,0 0 1 0 0,0 0-1 0 0,0 0 0 0 0,-1 0 1 0 0,1 0-1 0 0,0 0 0 0 0,1-2 0 0 0,4-5 11 0 0,-3 6-14 0 0,0 0 0 0 0,-1 0 0 0 0,0 0 0 0 0,1 0 0 0 0,-1-1 0 0 0,0 1 0 0 0,0-1 0 0 0,0 1 0 0 0,3-6 0 0 0,10-14 0 0 0,7-11 0 0 0,-12 18 0 0 0,-8 11 0 0 0,1-1 0 0 0,-1 1 0 0 0,0-1 0 0 0,2-7 0 0 0,4-9 0 0 0,0 7 0 0 0,-2 4 0 0 0,-1 0 0 0 0,0 0 0 0 0,-1-1 0 0 0,0 1 0 0 0,3-13 0 0 0,-6 14 11 0 0,5-10 96 0 0,-6 18-161 0 0,0 15-10 0 0,-1 1 64 0 0,-3 21 0 0 0,2-21 0 0 0,-1 22 0 0 0,2-26 0 0 0,0-1 0 0 0,-3 16 0 0 0,1-16 0 0 0,2 1 0 0 0,-2 16 0 0 0,3-2 0 0 0,0-15 0 0 0,0-10 0 0 0,0 1 0 0 0,0 0 0 0 0,0-1 0 0 0,0 1 0 0 0,0-1 0 0 0,0 1 0 0 0,0 0 0 0 0,0-1 0 0 0,0 1 0 0 0,0 0 0 0 0,0-1 0 0 0,0 1 0 0 0,0-1 0 0 0,0 1 0 0 0,0-1 0 0 0,1 1 0 0 0,-1 0 0 0 0,0-1 0 0 0,1 1 0 0 0,-1 0 0 0 0,10 14 0 0 0,-5-4 0 0 0,7 7 0 0 0,-3-13 0 0 0,-2-3 0 0 0,-5 0 0 0 0,1-1 0 0 0,-1 1 0 0 0,0-1 0 0 0,0 0 0 0 0,1 0 0 0 0,-1 0 0 0 0,1 0 0 0 0,-1-1 0 0 0,4 1 0 0 0,-5-1 0 0 0,1 0 0 0 0,-1 0 0 0 0,1 0 0 0 0,0 0 0 0 0,-1-1 0 0 0,1 1 0 0 0,-1 0 0 0 0,0-1 0 0 0,3 0 0 0 0,4-2 0 0 0,-5 1 8 0 0,1 1 0 0 0,-1-1 1 0 0,0 1-1 0 0,0-1 0 0 0,0 0 0 0 0,0 0 0 0 0,0-1 0 0 0,0 1 0 0 0,4-5 0 0 0,20-28 115 0 0,-23 30-111 0 0,-4 4-8 0 0,1 0 0 0 0,0-1 1 0 0,0 1-1 0 0,0 0 0 0 0,0 0 0 0 0,0 1 0 0 0,0-1 0 0 0,1 0 0 0 0,-1 0 0 0 0,2-1 0 0 0,-2 2-3 0 0,0-1 0 0 0,0 1 0 0 0,0-1 0 0 0,0 1 1 0 0,0-1-1 0 0,0 0 0 0 0,-1 1 0 0 0,1-1 0 0 0,0 0 0 0 0,0 1 0 0 0,-1-1 0 0 0,1 0 0 0 0,-1 0 0 0 0,1 0 0 0 0,-1 0 0 0 0,1 0 0 0 0,0-2 0 0 0,1-1-1 0 0,1 0 0 0 0,0 0 0 0 0,-1 0 0 0 0,1 0 0 0 0,1 1 0 0 0,-1-1 0 0 0,1 1 0 0 0,4-4 0 0 0,9-9 0 0 0,-5-14 0 0 0,-6 20 0 0 0,0 0 0 0 0,-1-1 0 0 0,0 1 0 0 0,-1-1 0 0 0,4-15 0 0 0,8-9 0 0 0,-15 34 1 0 0,0 0-1 0 0,-1 1 0 0 0,0 0-1 0 0,1-1 1 0 0,-1 1-1 0 0,0-1 1 0 0,1 1 0 0 0,-1-1-1 0 0,0 1 1 0 0,0-1 0 0 0,0 1-1 0 0,1-1 1 0 0,-1 1 0 0 0,0-1-1 0 0,0 1 1 0 0,0-1 0 0 0,0 1-1 0 0,0-1 1 0 0,0 1-1 0 0,0-1 1 0 0,0 1 0 0 0,0-1-1 0 0,0 0 1 0 0,0 1 0 0 0,-1-1-1 0 0,1 1 1 0 0,0-1 0 0 0,0 1-1 0 0,0-1 1 0 0,-1 1-1 0 0,1-1 1 0 0,0 1 0 0 0,0 0-1 0 0,-1-1 1 0 0,1 1 0 0 0,-1-1-1 0 0,0-1-60 0 0,-1 5-88 0 0,0 0 158 0 0,1 0 0 0 0,0 0 1 0 0,0 0-1 0 0,-1 3 0 0 0,1-2-9 0 0,0 0 0 0 0,1 12 0 0 0,-6 43 0 0 0,6-45-10 0 0,-5 22-1 0 0,3-22-8 0 0,-1 22-1 0 0,-1-19 25 0 0,3-15-2 0 0,0 1 0 0 0,1 0 1 0 0,-1-1-1 0 0,0 1 0 0 0,1-1 0 0 0,0 1 0 0 0,0 0 0 0 0,0-1 0 0 0,0 1 1 0 0,0 0-1 0 0,0-1 0 0 0,1 1 0 0 0,-1 0 0 0 0,2 3 0 0 0,3 7-3 0 0,2-3 0 0 0,4-6 11 0 0,-5-3-4 0 0,1-1 0 0 0,-1-1 0 0 0,1 1 0 0 0,0-1-1 0 0,-1 0 1 0 0,0-1 0 0 0,1 0 0 0 0,-1 0 0 0 0,0 0 0 0 0,0 0 0 0 0,0-1 0 0 0,0 0 0 0 0,0-1 0 0 0,0 1-1 0 0,-1-1 1 0 0,7-6 0 0 0,33-27 4 0 0,-35 30 18 0 0,5-1-102 0 0,-14 8-150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58.36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37 576 6936 0 0,'0'0'11654'0'0,"-1"13"-10783"0"0,-2-6-690 0 0,1 1 0 0 0,-3 15 0 0 0,3-14-20 0 0,0 0-1 0 0,-6 17 1 0 0,4-15-44 0 0,1 1 1 0 0,1-1-1 0 0,0 1 0 0 0,1 0 1 0 0,0 0-1 0 0,0 0 0 0 0,2 17 1 0 0,0-4 112 0 0,4-1-52 0 0,-4-22-76 0 0,12 18 346 0 0,-5-16-328 0 0,-7-3-5 0 0,1 0-23 0 0,0 0-75 0 0,0-1-1 0 0,0 1 1 0 0,0-1-1 0 0,1 0 1 0 0,-1 0-1 0 0,0 1 1 0 0,0-1-1 0 0,0-1 1 0 0,0 1-1 0 0,0 0 1 0 0,0 0 0 0 0,1-1-1 0 0,-1 1 1 0 0,3-2-1 0 0,-1 0 7 0 0,1 1 1 0 0,-1-1-1 0 0,0 0 0 0 0,0 0 0 0 0,0 0 0 0 0,-1 0 0 0 0,5-4 0 0 0,11-13 141 0 0,28-37 0 0 0,-43 51-161 0 0,0-2 11 0 0,1 1 0 0 0,-1-2 1 0 0,0 1-1 0 0,-1 0 0 0 0,0-1 0 0 0,0 1 0 0 0,-1-1 1 0 0,3-10-1 0 0,-2 1 57 0 0,-1 0 0 0 0,1-31 0 0 0,-4 28-57 0 0,-1 0 0 0 0,-1 0 0 0 0,-1 0 0 0 0,0 1 1 0 0,-1-1-1 0 0,-2 1 0 0 0,0 0 0 0 0,0 1 0 0 0,-2 0 0 0 0,0 0 0 0 0,-2 1 0 0 0,-20-28 0 0 0,5 11-80 0 0,-36-60 0 0 0,59 90 62 0 0,1 1 1 0 0,1-1-1 0 0,-1 1 1 0 0,0-1-1 0 0,1 0 1 0 0,0 0-1 0 0,0 0 1 0 0,0 0-1 0 0,0 1 0 0 0,0-1 1 0 0,1-1-1 0 0,0 1 1 0 0,0 0-1 0 0,0 0 1 0 0,0 0-1 0 0,1 0 1 0 0,1-5-1 0 0,-1 4 23 0 0,0-1 1 0 0,1 1-1 0 0,0 1 1 0 0,0-1 0 0 0,0 0-1 0 0,0 0 1 0 0,1 1-1 0 0,-1-1 1 0 0,1 1-1 0 0,6-7 1 0 0,-2 4-64 0 0,1 0 0 0 0,0 1 1 0 0,0 0-1 0 0,1 0 0 0 0,-1 1 0 0 0,13-6 1 0 0,-12 6 35 0 0,-3 3-36 0 0,-1 0 0 0 0,1 0-1 0 0,0 0 1 0 0,0 0 0 0 0,0 1-1 0 0,0 0 1 0 0,0 1 0 0 0,0-1-1 0 0,0 1 1 0 0,0 0 0 0 0,0 1-1 0 0,1-1 1 0 0,-1 1 0 0 0,0 1-1 0 0,11 2 1 0 0,-14-2-170 0 0,0 1-1 0 0,1-1 1 0 0,-1 1-1 0 0,0-1 1 0 0,0 1 0 0 0,0 0-1 0 0,-1 0 1 0 0,1 0-1 0 0,-1 0 1 0 0,0 0-1 0 0,1 1 1 0 0,-2-1 0 0 0,1 1-1 0 0,0 0 1 0 0,1 5-1 0 0,2 5-835 0 0,-1 1 0 0 0,3 25 0 0 0,0 14-819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58.82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 95 7632 0 0,'1'-2'348'0'0,"1"-5"-249"0"0,-1-1 1 0 0,0 1 0 0 0,0 0-1 0 0,-1 0 1 0 0,1-1-1 0 0,-2-7 1 0 0,1 5 601 0 0,6-13 9594 0 0,-6 25-9873 0 0,1 36 582 0 0,0-22-786 0 0,0 0 0 0 0,-1 0 0 0 0,-1 0 0 0 0,-1-1 0 0 0,-4 21 0 0 0,3-24-178 0 0,1 0-1 0 0,1 0 1 0 0,0 0-1 0 0,1 0 0 0 0,0 0 1 0 0,0 0-1 0 0,2 1 1 0 0,2 12-1 0 0,-3-20-18 0 0,-1-2-34 0 0,0 18 241 0 0,7-32-154 0 0,-4 8-67 0 0,14-41 449 0 0,-10 28-271 0 0,-4 10-109 0 0,-1 0 0 0 0,1 0 0 0 0,1 0-1 0 0,6-9 1 0 0,7-7 4 0 0,-2-1-1 0 0,15-26 1 0 0,-27 44-127 0 0,0 1-1 0 0,0 0 1 0 0,1 0-1 0 0,-1 0 1 0 0,1 0-1 0 0,0 1 1 0 0,0-1 0 0 0,1 1-1 0 0,-1 0 1 0 0,1 0-1 0 0,8-3 1 0 0,15-11-123 0 0,-12 7 170 0 0,-16 10-9 0 0,1 0 0 0 0,-1-1 0 0 0,1 1 0 0 0,0 0 0 0 0,-1-1 0 0 0,1 1 0 0 0,-1 0 0 0 0,1 0 0 0 0,0 0 0 0 0,-1 0 0 0 0,1 0 0 0 0,0-1 0 0 0,-1 1 0 0 0,1 0 0 0 0,1 1 0 0 0,-2-1-78 0 0,1 1 0 0 0,0 0 0 0 0,0 0 0 0 0,-1 0 0 0 0,1 0-1 0 0,0 0 1 0 0,-1 0 0 0 0,1 0 0 0 0,-1 0 0 0 0,1 0 0 0 0,-1 0 0 0 0,0 0-1 0 0,1 0 1 0 0,-1 0 0 0 0,0 1 0 0 0,0 1 0 0 0,3 19-6978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3:59.59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25 311 6448 0 0,'0'0'929'0'0,"-1"2"438"0"0,-20 26 6355 0 0,21-27-7501 0 0,-1 1 0 0 0,1-1 0 0 0,-1 1 0 0 0,1-1 0 0 0,0 1 0 0 0,0 0 0 0 0,0-1 0 0 0,-1 1 0 0 0,2 0 0 0 0,-1-1 0 0 0,0 1 0 0 0,0 0 0 0 0,1 2 0 0 0,5 15 536 0 0,2-3-269 0 0,-7-15-469 0 0,0 0 1 0 0,-1 1 0 0 0,1-1-1 0 0,0 0 1 0 0,-1 1-1 0 0,1-1 1 0 0,-1 1-1 0 0,1-1 1 0 0,-1 1 0 0 0,0-1-1 0 0,1 1 1 0 0,-1 2-1 0 0,0 2 80 0 0,-1-4-49 0 0,1-1 1 0 0,0 1 0 0 0,0-1 0 0 0,0 1 0 0 0,1-1-1 0 0,-1 1 1 0 0,0-1 0 0 0,1 0 0 0 0,-1 1 0 0 0,0-1 0 0 0,2 3-1 0 0,-1-2-4 0 0,1 1-1 0 0,-1-1 1 0 0,1 1-1 0 0,0-1 0 0 0,0 0 1 0 0,0 1-1 0 0,0-1 1 0 0,0 0-1 0 0,0-1 1 0 0,0 1-1 0 0,1 0 0 0 0,-1-1 1 0 0,5 3-1 0 0,8 3 171 0 0,0-1-1 0 0,0 0 0 0 0,1-1 0 0 0,23 4 0 0 0,-7-1-413 0 0,-27-6 135 0 0,0 0 0 0 0,0-1 0 0 0,0 1 0 0 0,0-1-1 0 0,1 0 1 0 0,5-1 0 0 0,7 2-144 0 0,9 3 158 0 0,-20-3 31 0 0,0-1 0 0 0,0-1 0 0 0,0 1-1 0 0,0-1 1 0 0,0-1 0 0 0,0 1 0 0 0,-1-1-1 0 0,1 0 1 0 0,0-1 0 0 0,0 1 0 0 0,-1-1-1 0 0,13-6 1 0 0,3-3-100 0 0,-4 3-22 0 0,-1-1-1 0 0,24-16 1 0 0,-13 6 32 0 0,-20 14 87 0 0,-1 0 0 0 0,1 0 0 0 0,-1-1 0 0 0,8-8 0 0 0,7-7 8 0 0,-15 14 14 0 0,0 0-1 0 0,-1 0 1 0 0,9-12-1 0 0,0-1 0 0 0,-10 11 0 0 0,0-1 0 0 0,-4 5 15 0 0,1 0 0 0 0,-1 0 0 0 0,0 0 0 0 0,-1 0 0 0 0,1 0 0 0 0,-1 0 0 0 0,0 0 0 0 0,0 0 0 0 0,-1 0 0 0 0,0-5 0 0 0,-2-13 6 0 0,2 20-96 0 0,-4-6 60 0 0,0-4 15 0 0,-1 3 0 0 0,4 9 31 0 0,-1-1 0 0 0,1 0 0 0 0,0 1 0 0 0,-1 0-1 0 0,1 0 1 0 0,-1 0 0 0 0,1 0 0 0 0,-1 0 0 0 0,0 0-1 0 0,1 0 1 0 0,-1 1 0 0 0,0-1 0 0 0,1 1 0 0 0,-1 0 0 0 0,0 0-1 0 0,0 0 1 0 0,1 0 0 0 0,-1 1 0 0 0,0-1 0 0 0,1 1-1 0 0,-1-1 1 0 0,0 1 0 0 0,1 0 0 0 0,-1 0 0 0 0,1 0-1 0 0,-4 2 1 0 0,-1 1 85 0 0,0 0 0 0 0,0 1 0 0 0,0 0 0 0 0,1 0 0 0 0,-1 0 0 0 0,1 1 0 0 0,-7 9 0 0 0,3-1 72 0 0,1 0 1 0 0,0 1-1 0 0,1 0 0 0 0,-12 32 0 0 0,11-24-67 0 0,2-4-62 0 0,2 0 1 0 0,0 0-1 0 0,1 0 1 0 0,-1 28-1 0 0,2-26-39 0 0,2-12-14 0 0,0 0 0 0 0,1 0 0 0 0,0 1 0 0 0,1-1 0 0 0,0 0-1 0 0,0 0 1 0 0,1 0 0 0 0,5 17 0 0 0,0-12 10 0 0,-6-13-8 0 0,0 0-1 0 0,0 0 0 0 0,0 0 0 0 0,0 0 1 0 0,0-1-1 0 0,1 1 0 0 0,-1 0 1 0 0,0 0-1 0 0,1-1 0 0 0,-1 1 1 0 0,0-1-1 0 0,1 1 0 0 0,-1-1 1 0 0,1 0-1 0 0,-1 1 0 0 0,1-1 0 0 0,-1 0 1 0 0,1 0-1 0 0,-1 0 0 0 0,1 0 1 0 0,-1 0-1 0 0,0 0 0 0 0,1-1 1 0 0,-1 1-1 0 0,1 0 0 0 0,1-1 1 0 0,2-1 5 0 0,1 0 0 0 0,-1-1 0 0 0,0 1 0 0 0,0-1 0 0 0,0 0 0 0 0,0-1 0 0 0,-1 1 1 0 0,1-1-1 0 0,-1 0 0 0 0,5-5 0 0 0,3-6 53 0 0,18-28 0 0 0,6-6 23 0 0,-19 29-1 0 0,-1-1-1 0 0,-1-1 1 0 0,19-36 0 0 0,32-67-11 0 0,-44 88-310 0 0,-19 30 212 0 0,-5 8 17 0 0,-5 7-5 0 0,2 2-7 0 0,0 0 0 0 0,0 1 0 0 0,1 0 0 0 0,0 0 0 0 0,-2 11 0 0 0,-8 25-20 0 0,-1-5 118 0 0,-11 58 0 0 0,22-84 16 0 0,3-7-34 0 0,0 0 1 0 0,0 0 0 0 0,1 0-1 0 0,0 0 1 0 0,1-1 0 0 0,-1 1 0 0 0,2 0-1 0 0,-1 0 1 0 0,1 0 0 0 0,1-1-1 0 0,0 1 1 0 0,4 9 0 0 0,-5-14-41 0 0,0-1 0 0 0,-1 1 0 0 0,2 0 0 0 0,-1-1 0 0 0,0 0-1 0 0,1 1 1 0 0,-1-1 0 0 0,1 0 0 0 0,0 0 0 0 0,0 0 0 0 0,1-1 0 0 0,-1 1 0 0 0,0-1 0 0 0,1 0 0 0 0,-1 0 0 0 0,1 0 0 0 0,4 2 0 0 0,-2-2-2 0 0,0-1 0 0 0,0 1 0 0 0,1-1 0 0 0,-1 0 0 0 0,0-1 0 0 0,0 1 0 0 0,1-1 0 0 0,-1-1 0 0 0,0 1 0 0 0,13-3 0 0 0,13-5 29 0 0,-1-2 0 0 0,1 0 0 0 0,53-28-1 0 0,85-59 107 0 0,80-75-86 0 0,-161 107-70 0 0,98-75-1729 0 0,-80 58-2148 0 0,-41 33-4311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01.28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91 46 4608 0 0,'-7'-6'204'0'0,"-1"1"0"0"0,-13-6-1 0 0,-1-2 2827 0 0,18 11-2212 0 0,1 1-1 0 0,-1-1 1 0 0,0 1-1 0 0,0-1 1 0 0,0 1-1 0 0,-5 0 3884 0 0,11 2-4153 0 0,6 3-366 0 0,-1 0-1 0 0,0 1 0 0 0,-1 0 1 0 0,1 0-1 0 0,-1 1 0 0 0,11 11 0 0 0,12 11 236 0 0,-10-11 3 0 0,22 24 0 0 0,5 5 57 0 0,207 212 1110 0 0,-190-189-1455 0 0,46 59 53 0 0,-70-87-116 0 0,41 46 97 0 0,25 32 370 0 0,-43-51-322 0 0,29 26-214 0 0,-52-55 11 0 0,-24-25 3 0 0,0 1 1 0 0,15 21-1 0 0,-22-27 8 0 0,1 0 1 0 0,0 0-1 0 0,0-1 1 0 0,11 8-1 0 0,-3-2 20 0 0,-15-13 38 0 0,5-8 208 0 0,-6 5-348 0 0,1 0-1 0 0,0 0 1 0 0,0 0 0 0 0,-1 0-1 0 0,1 0 1 0 0,-1-1-1 0 0,0 1 1 0 0,0 0 0 0 0,0-1-1 0 0,0 1 1 0 0,0-1-1 0 0,1-4 1 0 0,-1 4-851 0 0,-1 0 1 0 0,1 0 0 0 0,-1 0-1 0 0,0 0 1 0 0,0 0-1 0 0,0 0 1 0 0,-1-4-1 0 0,-4-8-6323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02.28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1369 1 456 0 0,'0'0'14240'0'0,"-2"0"-13792"0"0,-43 22 1921 0 0,-13 5-1235 0 0,47-22-926 0 0,1 0 0 0 0,-11 6 0 0 0,-5 4 32 0 0,5-3-8 0 0,0 1 0 0 0,-21 17 0 0 0,-13 8 128 0 0,20-15-144 0 0,2 2 0 0 0,0 1-1 0 0,-32 33 1 0 0,-197 223 963 0 0,156-158-653 0 0,48-62-26 0 0,-72 59-1 0 0,-10-15 341 0 0,96-75-535 0 0,29-21-189 0 0,11-8-75 0 0,0 1 0 0 0,0 0 0 0 0,0 0 1 0 0,0 0-1 0 0,1 0 0 0 0,-1 0 0 0 0,-4 7 1 0 0,6-6-10 0 0,0-1 1 0 0,0 0 0 0 0,0 0 0 0 0,-1 0 0 0 0,1 0 0 0 0,-1 0-1 0 0,0 0 1 0 0,0 0 0 0 0,0-1 0 0 0,-5 3 0 0 0,1 0 101 0 0,-10 13-64 0 0,16-17-64 0 0,-1 1 0 0 0,1-1-1 0 0,-1 1 1 0 0,1 0 0 0 0,-1 0 0 0 0,1 0 0 0 0,0 0-1 0 0,-1 2 1 0 0,-6 10 6 0 0,7-14-10 0 0,1 0 0 0 0,0 1 0 0 0,0-1-1 0 0,0 0 1 0 0,0 0 0 0 0,0 1 0 0 0,0-1 0 0 0,0 0 0 0 0,-1 0 0 0 0,1 0 0 0 0,0 1 0 0 0,0-1 0 0 0,0 0 0 0 0,0 0-1 0 0,-1 0 1 0 0,1 1 0 0 0,0-1 0 0 0,0 0 0 0 0,-1 0 0 0 0,1 0 0 0 0,0 0 0 0 0,0 0 0 0 0,0 1 0 0 0,-1-1-1 0 0,1 0 1 0 0,0 0 0 0 0,-1 0 0 0 0,1 0 0 0 0,-4 2-6 0 0,-4 11 6 0 0,5-4-16 0 0,2-8-56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7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1 162 4608 0 0,'0'0'353'0'0,"1"-2"-231"0"0,3-4 687 0 0,0 0 0 0 0,1 0 0 0 0,-1 0 1 0 0,1 1-1 0 0,1 0 0 0 0,-1 0 1 0 0,11-8-1 0 0,23-20 619 0 0,-32 26-1250 0 0,0 0-1 0 0,0 1 0 0 0,1 0 0 0 0,-1 1 1 0 0,1-1-1 0 0,0 2 0 0 0,10-6 1 0 0,1 3 78 0 0,-12 4-132 0 0,0 0 0 0 0,0 1 0 0 0,-1 0 0 0 0,1 0 0 0 0,1 1 0 0 0,-1-1 0 0 0,12 1 0 0 0,-16 1-47 0 0,0 0 0 0 0,1 0 1 0 0,-1 0-1 0 0,0 0 1 0 0,1 1-1 0 0,-1-1 1 0 0,0 1-1 0 0,1 0 0 0 0,-1 0 1 0 0,0 1-1 0 0,0-1 1 0 0,0 1-1 0 0,4 2 0 0 0,-7-4-72 0 0,5 3 56 0 0,-1 0 1 0 0,0 0-1 0 0,-1 1 1 0 0,1 0-1 0 0,-1-1 1 0 0,1 1-1 0 0,3 7 0 0 0,-3-6-35 0 0,0 2-7 0 0,0-1-1 0 0,0 1 0 0 0,0 0 1 0 0,-1 0-1 0 0,5 14 0 0 0,-7-14-3 0 0,-1 0 0 0 0,1 0 0 0 0,-1 0 0 0 0,-1 0 0 0 0,1 0 0 0 0,-3 10 0 0 0,0 7 83 0 0,0-7 27 0 0,0 0 0 0 0,-1 0 0 0 0,0-1 0 0 0,-8 18-1 0 0,-34 63 47 0 0,33-76-514 0 0,-23 28 0 0 0,25-35 217 0 0,7-10 239 0 0,0 1 1 0 0,-1-1 0 0 0,0 0-1 0 0,1 0 1 0 0,-1 0-1 0 0,-1-1 1 0 0,1 0-1 0 0,0 0 1 0 0,-1 0 0 0 0,-10 3-1 0 0,14-5 228 0 0,3-3-205 0 0,0 1-134 0 0,0-1 0 0 0,0 1 0 0 0,0 0 0 0 0,0-1 0 0 0,0 1 0 0 0,1 0 0 0 0,-1 0 0 0 0,0 0 0 0 0,1 0 0 0 0,-1 0-1 0 0,1 0 1 0 0,2-1 0 0 0,8-5-99 0 0,-7 3 88 0 0,1 1 0 0 0,0-1 0 0 0,0 1-1 0 0,0 0 1 0 0,0 1 0 0 0,0-1 0 0 0,0 1 0 0 0,1 1-1 0 0,-1-1 1 0 0,1 1 0 0 0,-1 0 0 0 0,1 0-1 0 0,-1 1 1 0 0,1 0 0 0 0,0 0 0 0 0,-1 1-1 0 0,1-1 1 0 0,11 4 0 0 0,-6-1-2 0 0,-1 1-1 0 0,1 1 1 0 0,0-1 0 0 0,-1 2 0 0 0,0 0-1 0 0,0 0 1 0 0,-1 1 0 0 0,0 0 0 0 0,11 10-1 0 0,-12-9-54 0 0,-3-4 41 0 0,0 1 0 0 0,-1 1 0 0 0,0-1-1 0 0,8 11 1 0 0,-8-8 25 0 0,0 0 0 0 0,0 1 0 0 0,4 11 0 0 0,-8-17 0 0 0,0 0 0 0 0,0 0 0 0 0,0 1 0 0 0,0-1 0 0 0,-1 0 0 0 0,0 0 0 0 0,0 1 0 0 0,0-1 0 0 0,0 0 0 0 0,0 1 0 0 0,0-1 0 0 0,-1 0 0 0 0,-1 5 0 0 0,0-2 39 0 0,0-1 0 0 0,-1 1 0 0 0,1-1-1 0 0,-1 0 1 0 0,-1 1 0 0 0,1-1-1 0 0,-1 0 1 0 0,-6 6 0 0 0,-2 1 257 0 0,-23 17 1 0 0,12-11-127 0 0,10-8 18 0 0,1-2 0 0 0,-20 11 0 0 0,-12 8 83 0 0,33-19-236 0 0,-23 9-1 0 0,6-2 9 0 0,21-12-3 0 0,0 0 0 0 0,0 0 1 0 0,0-1-1 0 0,0 0 0 0 0,-11 2 0 0 0,-17 5 124 0 0,18-5-36 0 0,16-4-89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08.48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20 287 1376 0 0,'-5'-5'128'0'0,"5"5"-118"0"0,0 0 0 0 0,-1 0 0 0 0,1 0 1 0 0,0-1-1 0 0,0 1 0 0 0,0 0 0 0 0,-1 0 0 0 0,1 0 0 0 0,0-1 1 0 0,0 1-1 0 0,0 0 0 0 0,0 0 0 0 0,0-1 0 0 0,0 1 0 0 0,0 0 1 0 0,-1 0-1 0 0,1-1 0 0 0,0 1 0 0 0,0 0 0 0 0,0 0 0 0 0,0-1 1 0 0,0 1-1 0 0,0 0 0 0 0,0 0 0 0 0,0-1 0 0 0,0 1 0 0 0,0 0 1 0 0,0 0-1 0 0,0-1 0 0 0,1 1 0 0 0,-1 0 0 0 0,0 0 0 0 0,0-1 1 0 0,0-1 564 0 0,-13-12 10926 0 0,15 10-7847 0 0,7 1-4001 0 0,4 0 1126 0 0,26-4 0 0 0,-35 7-663 0 0,0 1 0 0 0,1-1-1 0 0,-1 0 1 0 0,0 1 0 0 0,8 2-1 0 0,-3-1 319 0 0,16 1-1 0 0,-18-2-357 0 0,0-1-1 0 0,0 1 1 0 0,13 4 0 0 0,6 6-12 0 0,-20-8-40 0 0,0-1 0 0 0,-1 1 0 0 0,1-1 0 0 0,1 0 0 0 0,-1 0 0 0 0,0-1 0 0 0,0 0 0 0 0,8 1 0 0 0,86 2 1046 0 0,-67-1-1026 0 0,-24-2-24 0 0,-1 0 1 0 0,1 0-1 0 0,-1-1 1 0 0,1 0-1 0 0,-1-1 1 0 0,1 0-1 0 0,10-2 1 0 0,-15 2-4 0 0,0 1 0 0 0,1-1 0 0 0,-1 1 0 0 0,0 0 0 0 0,9 2 0 0 0,15 2 68 0 0,-23-6-70 0 0,0 0-1 0 0,28-1 76 0 0,-22 1 42 0 0,1 0 0 0 0,-1 1 0 0 0,23 0 0 0 0,-13-1 67 0 0,-18 1-174 0 0,0 1 0 0 0,0 0 0 0 0,0-1 0 0 0,0 1 0 0 0,0 1 0 0 0,0-1 0 0 0,1 0-1 0 0,-1 1 1 0 0,3 0 0 0 0,1 1-25 0 0,-1-1 0 0 0,1 1 0 0 0,0-2 0 0 0,0 1 0 0 0,-1-1 0 0 0,1 0 0 0 0,0 0 0 0 0,0-1 0 0 0,8-1 0 0 0,-2 0 0 0 0,43-4 0 0 0,49-4 0 0 0,-4-10 0 0 0,-94 19 0 0 0,1 0 0 0 0,-1 1 0 0 0,0 0 0 0 0,15 1 0 0 0,4 1 0 0 0,-15-2 0 0 0,0-1 0 0 0,0 0 0 0 0,17-3 0 0 0,-17 2-20 0 0,0 0 0 0 0,22-1-1 0 0,-9 2-42 0 0,8-1-89 0 0,-23 2 181 0 0,0 0-1 0 0,0-1 1 0 0,0 0-1 0 0,0 0 1 0 0,16-5-1 0 0,-14 2-11 0 0,0 2 0 0 0,1 0 0 0 0,-1 0 0 0 0,20 0 1 0 0,13-2-7 0 0,127-14-11 0 0,-73 14 174 0 0,23-4-92 0 0,-93 3-175 0 0,3 0 290 0 0,182 5 2 0 0,-184-1-372 0 0,-21 0 115 0 0,-1 1 0 0 0,0-1 0 0 0,1 2 0 0 0,12 1 0 0 0,-13-1 58 0 0,0-1 0 0 0,0 1 0 0 0,0-1 0 0 0,11-2 0 0 0,-10 1 0 0 0,0 1 0 0 0,14 1 0 0 0,0 0 111 0 0,0-1 0 0 0,0-1 0 0 0,31-5 0 0 0,-44 5-65 0 0,0 0 102 0 0,-3 0-113 0 0,-1 0-1 0 0,1 0 1 0 0,0 1 0 0 0,-1 0-1 0 0,1 1 1 0 0,6 0-1 0 0,0 1-119 0 0,0-1 0 0 0,23-1 0 0 0,-23-1 538 0 0,0 1 0 0 0,16 3 0 0 0,-20-3-499 0 0,1 1 0 0 0,0-1 0 0 0,17-3 0 0 0,7 1-288 0 0,-22 2 355 0 0,1-1 0 0 0,-1-1 0 0 0,1 1 0 0 0,-1-2 0 0 0,0 0 0 0 0,18-7 1 0 0,-27 10 0 0 0,0-1 1 0 0,0 1 0 0 0,0-1 0 0 0,0 1-1 0 0,0 0 1 0 0,0 0 0 0 0,0 0 0 0 0,0 0 0 0 0,3 0-1 0 0,8 1 41 0 0,23-6-196 0 0,66 0 0 0 0,-88 5 120 0 0,22-5 1 0 0,-22 3 38 0 0,24-1-1 0 0,-16 3-43 0 0,-4 1 125 0 0,-1-2 1 0 0,26-2-1 0 0,17-3-315 0 0,-45 3 324 0 0,27 1 0 0 0,17 6-116 0 0,-46-4 0 0 0,-1-1 0 0 0,15-2 0 0 0,-23 3 0 0 0,-4 0 0 0 0,19 3 0 0 0,-12-2 0 0 0,-3 0-11 0 0,1 0 0 0 0,-1-1 0 0 0,1 0 0 0 0,-1 0 0 0 0,1 0 0 0 0,-1-1 0 0 0,8-1 0 0 0,32-11 65 0 0,16 9-44 0 0,-21-2-10 0 0,-20 3 0 0 0,-14 4 0 0 0,-1 0 0 0 0,63-5-96 0 0,29 0 160 0 0,-28-2-10 0 0,-46 7-44 0 0,-14-1-8 0 0,0 1-1 0 0,0-1 1 0 0,0-1-1 0 0,0 1 1 0 0,0-1-1 0 0,15-5 1 0 0,11 1 105 0 0,-29 3-101 0 0,22 0-82 0 0,-9 4 59 0 0,25 0 82 0 0,-14-5-114 0 0,-25 2 47 0 0,1 0 0 0 0,-1 1 1 0 0,0 0-1 0 0,0-1 0 0 0,0 1 0 0 0,1 1 0 0 0,3 0 0 0 0,-7-1 2 0 0,0 0 0 0 0,0 0 0 0 0,0 0 0 0 0,0 1 0 0 0,0-1 0 0 0,0 0 0 0 0,-1 0 0 0 0,1 0 0 0 0,0 0 0 0 0,0-1 0 0 0,0 1 0 0 0,0 0 0 0 0,0 0 0 0 0,0 0 0 0 0,0-1 0 0 0,0 0 0 0 0,22-6 0 0 0,-19 6 73 0 0,0 0 0 0 0,-1 1 0 0 0,1-1-1 0 0,0 1 1 0 0,5 0 0 0 0,15-2 470 0 0,-5-1-489 0 0,-1-1 0 0 0,26-9 0 0 0,-7 3-604 0 0,-21 6 38 0 0,-15 4 566 0 0,0 0-1 0 0,0 0 1 0 0,0 0-1 0 0,0 0 1 0 0,0-1 0 0 0,1 1-1 0 0,-1 0 1 0 0,0-1-1 0 0,0 1 1 0 0,-1-1-1 0 0,1 1 1 0 0,2-2-1 0 0,-2 2 198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21.33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0 100 4808 0 0,'2'0'3593'0'0,"2"0"-3319"0"0,0 0-1 0 0,0 0 1 0 0,0 0-1 0 0,0-1 1 0 0,0 0-1 0 0,0 0 1 0 0,3-1-1 0 0,-6 2-234 0 0,0-1 1 0 0,-1 1-1 0 0,1 0 1 0 0,0-1-1 0 0,0 1 1 0 0,0 0-1 0 0,-1 0 0 0 0,1 0 1 0 0,0 0-1 0 0,0 0 1 0 0,0 0-1 0 0,-1 0 0 0 0,1 0 1 0 0,1 0-1 0 0,4 0 94 0 0,70-4 1747 0 0,-53 4-1621 0 0,0-1 0 0 0,31-6 0 0 0,-32 4 38 0 0,2 0-4 0 0,-10 0-152 0 0,1 1 1 0 0,0 0 0 0 0,0 1 0 0 0,0 0 0 0 0,22 3 0 0 0,2-1-7 0 0,-31-1-95 0 0,0 1-1 0 0,0 0 0 0 0,13 2 1 0 0,-14-1-92 0 0,1-1 1 0 0,-1-1-1 0 0,11 1 1 0 0,8 0-63 0 0,-10 0 190 0 0,0 0 0 0 0,0-1 1 0 0,20-3-1 0 0,14 0 213 0 0,-36 3 24 0 0,-1-2-1 0 0,26-6 0 0 0,-26 5-209 0 0,1 0 0 0 0,27-1-1 0 0,-30 4-67 0 0,1-1-1 0 0,-1 0 0 0 0,1-1 0 0 0,14-3 0 0 0,-14 4 9 0 0,-4-1-32 0 0,-6 2-11 0 0,-1 0 0 0 0,1 0 0 0 0,0 0 0 0 0,0 0 0 0 0,-1 0 0 0 0,1 0 0 0 0,0 0 0 0 0,0 1 0 0 0,-1-1 0 0 0,1 1 0 0 0,0-1 0 0 0,-1 1 0 0 0,1-1 0 0 0,-1 1 0 0 0,1 0-1 0 0,2 1 1 0 0,46 13 0 0 0,-43-13 0 0 0,0 0 0 0 0,0-1 0 0 0,0 0 0 0 0,0-1 0 0 0,1 0 0 0 0,-1 0 0 0 0,8-1 0 0 0,9 0 0 0 0,8 0 110 0 0,-1-1 0 0 0,39-8 0 0 0,-64 9-175 0 0,1 0 0 0 0,-1 1 0 0 0,14 0 0 0 0,13 1-21 0 0,23 5 502 0 0,-15-4-309 0 0,-28-1-83 0 0,1 0-1 0 0,0-1 1 0 0,-1 0-1 0 0,15-3 0 0 0,-26 2-23 0 0,-1 1 0 0 0,1 0 0 0 0,0 0 0 0 0,0 0 0 0 0,0 0 0 0 0,0 0 0 0 0,0 0 0 0 0,-1 1 0 0 0,4 0 0 0 0,14 1 0 0 0,64 2-440 0 0,-23 2 256 0 0,-38-5 184 0 0,18-1 0 0 0,-34 0 0 0 0,0 0 0 0 0,0 0 0 0 0,11 1 0 0 0,10 2 0 0 0,-24-3 0 0 0,14-1 0 0 0,0 2 0 0 0,27 4 0 0 0,-35-4 13 0 0,1 0-1 0 0,-1 0 0 0 0,12-1 0 0 0,15 1 111 0 0,-8 1 120 0 0,-1-1-1 0 0,38-4 0 0 0,3 0-253 0 0,-4-3 83 0 0,-25 5-78 0 0,7 1 79 0 0,57 6-1 0 0,-33 0 377 0 0,80-3 0 0 0,-115-3-650 0 0,50-4-67 0 0,3-1 304 0 0,0 0 0 0 0,-74 4-16 0 0,27-4-1 0 0,-31 3-5 0 0,1 0 0 0 0,-1 1 1 0 0,0 1-1 0 0,1-1 0 0 0,18 3 0 0 0,-13 0 6 0 0,0 0-1 0 0,1-2 1 0 0,0 0-1 0 0,23-4 1 0 0,-2 2 81 0 0,58 2 1 0 0,-35 1-47 0 0,329-1-33 0 0,-326 5 230 0 0,5 1-555 0 0,565-6 1407 0 0,-574-5-638 0 0,3-1-87 0 0,76 2-484 0 0,-82 2-90 0 0,-35 0 57 0 0,43 3 0 0 0,-33 1 162 0 0,42-3-1 0 0,-18-1-6 0 0,223 6 509 0 0,-227-1-646 0 0,-31-2 127 0 0,0 0 1 0 0,24-2-1 0 0,45-14 88 0 0,-63 14-42 0 0,-20 1-38 0 0,1 0 0 0 0,-1 0 0 0 0,9-3 0 0 0,9-1 1 0 0,0 1 0 0 0,-1 1-1 0 0,30 2 1 0 0,-16-5-58 0 0,-30 3 33 0 0,1 0 1 0 0,15 0 0 0 0,-13 2 22 0 0,-6 1 7 0 0,0-1-1 0 0,0 0 0 0 0,-1 0 0 0 0,1-1 1 0 0,0 1-1 0 0,0-1 0 0 0,6-2 0 0 0,0-1 5 0 0,0 1 0 0 0,1 1-1 0 0,20-2 1 0 0,11-2-244 0 0,-31 4 284 0 0,-1 1-1 0 0,1 1 0 0 0,19 1 0 0 0,-8 0-194 0 0,-11-3-78 0 0,-7 1 198 0 0,-1 0 1 0 0,0 1-1 0 0,0-1 0 0 0,1 1 0 0 0,-1 0 1 0 0,8 0-1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27.05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3 153 6448 0 0,'-3'8'1233'0'0,"8"-10"1336"0"0,4-2-2449 0 0,1 3 326 0 0,-8 1-327 0 0,-1-1 0 0 0,1 1 1 0 0,0 0-1 0 0,-1 0 0 0 0,1-1 1 0 0,-1 1-1 0 0,1 0 0 0 0,-1-1 1 0 0,1 0-1 0 0,-1 1 0 0 0,3-3 1 0 0,2 0 205 0 0,1 0 0 0 0,-1 0 1 0 0,1 0-1 0 0,0 1 0 0 0,13-3 1 0 0,4-2 496 0 0,-21 6-773 0 0,1-1 1 0 0,-1 1-1 0 0,1 0 0 0 0,0 1 1 0 0,0-1-1 0 0,4 0 1 0 0,115-3 2059 0 0,-62-2-1369 0 0,314 6 1881 0 0,-371 0-2598 0 0,-4 0-18 0 0,22 5 102 0 0,11-2 37 0 0,-10-1-48 0 0,0 0-35 0 0,0-1 0 0 0,28-3 0 0 0,-8 1-10 0 0,-36 1-51 0 0,19 4 0 0 0,37 6 0 0 0,-53-9 0 0 0,0-1 0 0 0,0 0 0 0 0,16-2 0 0 0,12-1 0 0 0,4-3 0 0 0,-32 6 0 0 0,0-1 0 0 0,18-4 0 0 0,-23 3 0 0 0,1 1 0 0 0,0 0 0 0 0,0 0 0 0 0,-1 1 0 0 0,1-1 0 0 0,0 1 0 0 0,0 0 0 0 0,0 1 0 0 0,8 1 0 0 0,-6-1 0 0 0,0 0 0 0 0,1 0 0 0 0,-1-1 0 0 0,0 0 0 0 0,9-1 0 0 0,8 0 0 0 0,-9 1 0 0 0,1-1 0 0 0,21-3 0 0 0,35-1 0 0 0,-25 3 0 0 0,-45 2 0 0 0,0 0 0 0 0,-1 0 0 0 0,1 0 0 0 0,0-1 0 0 0,0 1 0 0 0,5-2 0 0 0,0 0 44 0 0,1 1 0 0 0,-1 1 0 0 0,1-1 0 0 0,16 3 0 0 0,-2-1 194 0 0,157-1 626 0 0,-120 6-146 0 0,14-6-718 0 0,-18-6 0 0 0,277 6-40 0 0,-315-1 60 0 0,-1-1 0 0 0,22-5 0 0 0,-22 4-13 0 0,1 0 0 0 0,22 0-1 0 0,-10 3-6 0 0,18 0 0 0 0,38 0 0 0 0,18-6 0 0 0,-64 6 0 0 0,-10 0 142 0 0,0 2 0 0 0,32 6 0 0 0,-59-8-95 0 0,-1 0 1 0 0,1 0-1 0 0,-1 0 1 0 0,1 0-1 0 0,0 0 0 0 0,-1-1 1 0 0,4 0-1 0 0,13 0-113 0 0,10 3-128 0 0,1 0-1 0 0,37-4 1 0 0,-43 0 329 0 0,-1 2 1 0 0,1 0-1 0 0,0 1 1 0 0,28 6 0 0 0,-34-4-91 0 0,0-1 1 0 0,0 0 0 0 0,-1-2 0 0 0,1 0 0 0 0,0-1 0 0 0,0-1-1 0 0,24-6 1 0 0,-36 7-27 0 0,0 1 0 0 0,0-1 0 0 0,0 1 0 0 0,6 1 0 0 0,1-1 240 0 0,-12 0-212 0 0,1 0 0 0 0,0 0 0 0 0,0 0 0 0 0,-1 1 0 0 0,1-1 0 0 0,0 0 0 0 0,-1 1 0 0 0,4 1 0 0 0,25 5-16 0 0,15 2-31 0 0,1-5-297 0 0,-28 0 99 0 0,30 2 1 0 0,-12-1 201 0 0,-21-4-4 0 0,1 0 0 0 0,20-2 0 0 0,-7 0 0 0 0,13 0 0 0 0,-20 0 0 0 0,35 3 0 0 0,16 3 0 0 0,-52-2 13 0 0,0-2 1 0 0,29-2-1 0 0,-8-1 171 0 0,31-4 296 0 0,110 6-908 0 0,-181 0 445 0 0,1 0 1 0 0,-1 0-1 0 0,0 1 0 0 0,0-1 0 0 0,0 0 0 0 0,0 1 1 0 0,1-1-1 0 0,-1 1 0 0 0,3 1 0 0 0,1-1 113 0 0,169-1 4 0 0,-113-6-134 0 0,183 6 0 0 0,-216 5 0 0 0,-24-3 0 0 0,0-1 0 0 0,1 0 0 0 0,-1 0 0 0 0,8 0 0 0 0,146-1 0 0 0,-149-1 0 0 0,-1 0 0 0 0,14-2 0 0 0,-14 1 0 0 0,1 0 0 0 0,13 0 0 0 0,-4 1-2 0 0,29-5 0 0 0,-28 3-90 0 0,33-1 0 0 0,-21 5 80 0 0,-12 0 12 0 0,0-1 0 0 0,0-1 0 0 0,21-4 0 0 0,-26 4 7 0 0,27 0 0 0 0,-27 1 10 0 0,0 0 0 0 0,20-3-1 0 0,-4 0-16 0 0,-25 3 0 0 0,-1 0 0 0 0,1 0 0 0 0,-1-1 0 0 0,1 0 0 0 0,-1 0 0 0 0,9-3 0 0 0,-12 3 0 0 0,0 0 0 0 0,0 0 1 0 0,0 0-1 0 0,0 1 0 0 0,0-1 0 0 0,1 0 0 0 0,-1 1 0 0 0,0 0 0 0 0,0-1 0 0 0,1 1 0 0 0,-1 0 0 0 0,0 0 0 0 0,4 1 1 0 0,23-1 51 0 0,20-4 22 0 0,7-2-74 0 0,-46 6 0 0 0,-3 1 0 0 0,0-2 0 0 0,0 1 0 0 0,0-1 0 0 0,8-1 0 0 0,42-3 0 0 0,-53 5-2 0 0,0-1 0 0 0,0 1 1 0 0,0-1-1 0 0,0 1 0 0 0,0 0 0 0 0,5 1 0 0 0,4-1-38 0 0,-8-2 32 0 0,-4 1 8 0 0,0 0 0 0 0,0 1 0 0 0,1-1 0 0 0,-1 1-1 0 0,0 0 1 0 0,1-1 0 0 0,-1 1 0 0 0,0 0 0 0 0,1 0-1 0 0,-1 0 1 0 0,1 0 0 0 0,-1 0 0 0 0,0 0-1 0 0,2 1 1 0 0,42-1 0 0 0,95-5 64 0 0,-106 6-64 0 0,-21-2-28 0 0,23 2 0 0 0,-25-1 15 0 0,0 1-1 0 0,21-4 1 0 0,-16 1 31 0 0,0 0 0 0 0,27 1 0 0 0,-24 1-45 0 0,21-3 0 0 0,1-4 85 0 0,-34 5-53 0 0,-1 1 1 0 0,1 1 0 0 0,10-1-1 0 0,23-3-5 0 0,16-2 0 0 0,-24 6 0 0 0,-7-1 0 0 0,1 0 0 0 0,-1-2 0 0 0,29-6 0 0 0,-53 9 0 0 0,12-2 0 0 0,16 3 0 0 0,0-4 20 0 0,12 2 337 0 0,-19 1-564 0 0,13 0 415 0 0,-6 0-194 0 0,-17 1-14 0 0,9 2-48 0 0,-16-2 20 0 0,6-2-122 0 0,-9 1 43 0 0,1 1 0 0 0,0-1 0 0 0,-1 1 0 0 0,1-1 0 0 0,-1 1 1 0 0,5 2-1 0 0,5 4-6209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4:38.31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52 408 920 0 0,'-7'-15'155'0'0,"0"-1"-1"0"0,-7-24 1 0 0,11 23 2666 0 0,-5-15 4448 0 0,7 29-6823 0 0,-1-1-1 0 0,1 1 0 0 0,1-1 1 0 0,-1 0-1 0 0,0 1 0 0 0,1-1 1 0 0,0-4-1 0 0,-3-2 1118 0 0,3 9-1422 0 0,0 1 1 0 0,-1-1 0 0 0,1 0 0 0 0,0 0-1 0 0,0 1 1 0 0,-1-1 0 0 0,1 0 0 0 0,0 0-1 0 0,0 1 1 0 0,0-1 0 0 0,0 0 0 0 0,0 0 0 0 0,0 0-1 0 0,1 0 1 0 0,-3-5 1214 0 0,1 8 565 0 0,3 12-1095 0 0,10 105-314 0 0,3 15-156 0 0,5 12 70 0 0,-11-65-230 0 0,19 137 151 0 0,-26-207-311 0 0,0 0-1 0 0,4 12 1 0 0,-3-14 13 0 0,-1 0 0 0 0,0 0 0 0 0,0-1 0 0 0,1 16 0 0 0,-2-13 11 0 0,0 0 0 0 0,1 1 0 0 0,1-1 0 0 0,0-1 1 0 0,0 1-1 0 0,1 0 0 0 0,0-1 0 0 0,8 12 0 0 0,1-1-54 0 0,-13-21 39 0 0,1 1-1 0 0,-1-1 1 0 0,1 0 0 0 0,-1 1-1 0 0,0-1 1 0 0,1 0-1 0 0,-1 1 1 0 0,1-1-1 0 0,-1 0 1 0 0,1 0-1 0 0,-1 0 1 0 0,1 1-1 0 0,-1-1 1 0 0,1 0 0 0 0,-1 0-1 0 0,1 0 1 0 0,0 0-1 0 0,21-7 467 0 0,-17 6-464 0 0,-1-1 0 0 0,1 0 0 0 0,-1 0 0 0 0,0 0 0 0 0,0 0 0 0 0,0-1 0 0 0,4-3 0 0 0,4-2-6 0 0,-1 1 6 0 0,5-2 5 0 0,-1-1-1 0 0,0-1 0 0 0,0 0 1 0 0,14-15-1 0 0,20-26-244 0 0,64-54 0 0 0,176-147 499 0 0,-232 200-306 0 0,82-78 0 0 0,4-1 0 0 0,14-9 0 0 0,-70 64 0 0 0,-19 23 52 0 0,-1 1-40 0 0,-63 50-12 0 0,13-10 11 0 0,-16 11 43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02.76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721 21 6128 0 0,'26'-4'111'0'0,"-11"1"101"0"0,1 2 0 0 0,31-1 5733 0 0,-50 2-5674 0 0,0-1 1 0 0,0 1 0 0 0,0-1-1 0 0,0 0 1 0 0,0 0-1 0 0,0 0 1 0 0,-4-3 0 0 0,5 4-333 0 0,0-1 1467 0 0,-1 2-1139 0 0,2 0-65 0 0,-1-1 1 0 0,0 1-1 0 0,0 0 1 0 0,0-1-1 0 0,-1 1 1 0 0,1-1-1 0 0,0 1 1 0 0,-2-1-1 0 0,-7 9 185 0 0,2-3-339 0 0,4-4-29 0 0,1 1 0 0 0,0 0 0 0 0,0 0 1 0 0,0 1-1 0 0,-5 4 0 0 0,-5 7 198 0 0,-27 19 1 0 0,5-5 24 0 0,-7 11 212 0 0,1 1 0 0 0,-66 86 1 0 0,38-42 283 0 0,17-25-147 0 0,27-30-209 0 0,-43 38 0 0 0,-3 3 471 0 0,66-65-731 0 0,-49 51 610 0 0,47-48-580 0 0,-1-2-1 0 0,0 1 1 0 0,-1-1 0 0 0,-15 8-1 0 0,3-2 1035 0 0,20-12-1120 0 0,5-3-1323 0 0,39-25-1752 0 0,-19 7 1459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0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74 60 456 0 0,'1'-5'4317'0'0,"0"2"-3381"0"0,0 0 0 0 0,0 0 0 0 0,-1 0 0 0 0,1 0 0 0 0,-1 1 0 0 0,1-1 0 0 0,-1 0 0 0 0,0-4 0 0 0,1 2-76 0 0,-2 3-223 0 0,-4-4-107 0 0,-6-4 853 0 0,10 9-235 0 0,1 3-710 0 0,1 8-183 0 0,-1-1 0 0 0,0 0 0 0 0,-1 0 0 0 0,0 1 0 0 0,-1-1 0 0 0,0 0-1 0 0,0 0 1 0 0,-7 16 0 0 0,2-9 150 0 0,-7 22 0 0 0,6-14-239 0 0,6-20-174 0 0,-5 17 59 0 0,1 1 1192 0 0,5-20-945 0 0,0-2-273 0 0,1 1 0 0 0,0-1 0 0 0,0 0-1 0 0,0 1 1 0 0,0-1 0 0 0,0 1 0 0 0,0-1-1 0 0,0 0 1 0 0,0 1 0 0 0,0-1 0 0 0,0 0-1 0 0,0 1 1 0 0,0-1 0 0 0,0 0 0 0 0,0 1-1 0 0,0-1 1 0 0,0 0 0 0 0,1 1 0 0 0,-1-1 0 0 0,0 0-1 0 0,0 1 1 0 0,0-1 0 0 0,0 0 0 0 0,1 1-1 0 0,-1-1 1 0 0,0 0 0 0 0,1 1 0 0 0,53-21-191 0 0,-39 14 166 0 0,-11 7 0 0 0,-1 0 0 0 0,10-1 0 0 0,7 4 0 0 0,-17-1 0 0 0,0 0 0 0 0,9 1 0 0 0,-1 2 0 0 0,-9-5 0 0 0,0 0 0 0 0,0 0 0 0 0,1 1 0 0 0,-1-1 0 0 0,0 1 0 0 0,0-1 0 0 0,0 1 0 0 0,0 0 0 0 0,-1 0 0 0 0,1 0 0 0 0,0 0 0 0 0,-1 0 0 0 0,1 0 0 0 0,-1 0 0 0 0,0 1 0 0 0,0-1 0 0 0,0 0 0 0 0,0 1 0 0 0,1 3 0 0 0,3 6 0 0 0,-3-8 0 0 0,2 13 0 0 0,1-2 223 0 0,-1-3 217 0 0,-3 28-188 0 0,-1-39-76 0 0,-16 10 129 0 0,-22 2 755 0 0,35-12-1088 0 0,1-1 0 0 0,-1 1 0 0 0,0-1 0 0 0,0 0 0 0 0,0 0 0 0 0,0 0 0 0 0,-5-1 0 0 0,4 1-4 0 0,2 0-52 0 0,-10 0 530 0 0,-1 2-100 0 0,12-2-324 0 0,0 0 0 0 0,0 0-1 0 0,0 0 1 0 0,0 1 0 0 0,0-1-1 0 0,0 0 1 0 0,0 0 0 0 0,0 0-1 0 0,0 0 1 0 0,0-1 0 0 0,0 1-1 0 0,0 0 1 0 0,0 0 0 0 0,-1-1 0 0 0,1 1-17 0 0,-1-1 0 0 0,0 1 1 0 0,1 0-1 0 0,-1 0 0 0 0,1 0 1 0 0,-1 0-1 0 0,1 0 0 0 0,-1 0 1 0 0,0 0-1 0 0,-1 1 0 0 0,1-1-3 0 0,1 1-1 0 0,0-1 1 0 0,0 0-1 0 0,-1 0 1 0 0,1 0-1 0 0,0 0 1 0 0,0 0 0 0 0,-1 0-1 0 0,1 0 1 0 0,0 0-1 0 0,0 0 1 0 0,-3-1-1 0 0,3 0 0 0 0,0 1-1 0 0,-12 0 21 0 0,12 0-247 0 0,5-14-4147 0 0,2-1 2526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08.63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81 1376 0 0,'0'0'16930'0'0,"2"-2"-16421"0"0,3-1-265 0 0,1 0-1 0 0,-1 0 1 0 0,1 1-1 0 0,0 0 1 0 0,0 0-1 0 0,0 0 0 0 0,0 1 1 0 0,0 0-1 0 0,12-1 1 0 0,27-6 16 0 0,-32 5 38 0 0,0 0-1 0 0,17-1 0 0 0,8-1 192 0 0,-10 0-238 0 0,17-4 102 0 0,15-7-186 0 0,-38 15 154 0 0,-20 1-171 0 0,0 0-48 0 0,0-1-153 0 0,1-1 20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4.48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91 190 5904 0 0,'0'0'9165'0'0,"2"-1"-8280"0"0,1-1-222 0 0,-1 0 0 0 0,1-1 0 0 0,-1 1 1 0 0,1-1-1 0 0,-1 1 0 0 0,0-1 0 0 0,0 0 0 0 0,3-5 0 0 0,-1 2 86 0 0,-3 6-631 0 0,-1-1-1 0 0,0 1 0 0 0,1-1 0 0 0,-1 1 1 0 0,0-1-1 0 0,1 1 0 0 0,-1-1 0 0 0,0 1 1 0 0,0-1-1 0 0,0 1 0 0 0,1-1 1 0 0,-1 1-1 0 0,0-1 0 0 0,0 1 0 0 0,0-1 1 0 0,0 1-1 0 0,0-1 0 0 0,0 1 1 0 0,0-1-1 0 0,0 0 0 0 0,0 1 0 0 0,0-1 1 0 0,0 1-1 0 0,-1-1 0 0 0,1-1 535 0 0,0 1-441 0 0,0-2-188 0 0,0 3-21 0 0,0 0 1 0 0,1-1 0 0 0,-1 1 0 0 0,0 0-1 0 0,0-1 1 0 0,0 1 0 0 0,0 0-1 0 0,0-1 1 0 0,0 1 0 0 0,0-1 0 0 0,0 1-1 0 0,0 0 1 0 0,0-1 0 0 0,0 1 0 0 0,0 0-1 0 0,0-1 1 0 0,-1 1 0 0 0,1-1 0 0 0,0 1-1 0 0,0 0 1 0 0,0-1 0 0 0,0 1 0 0 0,-1 0-1 0 0,1 0 1 0 0,0-1 0 0 0,-9-11 68 0 0,3 3-71 0 0,0 3 11 0 0,0 0 32 0 0,-5-10 149 0 0,11 15-170 0 0,0 1-1 0 0,0 0 1 0 0,-1-1 0 0 0,1 1-1 0 0,0 0 1 0 0,0-1 0 0 0,-1 1-1 0 0,1 0 1 0 0,0-1 0 0 0,0 1 0 0 0,-1 0-1 0 0,1-1 1 0 0,-1 1 0 0 0,1 0-1 0 0,0 0 1 0 0,-1-1 0 0 0,1 1-1 0 0,0 0 1 0 0,-1 0 0 0 0,1 0 0 0 0,-2 0-1 0 0,1-1-8 0 0,0 0 151 0 0,0-1-394 0 0,0 1 89 0 0,0-1-1 0 0,0 0 0 0 0,0 0 1 0 0,0 0-1 0 0,-1 0 0 0 0,-2-2 1 0 0,0-2-218 0 0,4 6 298 0 0,-1-1 1 0 0,0 0-1 0 0,1 1 0 0 0,-1-1 0 0 0,1 1 0 0 0,-1-1 0 0 0,0 1 1 0 0,1-1-1 0 0,-1 1 0 0 0,0-1 0 0 0,1 1 0 0 0,-1-1 0 0 0,0 1 1 0 0,0 0-1 0 0,0-1 0 0 0,1 1 0 0 0,-1 0 0 0 0,-1 0 0 0 0,-8-4-1624 0 0,-11-17-3528 0 0,11 10 3108 0 0,7 8-135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4.83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29 249 4608 0 0,'0'0'353'0'0,"0"-8"7955"0"0,1-7-200 0 0,0 13-7970 0 0,-1 0-1 0 0,1 0 0 0 0,-1 0 0 0 0,0-1 1 0 0,0 1-1 0 0,0 0 0 0 0,0 0 1 0 0,0-1-1 0 0,-1 1 0 0 0,0-3 0 0 0,0 4 322 0 0,3-6-14 0 0,-2 7-437 0 0,0 0 0 0 0,0-1 0 0 0,0 1 0 0 0,0 0 0 0 0,0-1 0 0 0,0 1 0 0 0,0 0 0 0 0,1-1 0 0 0,-1 1 0 0 0,0-1 0 0 0,0 1 0 0 0,0 0 0 0 0,-1-1 0 0 0,1 1 0 0 0,0 0 0 0 0,0-1 0 0 0,0 1 0 0 0,0 0 0 0 0,0-1 0 0 0,0 1 0 0 0,0 0 0 0 0,-1-1 0 0 0,1 0-13 0 0,0 0 0 0 0,-1 1 0 0 0,1-1-1 0 0,0 0 1 0 0,0 1 0 0 0,0-1 0 0 0,0 0-1 0 0,0 1 1 0 0,0-1 0 0 0,0 0 0 0 0,0 1-1 0 0,0-1 1 0 0,1 0 0 0 0,-1 1 0 0 0,0-1-1 0 0,0 0 1 0 0,1 0 0 0 0,-1-1-13 0 0,1 1 1 0 0,-1-1-1 0 0,1 1 1 0 0,-1-1-1 0 0,0 0 1 0 0,0 1-1 0 0,1-1 1 0 0,-1 0-1 0 0,-1 1 1 0 0,1-1-1 0 0,0 0 1 0 0,0 1-1 0 0,0-1 1 0 0,-1 0-1 0 0,1 1 1 0 0,-2-3-1 0 0,1 1 18 0 0,1 1 0 0 0,0-13 0 0 0,0-4 31 0 0,-3 11 278 0 0,1 4-215 0 0,1-18 354 0 0,1 21-551 0 0,-1 0 62 0 0,0 0 1 0 0,1 0-1 0 0,-1 0 0 0 0,1 0 1 0 0,-1 0-1 0 0,1 0 0 0 0,-1 0 1 0 0,1 0-1 0 0,-1 0 1 0 0,1 0-1 0 0,0 0 0 0 0,0 0 1 0 0,0-1-1 0 0,-1 1 0 0 0,1-1 1 0 0,0-1-103 0 0,-10-31-4001 0 0,4 23 2174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5.23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1 173 1840 0 0,'0'0'10776'0'0,"1"-5"-7639"0"0,0 3-2808 0 0,0 0 0 0 0,-1-1-1 0 0,1 1 1 0 0,0 0 0 0 0,-1 0 0 0 0,0 0 0 0 0,1-4-1 0 0,0 2 414 0 0,4-5-488 0 0,-1 1-151 0 0,-4 6 278 0 0,0 2-331 0 0,0-1-1 0 0,0 1 0 0 0,0 0 1 0 0,0-1-1 0 0,0 1 0 0 0,1-1 1 0 0,-1 1-1 0 0,0 0 1 0 0,0-1-1 0 0,0 1 0 0 0,0 0 1 0 0,0-1-1 0 0,1 1 0 0 0,-1 0 1 0 0,0 0-1 0 0,0-1 0 0 0,0 1 1 0 0,1 0-1 0 0,-1 0 0 0 0,0-1 1 0 0,0 1-1 0 0,1 0 0 0 0,0-1 1 0 0,-1 1 94 0 0,1-1 0 0 0,0 1 0 0 0,-1-1 0 0 0,1 0 0 0 0,-1 1 1 0 0,1-1-1 0 0,-1 0 0 0 0,1 0 0 0 0,-1 1 0 0 0,1-1 0 0 0,-1 0 0 0 0,0 0 1 0 0,1 0-1 0 0,-1 0 0 0 0,1-1 0 0 0,-1-41-435 0 0,0 24 47 0 0,0 18-17 0 0,0-2-488 0 0,0-21-4134 0 0,0 12 3061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7.8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0 13824 0 0,'0'0'1388'0'0,"0"2"-1276"0"0,-1 24 1691 0 0,-8 40 0 0 0,0-2 14 0 0,1-19-1134 0 0,9-33-468 0 0,-1-9-145 0 0,0-1-1 0 0,0 1 1 0 0,0-1-1 0 0,0 1 1 0 0,0-1 0 0 0,0 1-1 0 0,-1 0 1 0 0,-1 3-1 0 0,2-4-75 0 0,-2 1 75 0 0,1-1-1 0 0,1 0 1 0 0,-1 1 0 0 0,0-1 0 0 0,0 1 0 0 0,1-1 0 0 0,0 1 0 0 0,-1-1-1 0 0,1 1 1 0 0,0-1 0 0 0,1 4 0 0 0,-1 24-1478 0 0,0-20-6337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5.57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1 182 2760 0 0,'0'0'3640'0'0,"0"-20"4765"0"0,0-9-6076 0 0,0 16 1276 0 0,0 11-3463 0 0,0 0 0 0 0,0 0 0 0 0,0 0 0 0 0,1 1 0 0 0,-1-1 0 0 0,1 0 0 0 0,-1 0 0 0 0,1 1 0 0 0,1-3 0 0 0,-1 3-58 0 0,-1-1 0 0 0,1 1 0 0 0,0-1 0 0 0,-1 0 0 0 0,1 0 0 0 0,-1 1 0 0 0,0-1 0 0 0,1 0 0 0 0,-1-2 0 0 0,0-11 372 0 0,0 13-360 0 0,0 1-16 0 0,0-1-81 0 0,0 1 0 0 0,0-1 0 0 0,1 1-1 0 0,-2-1 1 0 0,1 1 0 0 0,0-1 0 0 0,0 1-1 0 0,0-1 1 0 0,-1 1 0 0 0,1-1 0 0 0,0 1-1 0 0,-1 0 1 0 0,-1-3 0 0 0,0-6-43 0 0,2 9-169 0 0,-4-6-1735 0 0,4-11-2321 0 0,0 14 1671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5.94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7 579 3680 0 0,'0'0'2313'0'0,"0"-3"-120"0"0,6-32 6495 0 0,-6 34-7607 0 0,2-1-919 0 0,0 1 0 0 0,-1-1-1 0 0,1 1 1 0 0,-1-1 0 0 0,1 1-1 0 0,-1-1 1 0 0,0 0 0 0 0,0 0-1 0 0,1-2 1 0 0,-1 4-104 0 0,0-2 898 0 0,0 0-765 0 0,1 2 30 0 0,4-12-116 0 0,-5 9-95 0 0,-1 0 0 0 0,1 0 0 0 0,-1 0 0 0 0,0 0-1 0 0,1 0 1 0 0,-1 0 0 0 0,-1-5 0 0 0,0-5-15 0 0,1 12-36 0 0,0 1 1 0 0,0-1 0 0 0,0 1-1 0 0,0 0 1 0 0,0-1 0 0 0,0 1 0 0 0,0-1-1 0 0,0 1 1 0 0,-1-1 0 0 0,1 1-1 0 0,0 0 1 0 0,0-1 0 0 0,0 1-1 0 0,-1-1 1 0 0,1 1 0 0 0,0 0 0 0 0,0-1-1 0 0,-1 1 1 0 0,1-1 0 0 0,-4-3-1716 0 0,1-1 372 0 0</inkml:trace>
  <inkml:trace contextRef="#ctx0" brushRef="#br0" timeOffset="0.96">50 204 1376 0 0,'-8'-5'464'0'0,"5"-2"5737"0"0,3 6-6112 0 0,0 1 0 0 0,1 0 0 0 0,-1 0 0 0 0,0 0 0 0 0,0 0 0 0 0,0 0 0 0 0,0 0 0 0 0,0-1 1 0 0,0 1-1 0 0,0 0 0 0 0,0 0 0 0 0,0 0 0 0 0,0 0 0 0 0,0 0 0 0 0,0 0 0 0 0,0-1 0 0 0,0 1 0 0 0,0 0 0 0 0,0 0 1 0 0,0 0-1 0 0,0 0 0 0 0,0 0 0 0 0,0-1 0 0 0,0 1 0 0 0,0 0 0 0 0,0 0 0 0 0,0 0 0 0 0,-1 0 0 0 0,1 0 0 0 0,0 0 1 0 0,0 0-1 0 0,0-1 0 0 0,0 1 0 0 0,0 0 0 0 0,0 0 0 0 0,0 0 0 0 0,0 0 0 0 0,-1 0 0 0 0,1 0 0 0 0,0 0 0 0 0,0 0 1 0 0,0 0-1 0 0,0 0 0 0 0,0 0 0 0 0,0 0 0 0 0,-1 0 0 0 0,1 0 0 0 0,0-1 0 0 0,0 1 0 0 0,0 0 0 0 0,0 0 0 0 0,0 0 1 0 0,0 0-1 0 0,-1 1 0 0 0,1-1 0 0 0,0 0 0 0 0,0 0 0 0 0,0 0 0 0 0,0 0 0 0 0,0 0 0 0 0,-1 0 0 0 0,1 0 0 0 0,0 0 1 0 0,0 0-1 0 0,6-9 4381 0 0,1-10-3643 0 0,-5 15-535 0 0,-6-6 238 0 0,4 8-518 0 0,0 0-1 0 0,0 0 1 0 0,0 0-1 0 0,-1 0 1 0 0,1 0-1 0 0,-1 0 1 0 0,0 0-1 0 0,1 0 1 0 0,-1 0-1 0 0,0 0 1 0 0,-1-2-1 0 0,0 2 2 0 0,1-1-1 0 0,0 1 0 0 0,0 0 0 0 0,0-1 1 0 0,0 0-1 0 0,1 1 0 0 0,-1-1 1 0 0,0 0-1 0 0,1 1 0 0 0,0-1 0 0 0,0-3 1 0 0,0 3-56 0 0,-1 1 1 0 0,1-1 0 0 0,-1 1-1 0 0,1 0 1 0 0,-1-1 0 0 0,0 1-1 0 0,-1-3 1 0 0,1 3-202 0 0,0 0-1 0 0,0-1 1 0 0,0 1 0 0 0,0-1-1 0 0,1 0 1 0 0,-1 1 0 0 0,0-4-1 0 0,1 4-268 0 0,0 1 0 0 0,0-1 0 0 0,0 1-1 0 0,-1-1 1 0 0,1 1 0 0 0,-1-1-1 0 0,1 1 1 0 0,-1 0 0 0 0,1-1-1 0 0,-1 1 1 0 0,-1-2 0 0 0,-2-4-625 0 0,-2-6-1164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6.33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1 123 12528 0 0,'0'0'1453'0'0,"0"-6"439"0"0,0 6-1835 0 0,1-25 1347 0 0,-1 24-1317 0 0,0-1 0 0 0,0 1 0 0 0,0-1 1 0 0,0 1-1 0 0,1 0 0 0 0,-1-1 0 0 0,1 1 0 0 0,-1 0 1 0 0,1-1-1 0 0,-1 1 0 0 0,1 0 0 0 0,0 0 1 0 0,-1-1-1 0 0,3-1 0 0 0,-2 3 349 0 0,1-9 119 0 0,0 2-515 0 0,-1 0-1 0 0,0 1 0 0 0,-1-1 0 0 0,1 0 0 0 0,-2-13 1 0 0,-5 15-3757 0 0,2 4 1230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6.69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38 108 3680 0 0,'0'0'13158'0'0,"0"-8"-12623"0"0,1 3-249 0 0,-1 0 0 0 0,-1 1 1 0 0,1-1-1 0 0,-1 0 0 0 0,0 0 0 0 0,-2-7 1 0 0,2 8-311 0 0,-1 0 209 0 0,1 0 1 0 0,-1 1-1 0 0,0-1 1 0 0,1 1-1 0 0,-2-1 1 0 0,-2-3-1 0 0,-1-3-173 0 0,2 1-64 0 0,3 8-218 0 0,-4-5-2678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7.06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85 414 2304 0 0,'0'0'12865'0'0,"0"-2"-12125"0"0,4-35 4734 0 0,-4 34-5302 0 0,-3-8-78 0 0,1 7-18 0 0,-2-2-8 0 0,2 4-10 0 0,-2-2-60 0 0,0 0-819 0 0,-11-12 224 0 0,10 6-6026 0 0</inkml:trace>
  <inkml:trace contextRef="#ctx0" brushRef="#br0" timeOffset="1">1 142 3224 0 0,'0'0'3176'0'0,"0"-2"-1591"0"0,0 1-1289 0 0,0-1 67 0 0,0-1 0 0 0,0 1 0 0 0,0 0 0 0 0,0 0 0 0 0,1 0 0 0 0,-1 0 1 0 0,0 0-1 0 0,1-1 0 0 0,0 1 0 0 0,0 0 0 0 0,1-2 0 0 0,-1 2-138 0 0,0 0 85 0 0,1 0 0 0 0,-1 0 1 0 0,0 0-1 0 0,0 0 0 0 0,0 0 1 0 0,0 0-1 0 0,-1 0 0 0 0,1-3 1 0 0,0 3-61 0 0,-1 1 0 0 0,1-1 0 0 0,-1 0 0 0 0,1 0 1 0 0,0 0-1 0 0,-1 1 0 0 0,1-1 0 0 0,0 0 1 0 0,2-2-1 0 0,-2 2-146 0 0,0 1 0 0 0,0 0 0 0 0,0-1 0 0 0,0 1 1 0 0,-1 0-1 0 0,1-1 0 0 0,0 1 0 0 0,-1-1 0 0 0,1-1 0 0 0,1 1 293 0 0,-2 2-390 0 0,1 0-1 0 0,-1 0 1 0 0,0 0 0 0 0,0 0-1 0 0,0 0 1 0 0,0 0-1 0 0,1 0 1 0 0,-1 0-1 0 0,0 0 1 0 0,0 0 0 0 0,0-1-1 0 0,0 1 1 0 0,0 0-1 0 0,1 0 1 0 0,-1 0-1 0 0,0 0 1 0 0,0 0 0 0 0,0 0-1 0 0,0 0 1 0 0,0 0-1 0 0,0-1 1 0 0,0 1-1 0 0,1 0 1 0 0,-1 0 0 0 0,0 0-1 0 0,0 0 1 0 0,0 0-1 0 0,0-1 1 0 0,0 1-1 0 0,0 0 1 0 0,0 0 0 0 0,0 0-1 0 0,0 0 1 0 0,0-1-1 0 0,0 1 1 0 0,0 0-1 0 0,0 0 1 0 0,2-10 225 0 0,-1 7-174 0 0,0 0-1 0 0,0 0 1 0 0,-1-1-1 0 0,1 1 1 0 0,-1-7-1 0 0,0 8 7 0 0,0-6 46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7.41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1 153 3680 0 0,'0'0'5298'0'0,"4"-6"-2534"0"0,0 2-2124 0 0,-2 3-450 0 0,-1 0 0 0 0,0-1 0 0 0,0 1 0 0 0,1 0 1 0 0,-1-1-1 0 0,0 1 0 0 0,0-1 0 0 0,0 1 0 0 0,-1-1 1 0 0,1 1-1 0 0,0-1 0 0 0,0-2 0 0 0,-1 3-135 0 0,0 1-1 0 0,1-1 0 0 0,-1 0 1 0 0,0 1-1 0 0,0-1 0 0 0,0 0 1 0 0,1 1-1 0 0,-1-1 0 0 0,0 0 1 0 0,1 1-1 0 0,-1-1 0 0 0,1 1 1 0 0,-1-1-1 0 0,1 1 1 0 0,-1-1-1 0 0,1 1 0 0 0,-1-1 1 0 0,1 0-1 0 0,0 1 54 0 0,0-1 0 0 0,0 0 1 0 0,0 0-1 0 0,0 0 0 0 0,0 0 0 0 0,-1 0 1 0 0,1 0-1 0 0,0 0 0 0 0,-1 0 0 0 0,1-1 1 0 0,-1 1-1 0 0,1-2 0 0 0,9-26 2096 0 0,-10 27-1951 0 0,0-10-62 0 0,0 7-123 0 0,-6-20 68 0 0,6 24-237 0 0,-1-1-571 0 0,1 1 363 0 0,-1-1 0 0 0,0 1 1 0 0,1-1-1 0 0,0 1 0 0 0,-1-1 0 0 0,1 1 0 0 0,0-1 0 0 0,0 1 0 0 0,0-3 1 0 0,0 2-1361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7.76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0 128 456 0 0,'0'-43'8968'0'0,"0"41"-7308"0"0,0-8 3850 0 0,0 9-5333 0 0,1 0 0 0 0,-1 0 0 0 0,0 1 0 0 0,0-1 1 0 0,0 0-1 0 0,0 0 0 0 0,1 0 0 0 0,-1 0 0 0 0,0 1 0 0 0,0-1 0 0 0,1 0 0 0 0,-1 0 0 0 0,1 1 0 0 0,-1-1 0 0 0,2-1 0 0 0,-1 1 403 0 0,-1 0-568 0 0,0 1 0 0 0,1-1 0 0 0,-1 0 0 0 0,0 0 0 0 0,1 0 0 0 0,-1 0 0 0 0,1 1-1 0 0,-1-1 1 0 0,1 0 0 0 0,0 0 0 0 0,-1 1 0 0 0,2-2 0 0 0,0 0 1 0 0,5-8-13 0 0,-6 8-26 0 0,1 1-1 0 0,-1-1 0 0 0,0 1 0 0 0,0-1 0 0 0,0 0 0 0 0,0 0 0 0 0,0 1 0 0 0,1-4 1 0 0,2-1-445 0 0,-2 3-342 0 0,-2-4-46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28.67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239 0 1840 0 0,'0'0'4850'0'0,"-11"1"-631"0"0,9 1-3971 0 0,0 0 1 0 0,0 0-1 0 0,0 1 0 0 0,0-1 1 0 0,1 0-1 0 0,-1 1 1 0 0,1 0-1 0 0,-1-1 0 0 0,1 1 1 0 0,0 0-1 0 0,0-1 0 0 0,0 1 1 0 0,0 4-1 0 0,0-6-134 0 0,1 1-1 0 0,-1 0 1 0 0,1-1-1 0 0,-1 1 1 0 0,1 0 0 0 0,-1-1-1 0 0,0 1 1 0 0,0-1-1 0 0,0 1 1 0 0,-2 2-1 0 0,-3 6 356 0 0,-12 46 1328 0 0,17-54-1756 0 0,0 0 0 0 0,1-1 1 0 0,-1 1-1 0 0,0 0 0 0 0,0-1 1 0 0,0 0-1 0 0,0 1 0 0 0,0-1 0 0 0,-2 2 1 0 0,-9 14 275 0 0,5-1-177 0 0,-2 1-1 0 0,0-1 0 0 0,-1-1 0 0 0,-15 19 0 0 0,13-20 88 0 0,10-11-193 0 0,0 0 0 0 0,0-1-1 0 0,-1 1 1 0 0,1-1 0 0 0,-1 0-1 0 0,-4 4 1 0 0,5-5-15 0 0,0 1 1 0 0,0 0-1 0 0,0 0 0 0 0,0 0 1 0 0,0 0-1 0 0,1 0 0 0 0,-1 1 0 0 0,-1 2 1 0 0,2-3-6 0 0,0 0 0 0 0,-1 0 0 0 0,1 0 0 0 0,-1 0 0 0 0,0 0 1 0 0,1 0-1 0 0,-1 0 0 0 0,0 0 0 0 0,0-1 0 0 0,-4 4 0 0 0,-5 4 106 0 0,7-8-149 0 0,3-1 84 0 0,7-11 119 0 0,9-22-91 0 0,3 1 0 0 0,21-31-1 0 0,27-25-27 0 0,-44 62-46 0 0,1-13-9 0 0,-15 24 13 0 0,-5 11 16 0 0,-1 6 8 0 0,7 10 12 0 0,-8-11-39 0 0,0 0-1 0 0,0 0 1 0 0,0 0-1 0 0,0 1 1 0 0,0-1-1 0 0,-1 0 1 0 0,1 1-1 0 0,0-1 1 0 0,-1 1-1 0 0,1-1 1 0 0,0 3-1 0 0,-1-3-4 0 0,1 1-1 0 0,-1-1 1 0 0,1 1 0 0 0,-1-1-1 0 0,1 1 1 0 0,0-1 0 0 0,-1 0-1 0 0,1 1 1 0 0,1 0-1 0 0,1 1 17 0 0,-1-1 0 0 0,0 1 0 0 0,0-1 0 0 0,0 1 0 0 0,-1 0 0 0 0,1 0-1 0 0,-1 0 1 0 0,1 0 0 0 0,-1 0 0 0 0,0 0 0 0 0,0 0 0 0 0,0 0 0 0 0,0 1-1 0 0,-1-1 1 0 0,1 0 0 0 0,-1 6 0 0 0,0-7-16 0 0,0 1 43 0 0,0-1 1 0 0,0 1-1 0 0,0-1 0 0 0,0 1 1 0 0,1-1-1 0 0,-1 1 1 0 0,1-1-1 0 0,-1 0 1 0 0,2 3-1 0 0,9 30 108 0 0,-6-3-133 0 0,-5-24 45 0 0,-3 5 7 0 0,3-13-74 0 0,0 0 1 0 0,0 0-1 0 0,0 0 1 0 0,0 0-1 0 0,0 1 1 0 0,0-1-1 0 0,0 0 1 0 0,0 0-1 0 0,0 0 1 0 0,0 0-1 0 0,0 0 1 0 0,0 0-1 0 0,-1 1 1 0 0,1-1-1 0 0,0 0 1 0 0,0 0-1 0 0,0 0 1 0 0,0 0-1 0 0,0 0 1 0 0,0 0-1 0 0,0 0 1 0 0,0 0-1 0 0,0 1 1 0 0,-1-1-1 0 0,1 0 1 0 0,0 0 0 0 0,0 0-1 0 0,0 0 1 0 0,0 0-1 0 0,0 0 1 0 0,-1 0-1 0 0,1 0 1 0 0,0 0-1 0 0,0 0 1 0 0,0 0-1 0 0,0 0 1 0 0,-17 7 10 0 0,14-5-12 0 0,0-1 0 0 0,0 1 0 0 0,0-1-1 0 0,0 0 1 0 0,0 0 0 0 0,-1 0 0 0 0,1 0 0 0 0,-4 0-1 0 0,-28-4 1 0 0,31 2 0 0 0,0 0 0 0 0,1 1 0 0 0,-1 0 0 0 0,0 0 0 0 0,0 0 0 0 0,0 0 0 0 0,0 1 0 0 0,0-1 0 0 0,1 1 0 0 0,-6 1 0 0 0,3-1 11 0 0,5-1 20 0 0,2 1-146 0 0,0-1 114 0 0,1 1 1 0 0,-1 0 0 0 0,0-1 0 0 0,0 1-1 0 0,0-1 1 0 0,1 1 0 0 0,-1-1 0 0 0,2 1-1 0 0,21-1 85 0 0,-12-1-84 0 0,-2-3 14 0 0,-8 3 124 0 0,-3 0-134 0 0,1 1 0 0 0,-1 0-1 0 0,0-1 1 0 0,1 1-1 0 0,-1-1 1 0 0,0 1 0 0 0,1 0-1 0 0,-1 0 1 0 0,0-1-1 0 0,0 1 1 0 0,0 0 0 0 0,1 0-1 0 0,-1 0 1 0 0,0 0-1 0 0,0 0 1 0 0,1 0 0 0 0,-1 0-1 0 0,0 0 1 0 0,-1 1-1 0 0,-14 2-3 0 0,8-2 0 0 0,-2 4 0 0 0,-1-1 0 0 0,5 0-12 0 0,5-4-46 0 0,3 0 53 0 0,-1-1 1 0 0,1 0 0 0 0,-1 0 0 0 0,1 0 0 0 0,-1 0-1 0 0,0 0 1 0 0,1 0 0 0 0,-1 0 0 0 0,0-1 0 0 0,0 1-1 0 0,0 0 1 0 0,0-1 0 0 0,0 1 0 0 0,1-4-1 0 0,1 1 3 0 0,9-10 2 0 0,19-19 0 0 0,-24 26 0 0 0,-5 5 5 0 0,0 0-1 0 0,0-1 1 0 0,0 1-1 0 0,0 0 1 0 0,-1-1-1 0 0,1 0 1 0 0,1-3-1 0 0,15-26 24 0 0,-16 30-20 0 0,-1 2-11 0 0,-1-1 0 0 0,0 1 1 0 0,1-1-1 0 0,-1 1 0 0 0,1-1 1 0 0,-1 1-1 0 0,0-1 0 0 0,1 1 1 0 0,-1-1-1 0 0,0 1 0 0 0,0-1 0 0 0,0 0 1 0 0,1 1-1 0 0,-1-1 0 0 0,0 1 1 0 0,0-1-1 0 0,0 0 0 0 0,0 1 1 0 0,0-1-1 0 0,0 0 0 0 0,0 1 0 0 0,0-1 1 0 0,0 1-1 0 0,-1-2 0 0 0,-7 5-681 0 0,4-1 354 0 0,-1 1 0 0 0,1 0 0 0 0,0 0 0 0 0,0 1 0 0 0,-4 3 0 0 0,6-5-994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2.35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191 249 5264 0 0,'0'0'1361'0'0,"-1"-10"1424"0"0,-2 10-2594 0 0,1 0 1 0 0,-1 1-1 0 0,0-1 0 0 0,1 1 0 0 0,-1-1 0 0 0,1 1 0 0 0,-1 0 0 0 0,1 0 0 0 0,-1 0 0 0 0,1 1 1 0 0,0-1-1 0 0,-1 0 0 0 0,1 1 0 0 0,0 0 0 0 0,0-1 0 0 0,0 1 0 0 0,0 0 0 0 0,0 0 0 0 0,-2 3 1 0 0,-2 5 104 0 0,-1 0 0 0 0,1 0 0 0 0,-5 15 1 0 0,-4 5 293 0 0,9-18-403 0 0,0 1-1 0 0,1 0 1 0 0,-3 13 0 0 0,-1 2 98 0 0,-8 27 286 0 0,4 1 1 0 0,-13 101 0 0 0,23-127-538 0 0,1-1-1 0 0,1 1 0 0 0,4 35 1 0 0,-1-45-3 0 0,1-1 0 0 0,1 1 1 0 0,1-1-1 0 0,0 0 0 0 0,15 32 1 0 0,-19-48 23 0 0,1 1 1 0 0,0-1-1 0 0,0 0 1 0 0,1 0 0 0 0,-1 0-1 0 0,1 0 1 0 0,-1 0-1 0 0,1 0 1 0 0,0 0-1 0 0,0-1 1 0 0,0 0 0 0 0,1 1-1 0 0,-1-1 1 0 0,1 0-1 0 0,-1-1 1 0 0,1 1-1 0 0,-1-1 1 0 0,1 1 0 0 0,0-1-1 0 0,0 0 1 0 0,-1-1-1 0 0,1 1 1 0 0,0-1-1 0 0,0 1 1 0 0,0-1-1 0 0,0 0 1 0 0,0 0 0 0 0,0-1-1 0 0,0 1 1 0 0,0-1-1 0 0,-1 0 1 0 0,1 0-1 0 0,0-1 1 0 0,0 1 0 0 0,-1-1-1 0 0,1 1 1 0 0,-1-1-1 0 0,1 0 1 0 0,3-3-1 0 0,23-19 185 0 0,-1-2-1 0 0,-1 0 1 0 0,-1-2-1 0 0,26-35 1 0 0,-42 48-225 0 0,10-11 44 0 0,31-52-1 0 0,-46 67-59 0 0,7-12 32 0 0,0-1 1 0 0,16-48-1 0 0,-18 34-18 0 0,-2-1 0 0 0,-2 0 0 0 0,-2 0 0 0 0,-1 0 0 0 0,-2-1 0 0 0,-1 1 0 0 0,-3-1 0 0 0,-7-51 0 0 0,6 68-114 0 0,-1 1-1 0 0,-1-1 0 0 0,-1 1 0 0 0,-1 1 0 0 0,-18-42 1 0 0,21 57 87 0 0,3 3 6 0 0,0 0 0 0 0,0 1-1 0 0,0-1 1 0 0,0 1 0 0 0,-1 0-1 0 0,0-1 1 0 0,1 1-1 0 0,-1 0 1 0 0,0 0 0 0 0,0 0-1 0 0,0 0 1 0 0,0 0 0 0 0,0 0-1 0 0,-1 1 1 0 0,1-1 0 0 0,0 1-1 0 0,-1-1 1 0 0,1 1-1 0 0,-1 0 1 0 0,0 0 0 0 0,-4-1-1 0 0,3 1 2 0 0,-1 1 0 0 0,1-1-1 0 0,-1 1 1 0 0,1 0 0 0 0,-1 1-1 0 0,1-1 1 0 0,-1 1 0 0 0,1 0-1 0 0,0 0 1 0 0,-1 0 0 0 0,1 0-1 0 0,0 1 1 0 0,0 0 0 0 0,-8 4-1 0 0,-2 2-22 0 0,1 1-1 0 0,1 0 1 0 0,-13 12-1 0 0,12-9 13 0 0,1 0-1 0 0,1 1 0 0 0,0 1 0 0 0,1 0 0 0 0,0 0 0 0 0,-14 30 0 0 0,8-9-17 0 0,2 0 0 0 0,-10 39 0 0 0,12-26 22 0 0,2 0 0 0 0,3 1-1 0 0,1 1 1 0 0,1 74-1 0 0,6-103 1 0 0,1 0 0 0 0,0 0 0 0 0,2-1-1 0 0,0 1 1 0 0,1-1 0 0 0,1 0 0 0 0,1-1 0 0 0,11 22-1 0 0,-16-36-127 0 0,0-1 1 0 0,0 0-1 0 0,1 0 0 0 0,-1 0 0 0 0,1 0 0 0 0,0 0 0 0 0,0 0 0 0 0,1-1 0 0 0,-1 0 0 0 0,1 0 0 0 0,0 0 0 0 0,0 0 1 0 0,0 0-1 0 0,0 0 0 0 0,5 1 0 0 0,14 7-6395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3.79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100 5 4144 0 0,'0'0'623'0'0,"-1"3"398"0"0,-13 32 2908 0 0,-19 36 0 0 0,25-54-3261 0 0,2-1-1 0 0,0 1 1 0 0,-6 32-1 0 0,3-17-40 0 0,6-18-413 0 0,0 0 0 0 0,1 0-1 0 0,1 0 1 0 0,0 1-1 0 0,1-1 1 0 0,0 0 0 0 0,1 0-1 0 0,1 0 1 0 0,6 26-1 0 0,-8-39-188 0 0,0 0-1 0 0,0 0 1 0 0,0-1 0 0 0,1 1-1 0 0,-1 0 1 0 0,0 0-1 0 0,0-1 1 0 0,1 1-1 0 0,-1 0 1 0 0,0-1-1 0 0,1 1 1 0 0,-1 0-1 0 0,1-1 1 0 0,-1 1-1 0 0,1-1 1 0 0,-1 1-1 0 0,1-1 1 0 0,0 1 0 0 0,-1-1-1 0 0,1 1 1 0 0,1 0-1 0 0,15 8 286 0 0,-15-9-271 0 0,0 1 1 0 0,1-1-1 0 0,-1 0 0 0 0,0 0 1 0 0,1 0-1 0 0,-1 0 1 0 0,0-1-1 0 0,0 1 0 0 0,1-1 1 0 0,-1 1-1 0 0,0-1 1 0 0,0 0-1 0 0,0 1 0 0 0,0-1 1 0 0,0-1-1 0 0,3-1 1 0 0,4-3 158 0 0,-1 0 1 0 0,11-10 0 0 0,-11 9-105 0 0,41-37 208 0 0,22-22-211 0 0,-63 59-53 0 0,-1 0-1 0 0,-1-1 1 0 0,8-11-1 0 0,3-2 42 0 0,-6 7-20 0 0,0-1 0 0 0,12-20-1 0 0,2-1-58 0 0,-20 31 0 0 0,-1 0 0 0 0,0 0 0 0 0,-1 0 0 0 0,1-1 0 0 0,-1 0 0 0 0,0 0 0 0 0,0 0 0 0 0,-1 0 0 0 0,0 0 0 0 0,2-7 0 0 0,-3 5 0 0 0,1-1 0 0 0,1 1 0 0 0,-1-1 0 0 0,5-8 0 0 0,-17 29 0 0 0,7-8 0 0 0,0 1 0 0 0,0-1 0 0 0,0 1 0 0 0,-2 5 0 0 0,-12 31 38 0 0,12-32-16 0 0,1 1 0 0 0,0-1 1 0 0,1 1-1 0 0,-4 16 1 0 0,1 7 41 0 0,3-20-31 0 0,0 1-1 0 0,0 24 1 0 0,3-33-32 0 0,-1 9 12 0 0,2 0-1 0 0,-1-1 1 0 0,2 1 0 0 0,5 25-1 0 0,1-15 52 0 0,3-14-64 0 0,16 1 12 0 0,-16-11 47 0 0,-2-4-30 0 0,-1-1 0 0 0,1 1 0 0 0,-1-1 0 0 0,0-1 0 0 0,0 1 0 0 0,0-1 0 0 0,-1-1 0 0 0,9-8 0 0 0,9-8 27 0 0,-9 9-40 0 0,7-5-226 0 0,0-2 1 0 0,38-44 0 0 0,-16 2-871 0 0,-30 42 712 0 0,-10 15 286 0 0,0-1 0 0 0,0 0 0 0 0,7-15 0 0 0,-11 20 330 0 0,-2 3-238 0 0,1 0-1 0 0,0 0 1 0 0,0 0-1 0 0,0 0 0 0 0,-1 0 1 0 0,1 0-1 0 0,-1 0 1 0 0,1 0-1 0 0,0-1 1 0 0,-1 1-1 0 0,0 0 0 0 0,1 0 1 0 0,-1 0-1 0 0,1-1 1 0 0,-1 1-1 0 0,0 0 1 0 0,0-1-1 0 0,1 1 0 0 0,-2 0 1 0 0,1 0 0 0 0,-1 0 0 0 0,1 0 0 0 0,0 0 0 0 0,0 0 0 0 0,0 1 0 0 0,0-1 0 0 0,0 0-1 0 0,0 1 1 0 0,-1 1 0 0 0,-4 10 3 0 0,3-5 27 0 0,0-1 0 0 0,0 0 0 0 0,0 1-1 0 0,-1 8 1 0 0,3-10 58 0 0,-1 0 0 0 0,0 0 0 0 0,-5 11 0 0 0,4-11-35 0 0,0 0 1 0 0,1 0-1 0 0,-1 0 0 0 0,0 8 0 0 0,-4 22-63 0 0,3-15 0 0 0,1 1 0 0 0,1 0 0 0 0,0 24 0 0 0,4-35 0 0 0,7 0 0 0 0,11 4-12 0 0,-10-15-13 0 0,-5-1 9 0 0,0 1 16 0 0,1-1 0 0 0,-1 1-1 0 0,0-1 1 0 0,0-1 0 0 0,0 1 0 0 0,0-1-1 0 0,0 1 1 0 0,0-2 0 0 0,0 1 0 0 0,0 0 0 0 0,-1-1-1 0 0,1 0 1 0 0,3-3 0 0 0,8-7 22 0 0,-2-1 0 0 0,16-18 1 0 0,-4 5 20 0 0,-21 22-40 0 0,0-1 0 0 0,-1 0 1 0 0,6-10-1 0 0,-6 9-4 0 0,1 0 0 0 0,9-10 0 0 0,-3 2-35 0 0,-1 0-1 0 0,0-1 1 0 0,-1 0 0 0 0,-1 0-1 0 0,9-24 1 0 0,-12 28-7 0 0,-5 12 43 0 0,0 0-1 0 0,0 0 1 0 0,0 0-1 0 0,0 0 1 0 0,0 0-1 0 0,0 0 1 0 0,0 0-1 0 0,0 0 1 0 0,0 0 0 0 0,0 0-1 0 0,0 0 1 0 0,-1 0-1 0 0,1 0 1 0 0,0 0-1 0 0,0 0 1 0 0,0 0 0 0 0,0 0-1 0 0,0 0 1 0 0,0 0-1 0 0,0 0 1 0 0,0 0-1 0 0,0 0 1 0 0,0 0-1 0 0,0 0 1 0 0,0 0 0 0 0,0 0-1 0 0,0 0 1 0 0,-1 0-1 0 0,1 0 1 0 0,0 0-1 0 0,0 0 1 0 0,0 0 0 0 0,0 0-1 0 0,0 0 1 0 0,0 0-1 0 0,0 0 1 0 0,0 0-1 0 0,0 0 1 0 0,0 0-1 0 0,0 0 1 0 0,0 0 0 0 0,0 0-1 0 0,0 0 1 0 0,0 0-1 0 0,0 0 1 0 0,0 0-1 0 0,-9 10-23 0 0,-7 16-6 0 0,12-20 30 0 0,0 3 0 0 0,0-1 0 0 0,0 1 0 0 0,1 0 0 0 0,-4 14 0 0 0,-4 14 25 0 0,8-29-17 0 0,1 0-1 0 0,-1 0 1 0 0,2 1 0 0 0,-1-1 0 0 0,0 12 0 0 0,-1-4 10 0 0,3-13-14 0 0,-1-1-1 0 0,1 1 1 0 0,-1 0-1 0 0,1 0 1 0 0,0 0-1 0 0,0-1 1 0 0,0 1 0 0 0,0 0-1 0 0,1 0 1 0 0,-1 0-1 0 0,1-1 1 0 0,1 5-1 0 0,-1 5 8 0 0,1-9 32 0 0,-1-2-38 0 0,1 0 0 0 0,0-1-1 0 0,0 1 1 0 0,0 0 0 0 0,0-1 0 0 0,0 0 0 0 0,0 1 0 0 0,0-1 0 0 0,0 0 0 0 0,0 0 0 0 0,0 0 0 0 0,0 0 0 0 0,0 0 0 0 0,0 0 0 0 0,0-1 0 0 0,0 1 0 0 0,3-2 0 0 0,5 0 34 0 0,0-1-19 0 0,0 0 0 0 0,0-1 0 0 0,-1 0 0 0 0,1 0 1 0 0,12-9-1 0 0,6-3 5 0 0,-13 9-111 0 0,-1-1 0 0 0,0-1-1 0 0,22-18 1 0 0,9-4-657 0 0,-38 24 580 0 0,0 0 0 0 0,0-1 0 0 0,-1 0 0 0 0,0 0 0 0 0,0 0 0 0 0,-1-1 0 0 0,7-16 0 0 0,-11 23 125 0 0,0 0 0 0 0,1 0 0 0 0,-1-1 0 0 0,1 1 0 0 0,-1 0-1 0 0,1 1 1 0 0,3-4 0 0 0,-3 2-52 0 0,-3 1 92 0 0,8-9-81 0 0,1 3 79 0 0,-6 6 1128 0 0,-4 4-968 0 0,-7 8 70 0 0,3 2-37 0 0,7-7-191 0 0,-1-5 19 0 0,0 0 0 0 0,0 0-1 0 0,0 1 1 0 0,1-1 0 0 0,-1 0 0 0 0,0 0-1 0 0,0 1 1 0 0,0-1 0 0 0,0 0-1 0 0,0 0 1 0 0,0 1 0 0 0,0-1 0 0 0,0 0-1 0 0,0 0 1 0 0,0 1 0 0 0,0-1 0 0 0,0 0-1 0 0,0 1 1 0 0,0-1 0 0 0,0 0-1 0 0,-1 0 1 0 0,1 0 0 0 0,0 1 0 0 0,0-1-1 0 0,0 0 1 0 0,0 0 0 0 0,0 1-1 0 0,-1-1 1 0 0,1 0 0 0 0,0 0 0 0 0,0 1-1 0 0,-6 7 194 0 0,-1 7-164 0 0,7-10-51 0 0,1-1-6 0 0,-4 14 26 0 0,-1 0 0 0 0,-1-1-1 0 0,-9 26 1 0 0,10-33-13 0 0,1 1 1 0 0,1 0-1 0 0,0 0 0 0 0,0 1 1 0 0,1-1-1 0 0,1 0 0 0 0,1 17 1 0 0,-1-6-5 0 0,0-20-2 0 0,0-1 0 0 0,0 1 0 0 0,1-1 0 0 0,-1 1 0 0 0,0-1 0 0 0,1 1 0 0 0,-1 0 0 0 0,1-1 0 0 0,-1 0 0 0 0,1 1 0 0 0,1 2 0 0 0,6 5 0 0 0,-5-7 0 0 0,2 0 0 0 0,13-1 0 0 0,-15-1 0 0 0,0-1 0 0 0,0 0 0 0 0,0 0 0 0 0,0 0 0 0 0,0 0 0 0 0,0 0 0 0 0,0-1 0 0 0,0 1 0 0 0,0-1 0 0 0,-1 0 0 0 0,1 0 0 0 0,0 0 0 0 0,-1 0 0 0 0,4-5 0 0 0,9-5 0 0 0,-5 4-232 0 0,-1-1-1 0 0,16-18 0 0 0,-7 7-109 0 0,26-26-3050 0 0,-33 32 1743 0 0,-5-1-13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8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477 25 6448 0 0,'0'0'585'0'0,"-1"-1"-485"0"0,-2-1-76 0 0,1 0-1 0 0,-1 0 1 0 0,0 0-1 0 0,0 1 1 0 0,0-1-1 0 0,0 1 1 0 0,-1 0 0 0 0,-5-2-1 0 0,-29-4 1208 0 0,28 7-677 0 0,0 0 1 0 0,0 0-1 0 0,0 1 1 0 0,0 0-1 0 0,-14 4 1 0 0,-19 2 972 0 0,33-5-1251 0 0,1 0 0 0 0,0 1 1 0 0,0 0-1 0 0,0 1 0 0 0,0-1 0 0 0,0 2 0 0 0,-8 5 0 0 0,13-9-230 0 0,-4 4 176 0 0,0 1 1 0 0,1-1-1 0 0,-1 1 1 0 0,-6 8-1 0 0,-14 10 592 0 0,19-16-606 0 0,-1 2-1 0 0,1-1 1 0 0,0 1-1 0 0,1 1 1 0 0,1-1-1 0 0,-1 1 1 0 0,2 1-1 0 0,-1-1 1 0 0,-4 14-1 0 0,0 2 50 0 0,2 0-1 0 0,0 1 1 0 0,-4 31 0 0 0,11-47-213 0 0,1 1 0 0 0,0 0-1 0 0,1 0 1 0 0,1 0 0 0 0,0 0 0 0 0,0-1 0 0 0,1 1 0 0 0,1 0 0 0 0,0-1 0 0 0,1 0 0 0 0,0 1 0 0 0,1-1 0 0 0,0-1 0 0 0,1 1-1 0 0,10 13 1 0 0,-7-12-6 0 0,0-1-1 0 0,23 21 0 0 0,-7-7 54 0 0,-18-18-37 0 0,0-1 1 0 0,1 0-1 0 0,0 0 0 0 0,1-1 1 0 0,-1 0-1 0 0,1-1 0 0 0,1 0 1 0 0,-1 0-1 0 0,0-1 0 0 0,11 3 1 0 0,-3-2-10 0 0,-1-1 0 0 0,1-1 1 0 0,0 0-1 0 0,0-1 0 0 0,22-1 0 0 0,-30-1-161 0 0,-1 0-1 0 0,1-1 1 0 0,-1-1 0 0 0,1 1-1 0 0,-1-1 1 0 0,0 0-1 0 0,1-1 1 0 0,-1 0-1 0 0,0-1 1 0 0,-1 1-1 0 0,10-7 1 0 0,-1 0-7430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4.27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79 391 7920 0 0,'0'0'3697'0'0,"0"3"-2710"0"0,-2 8-338 0 0,0 1 0 0 0,0 0 1 0 0,-1-1-1 0 0,-1 1 0 0 0,1-1 1 0 0,-12 21-1 0 0,-5 18 367 0 0,11-25-733 0 0,5-16-211 0 0,1 0-1 0 0,0 0 0 0 0,0 1 1 0 0,1-1-1 0 0,1 1 0 0 0,-2 10 0 0 0,4-18 60 0 0,-1 1-1 0 0,1-1 0 0 0,-1 0 0 0 0,1 0 0 0 0,0 0 1 0 0,0 1-1 0 0,0-1 0 0 0,2 2 0 0 0,-2-1-183 0 0,0-1 137 0 0,1 0-11 0 0,3 5-3 0 0,-5-6-52 0 0,1 0 0 0 0,0 1 0 0 0,-1-1 0 0 0,1 0 0 0 0,0 0 0 0 0,0 0 0 0 0,-1 0-1 0 0,1 0 1 0 0,0-1 0 0 0,0 1 0 0 0,0 0 0 0 0,0 0 0 0 0,0 0 0 0 0,0-1 0 0 0,0 1-1 0 0,1-1 1 0 0,-1 1 0 0 0,0-1 0 0 0,0 1 0 0 0,0-1 0 0 0,1 0 0 0 0,-1 1 0 0 0,0-1 0 0 0,0 0-1 0 0,1 0 1 0 0,-1 0 0 0 0,0 0 0 0 0,0 0 0 0 0,1 0 0 0 0,-1 0 0 0 0,0-1 0 0 0,0 1 0 0 0,1 0-1 0 0,0-1 1 0 0,3-2 102 0 0,1 0-1 0 0,-1 0 1 0 0,0 0-1 0 0,0-1 0 0 0,-1 0 1 0 0,1 0-1 0 0,-1 0 1 0 0,7-8-1 0 0,-8 8-114 0 0,0 0 1 0 0,0 0-1 0 0,-1-1 1 0 0,1 1-1 0 0,-1-1 1 0 0,0 0-1 0 0,0 1 1 0 0,-1-1-1 0 0,0 0 1 0 0,2-6-1 0 0,-2 3 22 0 0,0-1-1 0 0,0 0 1 0 0,-1 0 0 0 0,0 0-1 0 0,-1-10 1 0 0,-7-36-214 0 0,-2-1 1 0 0,-34-105-1 0 0,12 90-410 0 0,22 49 517 0 0,8 18 72 0 0,1 0-1 0 0,-1 0 1 0 0,1-1 0 0 0,0 1 0 0 0,1 0 0 0 0,-1-1 0 0 0,1 1 0 0 0,0 0 0 0 0,0-1 0 0 0,0 1-1 0 0,0-1 1 0 0,1 1 0 0 0,2-7 0 0 0,-3 8 4 0 0,1-1-1 0 0,0 1 1 0 0,1 0-1 0 0,-1 0 1 0 0,1-1-1 0 0,-1 1 1 0 0,1 0 0 0 0,0 0-1 0 0,0 1 1 0 0,0-1-1 0 0,1 0 1 0 0,-1 1-1 0 0,1-1 1 0 0,-1 1 0 0 0,1 0-1 0 0,0 0 1 0 0,3-2-1 0 0,5-1 5 0 0,22-5 0 0 0,0-1 0 0 0,-26 8-2 0 0,0 0 0 0 0,1 0 0 0 0,-1 1 0 0 0,14-2 0 0 0,5-3-852 0 0,-21 6 250 0 0,0-1 0 0 0,-1 1 0 0 0,1 0 0 0 0,0 0-1 0 0,6 0 1 0 0,0 1-994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4.66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39 0 13304 0 0,'0'2'298'0'0,"0"24"328"0"0,-7 49 0 0 0,3-52 375 0 0,1 1 0 0 0,1 24 0 0 0,0-25-481 0 0,0 0 0 0 0,-1 0 0 0 0,-12 39 0 0 0,14-57-430 0 0,1 5 40 0 0,0-8 2132 0 0,2-8-2180 0 0,-1 1-1 0 0,1-1 1 0 0,0 1 0 0 0,1-1-1 0 0,-1 1 1 0 0,1 0-1 0 0,0 0 1 0 0,7-9-1 0 0,-6 8-72 0 0,4-4 11 0 0,1 0 1 0 0,0 1 0 0 0,0 0-1 0 0,1 0 1 0 0,0 1-1 0 0,0 0 1 0 0,15-7-1 0 0,-7 3 42 0 0,26-23 0 0 0,-34 27-166 0 0,0 1 1 0 0,21-12-1 0 0,-5 3-132 0 0,-23 15 210 0 0,-2 0 4 0 0,0 0 1 0 0,0 0-1 0 0,1 0 0 0 0,-1 1 0 0 0,0-1 1 0 0,1 0-1 0 0,-1 1 0 0 0,0-1 1 0 0,1 1-1 0 0,-1 0 0 0 0,3-1 1 0 0,-2 1-418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5.27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7 220 4608 0 0,'0'0'6521'0'0,"0"2"-4497"0"0,-6 45 2502 0 0,6 6-2327 0 0,4-32-1434 0 0,-1-10-521 0 0,-3-8-193 0 0,0 0 1 0 0,1-1-1 0 0,-1 1 0 0 0,1 0 0 0 0,0 0 0 0 0,0-1 0 0 0,0 1 0 0 0,0-1 0 0 0,0 1 0 0 0,1-1 0 0 0,-1 1 0 0 0,1-1 0 0 0,0 0 0 0 0,-1 1 0 0 0,1-1 1 0 0,0 0-1 0 0,0 0 0 0 0,1-1 0 0 0,-1 1 0 0 0,0 0 0 0 0,1-1 0 0 0,-1 1 0 0 0,1-1 0 0 0,-1 0 0 0 0,1 0 0 0 0,-1 0 0 0 0,1 0 0 0 0,0 0 1 0 0,0 0-1 0 0,-1-1 0 0 0,4 1 0 0 0,4-1 4 0 0,-1 0-1 0 0,0 0 1 0 0,0-1 0 0 0,1 0 0 0 0,-1-1 0 0 0,0 0 0 0 0,0 0-1 0 0,11-5 1 0 0,0 0-46 0 0,29-4-1 0 0,-34 8-6 0 0,-1 0 0 0 0,1-1 0 0 0,-1 0 0 0 0,20-10 0 0 0,4-2 29 0 0,-29 13-25 0 0,-1 0-1 0 0,0-1 1 0 0,12-6-1 0 0,-3 0-5 0 0,-3 1 0 0 0,1 0 0 0 0,-1-1 0 0 0,-1 0 0 0 0,0-1 0 0 0,13-14 0 0 0,-11 7 0 0 0,-2-1 0 0 0,19-32 0 0 0,-29 45-5 0 0,0-1-1 0 0,0 0 1 0 0,-1 0 0 0 0,0 0-1 0 0,2-8 1 0 0,2-10-33 0 0,-6 23 22 0 0,0 0 0 0 0,1 0 1 0 0,-1 0-1 0 0,0 0 0 0 0,0 0 1 0 0,0 1-1 0 0,0-1 0 0 0,0 0 1 0 0,-1 0-1 0 0,1 0 0 0 0,0 0 1 0 0,-1 0-1 0 0,0 0 0 0 0,1 0 1 0 0,-3-2-1 0 0,3 3-6 0 0,-1 0 0 0 0,1 0 0 0 0,0 0 1 0 0,-1 1-1 0 0,1-1 0 0 0,0 0 0 0 0,0 0 0 0 0,-1 0 0 0 0,1 0 0 0 0,0 0 0 0 0,0 0 1 0 0,0 0-1 0 0,0 0 0 0 0,0-1 0 0 0,0 1 14 0 0,0 0 0 0 0,1 1-1 0 0,-1-1 1 0 0,0 1 0 0 0,0-1 0 0 0,-1 0-1 0 0,1 1 1 0 0,0-1 0 0 0,0 1 0 0 0,0-1 0 0 0,0 1-1 0 0,0-1 1 0 0,-1 0 0 0 0,1 1 0 0 0,0-1 0 0 0,0 1-1 0 0,-1-1 1 0 0,1 1 0 0 0,0-1 0 0 0,-1 1-1 0 0,1-1 1 0 0,-1 1 0 0 0,1 0 0 0 0,-1-1 0 0 0,1 1-1 0 0,0 0 1 0 0,-1-1 0 0 0,0 1 0 0 0,1 0 0 0 0,-2-1-1 0 0,-12-6-30 0 0,9 7 18 0 0,3 1 17 0 0,-1-1 3 0 0,1 1 0 0 0,-1-1 0 0 0,1 1 0 0 0,0 0-1 0 0,-1 0 1 0 0,1 0 0 0 0,-1 0 0 0 0,1 0 0 0 0,0 0-1 0 0,0 0 1 0 0,0 1 0 0 0,-3 2 0 0 0,-23 22-30 0 0,23-22 24 0 0,-1 4 4 0 0,0-1 1 0 0,0 1-1 0 0,1 0 0 0 0,-7 13 1 0 0,7-11 9 0 0,-1 0 0 0 0,-10 13 0 0 0,7-11 48 0 0,1 0 0 0 0,0 1 1 0 0,1 0-1 0 0,-10 26 0 0 0,5-11-16 0 0,6-12-14 0 0,1-1-1 0 0,0 1 1 0 0,2 0 0 0 0,0 0 0 0 0,-2 25 0 0 0,5-37-13 0 0,0-1 0 0 0,0 0 0 0 0,1 1 0 0 0,-1-1 1 0 0,1 0-1 0 0,0 0 0 0 0,0 1 0 0 0,0-1 0 0 0,0 0 0 0 0,4 5 0 0 0,-1 2 36 0 0,-3-8 144 0 0,2-1-128 0 0,0 0-45 0 0,0 0-1 0 0,0 0 0 0 0,1 0 0 0 0,-1-1 1 0 0,1 0-1 0 0,-1 1 0 0 0,0-1 1 0 0,1 0-1 0 0,-1-1 0 0 0,0 1 0 0 0,1-1 1 0 0,-1 1-1 0 0,0-1 0 0 0,1 0 1 0 0,-1 0-1 0 0,0 0 0 0 0,0-1 1 0 0,0 1-1 0 0,0-1 0 0 0,0 0 0 0 0,0 0 1 0 0,3-2-1 0 0,6-7 130 0 0,-1 0 1 0 0,0 0-1 0 0,16-22 0 0 0,-2 4-50 0 0,-12 12-199 0 0,0 0 1 0 0,14-25-1 0 0,15-21-245 0 0,-41 61 291 0 0,0 1 36 0 0,-1 1-1 0 0,1-1 0 0 0,-1 0 1 0 0,1 0-1 0 0,0 0 0 0 0,-1 1 1 0 0,1-1-1 0 0,0 0 0 0 0,-1 1 1 0 0,1-1-1 0 0,0 1 0 0 0,0-1 1 0 0,0 0-1 0 0,0 1 0 0 0,0 0 1 0 0,0-1-1 0 0,0 1 1 0 0,0 0-1 0 0,0-1 0 0 0,0 1 1 0 0,-1 0-1 0 0,1 0 0 0 0,2 0 1 0 0,-3 1 50 0 0,1 0 0 0 0,0 0 1 0 0,-1 0-1 0 0,0 0 0 0 0,1 0 1 0 0,-1 0-1 0 0,0 0 0 0 0,1 0 1 0 0,-1 0-1 0 0,0 0 0 0 0,0 2 1 0 0,6 77-399 0 0,-5-64 529 0 0,-1-15-139 0 0,0 0 0 0 0,0 0 0 0 0,0 0 0 0 0,0 0 0 0 0,0 0 0 0 0,0 0 0 0 0,0 0 0 0 0,0 0 1 0 0,1 0-1 0 0,-1 0 0 0 0,0 1 0 0 0,1-1 0 0 0,-1 0 0 0 0,0 0 0 0 0,1-1 0 0 0,-1 1 1 0 0,1 0-1 0 0,0 0 0 0 0,-1 0 0 0 0,1 0 0 0 0,0 0 0 0 0,0-1 0 0 0,-1 1 0 0 0,1 0 0 0 0,0 0 1 0 0,0-1-1 0 0,0 1 0 0 0,0-1 0 0 0,0 1 0 0 0,0-1 0 0 0,1 1 0 0 0,1 0-27 0 0,-1 0-1 0 0,1-1 0 0 0,0 1 1 0 0,0-1-1 0 0,-1 1 1 0 0,1-1-1 0 0,0 0 0 0 0,0 0 1 0 0,0 0-1 0 0,0-1 1 0 0,-1 1-1 0 0,1-1 0 0 0,0 1 1 0 0,0-1-1 0 0,4-2 0 0 0,6-3-78 0 0,24-14 0 0 0,-24 12 67 0 0,61-37-3908 0 0,-54 32 1339 0 0,14-11-4745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6.76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73 194 2304 0 0,'-4'-10'64'0'0,"0"0"-1"0"0,-9-15 1 0 0,-5-13 246 0 0,10 19 1328 0 0,-2-13 2113 0 0,3 10-1017 0 0,5 17-2093 0 0,1 1 0 0 0,-1-1 0 0 0,1 1-1 0 0,0-1 1 0 0,0-9 6062 0 0,3 16-6400 0 0,58 43 258 0 0,-6-4-229 0 0,75 58 216 0 0,-29-21-272 0 0,-30-26 39 0 0,-2 4 0 0 0,-3 3-1 0 0,89 103 1 0 0,-88-82-425 0 0,4-4-1 0 0,103 89 1 0 0,12-6 840 0 0,-173-148-644 0 0,1-1 0 0 0,1-1 0 0 0,-1 0 0 0 0,23 10 0 0 0,-24-15-100 0 0,-10-5-2 0 0,-1 1 1 0 0,0-1 0 0 0,0 1-1 0 0,0-1 1 0 0,0 1 0 0 0,0-1 0 0 0,0 1-1 0 0,0-1 1 0 0,0 0 0 0 0,0 0-1 0 0,0 1 1 0 0,0-1 0 0 0,0 0 0 0 0,0 0-1 0 0,0 0 1 0 0,-1 0 0 0 0,1 0-1 0 0,0 0 1 0 0,-1 0 0 0 0,1 0 0 0 0,-1 0-1 0 0,1-1 1 0 0,-1 1 0 0 0,0 0-1 0 0,1 0 1 0 0,-1-2 0 0 0,1-1-261 0 0,-1 0 1 0 0,1 0-1 0 0,-1 0 1 0 0,0 0-1 0 0,0 0 0 0 0,-1 0 1 0 0,0-5-1 0 0,-5-6-1628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5:37.21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1182 29 3680 0 0,'3'-1'284'0'0,"33"-26"11440"0"0,-50 35-9713 0 0,-4 3-1565 0 0,1 0-1 0 0,0 1 0 0 0,1 1 1 0 0,0 0-1 0 0,1 1 0 0 0,-26 31 1 0 0,-57 67 534 0 0,-35 41-226 0 0,51-45-387 0 0,-84 98 564 0 0,106-144-620 0 0,-37 39 186 0 0,12-4-41 0 0,-186 197 733 0 0,199-221-1645 0 0,70-71 268 0 0,4-3-207 0 0,20-12-1515 0 0,-1 2-100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02.34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 2 2760 0 0,'-13'19'9286'0'0,"20"-14"-9704"0"0,19 9 998 0 0,-23-13-306 0 0,0-1-55 0 0,34 10 340 0 0,-34-9-395 0 0,0-1-4 0 0,4 0-32 0 0,-1 0 1 0 0,0 1 0 0 0,1 0 0 0 0,9 2 0 0 0,-6 0 135 0 0,0-1 1 0 0,1 0-1 0 0,-1-1 1 0 0,14 0-1 0 0,-1-3-80 0 0,-21 1-218 0 0,1 1 0 0 0,0-1 0 0 0,0 1 0 0 0,-1 0 0 0 0,1 0 0 0 0,5 1 0 0 0,11 2 24 0 0,-7-1 421 0 0,0 0 0 0 0,18 0 0 0 0,-15-1-335 0 0,-10 0-41 0 0,0-1 0 0 0,0 0 0 0 0,-1 0 0 0 0,10-1 0 0 0,-10 0 2 0 0,0 0-1 0 0,0 1 1 0 0,1-1-1 0 0,-1 1 1 0 0,0 0-1 0 0,8 1 1 0 0,13-1 27 0 0,26-6 31 0 0,-33 4-96 0 0,21-4 0 0 0,-22 2 40 0 0,0 2 0 0 0,1 0-1 0 0,0 1 1 0 0,0 0 0 0 0,-1 2-1 0 0,20 2 1 0 0,17 0-171 0 0,-40-4 102 0 0,0 2 0 0 0,14 2-1 0 0,20 1 102 0 0,-37-3-21 0 0,1 0-1 0 0,-1-1 1 0 0,17-3-1 0 0,9 1-284 0 0,7-4 547 0 0,157 2 14 0 0,-180 3-294 0 0,-13 0 1 0 0,1 1 0 0 0,0 0 0 0 0,-1 0 0 0 0,1 1 0 0 0,14 3 0 0 0,-20-3-38 0 0,-1-1-1 0 0,0 1 1 0 0,0-1 0 0 0,0 1 0 0 0,1-1 0 0 0,-1 0-1 0 0,0 0 1 0 0,0 0 0 0 0,1 0 0 0 0,2-1 0 0 0,10 0-537 0 0,284 1 1695 0 0,-290 0-1084 0 0,-1 1 0 0 0,14 3 0 0 0,-12-2-4 0 0,1-2 161 0 0,14-1-196 0 0,-13 1-72 0 0,0-1 0 0 0,0 0 0 0 0,13-2 0 0 0,-12 1 84 0 0,0 1 0 0 0,1 0-1 0 0,23 2 1 0 0,-3 1 7 0 0,-27-2-48 0 0,14 1 28 0 0,-13 1-6 0 0,34 4-12 0 0,-39-6 1 0 0,-1 0 0 0 0,1 0 0 0 0,0 0-1 0 0,0-1 1 0 0,0 1 0 0 0,5-3 0 0 0,9 0 41 0 0,-3 6-53 0 0,1-3 0 0 0,-9-2-19 0 0,0 1-1 0 0,0 0 1 0 0,1 0 0 0 0,9 1-1 0 0,9-2-17 0 0,-16-2 3 0 0,0 0 18 0 0,19 3 16 0 0,-13 0 93 0 0,-10 1-49 0 0,-1 0 0 0 0,0 0 0 0 0,0 0 0 0 0,1 0 0 0 0,-1 1 0 0 0,0 0 0 0 0,0 0-1 0 0,8 3 1 0 0,-11-4-43 0 0,0 0 0 0 0,0 1 0 0 0,0-1 1 0 0,0 1-1 0 0,0-1 0 0 0,0 0 0 0 0,0 0 0 0 0,0 1 0 0 0,0-1 0 0 0,0 0 0 0 0,0 0 0 0 0,0 0 0 0 0,0 0 0 0 0,0 0 0 0 0,0-1 0 0 0,0 1 0 0 0,2 0 0 0 0,0-1-10 0 0,97 1-461 0 0,-80-3 687 0 0,-11 2-99 0 0,1-1 0 0 0,-1 2 0 0 0,16-1 1 0 0,79 1-109 0 0,-59-4 54 0 0,-36 4-87 0 0,0-1 0 0 0,0-1 0 0 0,9-2 0 0 0,-8 2-137 0 0,-1 0-1 0 0,1 1 1 0 0,11-1 0 0 0,-11 2 151 0 0,0-1 1 0 0,0 0-1 0 0,11-2 0 0 0,-7 1 9 0 0,1 1 0 0 0,-1 0 0 0 0,24 2 0 0 0,-3 1 0 0 0,16-2 0 0 0,71 0 880 0 0,-77-2-879 0 0,-27 1-122 0 0,0 0 0 0 0,30 4 0 0 0,-36-2 140 0 0,-1-1 1 0 0,1 0 0 0 0,15-2-1 0 0,16 0-99 0 0,6 4-190 0 0,-31 0 638 0 0,1-1 1 0 0,28-3-1 0 0,-28-2-305 0 0,-16 2-50 0 0,1 1 0 0 0,0 0 0 0 0,0 1-1 0 0,0-1 1 0 0,4 0 0 0 0,42 2 87 0 0,100-5 40 0 0,-109 2-113 0 0,62 4 0 0 0,-21 1-28 0 0,-4 4 1 0 0,52-3 0 0 0,-93-4-6 0 0,222 7 151 0 0,-119-7-92 0 0,-65-1-53 0 0,36 5 0 0 0,-43 1 0 0 0,-3 0 0 0 0,-12-5 0 0 0,107 4 0 0 0,3-2 0 0 0,-87-4 11 0 0,198 2 42 0 0,-250-1-32 0 0,40-7-1 0 0,-9 0 14 0 0,-47 7-21 0 0,0 1 0 0 0,15 2 0 0 0,7 0 1 0 0,130-2-14 0 0,-136 0 0 0 0,-3 1 0 0 0,0-1 0 0 0,-1-2 0 0 0,1 0 0 0 0,23-5 0 0 0,-33 4 7 0 0,0 1-1 0 0,17-2 0 0 0,44 2 15 0 0,-60 2-21 0 0,-7 0 0 0 0,17 6 0 0 0,-10-5 0 0 0,3-1 0 0 0,41 0 54 0 0,-47 0-73 0 0,-9 0 18 0 0,1 0 0 0 0,0 0 0 0 0,0 0 0 0 0,-1 0-1 0 0,1 0 1 0 0,0 0 0 0 0,-1 0 0 0 0,1 0 0 0 0,0 0 0 0 0,0 0 0 0 0,-1 0 0 0 0,1 0 0 0 0,0-1 0 0 0,-1 1 0 0 0,1 0 0 0 0,1-1 0 0 0,13-7-178 0 0,-13 7 369 0 0,0 1-255 0 0,4 0 147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07.46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464 28 456 0 0,'2'-1'1284'0'0,"3"-1"-282"0"0,-2 0-234 0 0,0 0 0 0 0,0 0 0 0 0,-1 0 0 0 0,1 0 0 0 0,0 0 0 0 0,-1 0 0 0 0,9-9 8120 0 0,-32 37-7931 0 0,-29 51 1 0 0,-1 5 149 0 0,-31 54 7 0 0,44-70-657 0 0,-4-1 1 0 0,-51 62-1 0 0,81-111-409 0 0,-48 59 64 0 0,20-26-59 0 0,40-48-89 0 0,-1 0-410 0 0,1-1 0 0 0,-1 1 1 0 0,1 0-1 0 0,-1 0 0 0 0,0 0 0 0 0,1-1 1 0 0,-1 1-1 0 0,0 0 0 0 0,1-1 0 0 0,-1 1 0 0 0,0-1 1 0 0,0 1-1 0 0,-1 0 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08.53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190 0 1376 0 0,'0'0'7486'0'0,"0"3"-6502"0"0,0 8-62 0 0,-1-10-676 0 0,1 1 1 0 0,-1-1-1 0 0,0 0 0 0 0,0 1 1 0 0,0-1-1 0 0,0 0 1 0 0,0 0-1 0 0,-1 0 1 0 0,1 0-1 0 0,0 0 1 0 0,-3 2-1 0 0,2-2-285 0 0,-42 43 2193 0 0,6-15-1188 0 0,38-29-959 0 0,0 0 1 0 0,-1 1-1 0 0,1-1 0 0 0,0 0 0 0 0,-1 0 1 0 0,1 0-1 0 0,0 0 0 0 0,-1 1 0 0 0,1-1 0 0 0,0 0 1 0 0,0 0-1 0 0,-1 1 0 0 0,1-1 0 0 0,0 0 1 0 0,0 1-1 0 0,-1-1 0 0 0,1 0 0 0 0,0 1 1 0 0,0-1-1 0 0,0 0 0 0 0,-1 1 0 0 0,5 4 216 0 0,-2-4-197 0 0,-1 0-1 0 0,1-1 1 0 0,-1 1 0 0 0,1-1 0 0 0,-1 0 0 0 0,1 1-1 0 0,-1-1 1 0 0,1 0 0 0 0,-1 0 0 0 0,2 0-1 0 0,25-9-25 0 0,-26 9 0 0 0,1-1 0 0 0,-1 1 0 0 0,1 0 0 0 0,0 0 0 0 0,-1 0 0 0 0,1 0 0 0 0,0 0 0 0 0,3 1 0 0 0,10 5 0 0 0,8 13 0 0 0,-23-18 0 0 0,0 0 0 0 0,0 0 0 0 0,0 1 0 0 0,0-1 0 0 0,0 0 0 0 0,-1 1 0 0 0,1-1 0 0 0,0 0 0 0 0,-1 1 0 0 0,1-1 0 0 0,-1 1 0 0 0,1 0 0 0 0,-1-1 0 0 0,0 1 0 0 0,1 2 0 0 0,5 44 0 0 0,-3-27-7 0 0,-2-18 10 0 0,0 0 0 0 0,-1 1 0 0 0,1-1 0 0 0,-1 0 0 0 0,0 0 0 0 0,0 1 0 0 0,0-1 0 0 0,0 0 0 0 0,-1 0 0 0 0,1 1-1 0 0,-1-1 1 0 0,0 0 0 0 0,1 0 0 0 0,-2 0 0 0 0,1 0 0 0 0,0 0 0 0 0,-3 5 0 0 0,3-7 242 0 0,1 11 522 0 0,0-9-207 0 0,-1-3-545 0 0,0 0 1 0 0,0 1-1 0 0,0-1 1 0 0,0 0-1 0 0,0 1 1 0 0,0-1-1 0 0,0 1 0 0 0,1-1 1 0 0,-1 1-1 0 0,0 0 1 0 0,0-1-1 0 0,-1 2 1 0 0,1-1 13 0 0,-2 1 581 0 0,3-1-551 0 0,-1 0-1 0 0,0 0 1 0 0,0 0 0 0 0,0 0 0 0 0,0 0-1 0 0,0 0 1 0 0,-1 0 0 0 0,1-1 0 0 0,0 1 0 0 0,0 0-1 0 0,0-1 1 0 0,-1 1 0 0 0,-1 0 0 0 0,-3 2 204 0 0,-1 0-63 0 0,0 0 0 0 0,0 0 0 0 0,-1 0 0 0 0,-10 2 0 0 0,3 0 147 0 0,14-4-327 0 0,0-1 0 0 0,0 1 1 0 0,0-1-1 0 0,0 1 0 0 0,-1-1 0 0 0,1 0 1 0 0,0 1-1 0 0,0-1 0 0 0,-1 0 0 0 0,1 0 0 0 0,-1 0 1 0 0,-64 4 720 0 0,59-5-686 0 0,5 0-47 0 0,0 1-1 0 0,1-1 0 0 0,-1 1 0 0 0,0 0 1 0 0,1-1-1 0 0,-1 1 0 0 0,0 0 0 0 0,1 0 1 0 0,-4 0-1 0 0,3 0 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08.97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65 456 0 0,'0'0'6824'0'0,"1"-2"-5852"0"0,2-4 2493 0 0,8-10 2561 0 0,-10 15-5904 0 0,0 0 0 0 0,0 0 0 0 0,1 0-1 0 0,-1 0 1 0 0,0 0 0 0 0,1 1 0 0 0,-1-1 0 0 0,0 0 0 0 0,1 1 0 0 0,-1-1 0 0 0,1 1 0 0 0,2-1-1 0 0,33-4 907 0 0,2 2-1 0 0,43 2 0 0 0,-79 1-997 0 0,5-1 56 0 0,0 0-1 0 0,0 0 0 0 0,14-5 1 0 0,-14 4-28 0 0,0 0 0 0 0,0 1 0 0 0,15-2 0 0 0,-11 2 33 0 0,-9 0-233 0 0,1 0 0 0 0,0 0 0 0 0,0 1 0 0 0,0 0 0 0 0,0 0 0 0 0,4 0 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10.53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595 1 4608 0 0,'0'0'10616'0'0,"-1"2"-10104"0"0,-3 4-140 0 0,0 1 1 0 0,0 0 0 0 0,-1-1 0 0 0,-10 11 0 0 0,-8 12 322 0 0,11-11-354 0 0,-1 3 86 0 0,-2 0 0 0 0,-1 0 0 0 0,-23 22-1 0 0,-64 67 989 0 0,63-66-1006 0 0,-16 19 190 0 0,19-20-290 0 0,-49 44-1 0 0,51-54-282 0 0,22-20-877 0 0,-1 0-1 0 0,-28 20 0 0 0,24-22-6690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2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60 13416 0 0,'0'0'3485'0'0,"0"-1"-2371"0"0,4-20 465 0 0,-3 19-1210 0 0,0 0-38 0 0,-1-1-227 0 0,12-13 167 0 0,-3 7-1638 0 0,1 4-5519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8.7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0 11976 0 0,'0'0'1200'0'0,"0"3"-960"0"0,0 10 752 0 0,1-1 1 0 0,5 22 0 0 0,-3-21-361 0 0,0 1 1 0 0,0 23-1 0 0,-2-23-48 0 0,4 25 0 0 0,-3-29-305 0 0,0 0 1 0 0,-1 1-1 0 0,0-1 0 0 0,-2 19 0 0 0,-1-2 292 0 0,-2 17 232 0 0,3-41-748 0 0,0 0 0 0 0,1 0 0 0 0,-1 0 0 0 0,0-1 0 0 0,-1 1 0 0 0,1 0 0 0 0,0 0 0 0 0,-1 0 0 0 0,0-1 0 0 0,0 1 0 0 0,-2 2 0 0 0,1-2-166 0 0,0 0 0 0 0,0 0 0 0 0,-1 0 1 0 0,1 0-1 0 0,-1-1 0 0 0,0 1 0 0 0,1-1 0 0 0,-1 0 1 0 0,0 0-1 0 0,0-1 0 0 0,-7 3 0 0 0,-10 0-7576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12.03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48 0 6192 0 0,'0'0'9566'0'0,"4"11"-7165"0"0,-4-5-2057 0 0,-1-1 0 0 0,0 0 0 0 0,0 1 0 0 0,0-1 0 0 0,-4 9 0 0 0,4-12 848 0 0,12 2-1128 0 0,-1 0-64 0 0,0-1 0 0 0,0 0 0 0 0,0-1 0 0 0,1 0 0 0 0,-1 0 0 0 0,1-1 0 0 0,-1-1 0 0 0,13-1 0 0 0,-18 1 0 0 0,0 1 0 0 0,-1-1 0 0 0,1 1 0 0 0,0-1 0 0 0,-1 1 0 0 0,1 1 0 0 0,7 2 0 0 0,-2 3 0 0 0,-4 1 57 0 0,-5-6-43 0 0,-1-1 0 0 0,1 0 0 0 0,0 1 0 0 0,0-1 0 0 0,-1 0 0 0 0,1 0 0 0 0,0 0 0 0 0,0 1-1 0 0,0-1 1 0 0,0 0 0 0 0,0 0 0 0 0,0 0 0 0 0,1-1 0 0 0,-1 1 0 0 0,0 0 0 0 0,2 1 0 0 0,2 9 196 0 0,-4-8-186 0 0,0-1-4 0 0,0 0 1 0 0,0 0-1 0 0,0 0 1 0 0,0 0-1 0 0,-1 0 1 0 0,1 0-1 0 0,-1 0 1 0 0,0 0-1 0 0,1 0 1 0 0,-1 0 0 0 0,0 0-1 0 0,0 0 1 0 0,0 0-1 0 0,0 0 1 0 0,-1 2-1 0 0,-5 38 374 0 0,3-12-120 0 0,3-27-239 0 0,1 0 0 0 0,-1-1 0 0 0,-1 1-1 0 0,1 0 1 0 0,0 0 0 0 0,-1 0 0 0 0,1 0-1 0 0,-1-1 1 0 0,0 1 0 0 0,0 0 0 0 0,0 0-1 0 0,0-1 1 0 0,0 1 0 0 0,-1-1 0 0 0,-3 5-1 0 0,4-6-24 0 0,1 0 0 0 0,-1 0 0 0 0,0 0 0 0 0,1 0-1 0 0,-1 0 1 0 0,0 0 0 0 0,1 1 0 0 0,0-1 0 0 0,-1 0 0 0 0,1 0-1 0 0,0 0 1 0 0,-1 0 0 0 0,1 1 0 0 0,0-1 0 0 0,0 1 0 0 0,0-1 4 0 0,-1-1 1 0 0,1 1-1 0 0,0-1 1 0 0,-1 1 0 0 0,1-1-1 0 0,-1 0 1 0 0,1 1-1 0 0,-1-1 1 0 0,1 0 0 0 0,0 1-1 0 0,-1-1 1 0 0,1 0 0 0 0,-1 1-1 0 0,0-1 1 0 0,1 0-1 0 0,-1 0 1 0 0,-1 1 27 0 0,-2 4 80 0 0,-1 0-1 0 0,-1-1 0 0 0,1 0 1 0 0,-1 0-1 0 0,1 0 0 0 0,-1-1 1 0 0,0 1-1 0 0,0-2 0 0 0,-1 1 1 0 0,1-1-1 0 0,-10 3 0 0 0,-34 9 101 0 0,37-9 212 0 0,12-4-325 0 0,-1-1 1 0 0,0 1-1 0 0,0 0 1 0 0,0-1-1 0 0,0 1 1 0 0,0-1-1 0 0,0 1 1 0 0,0-1-1 0 0,-3 0 1 0 0,3 0-87 0 0,1 0 11 0 0,0 0 0 0 0,1 0 0 0 0,-1 0-1 0 0,0 0 1 0 0,0 0 0 0 0,0 0-1 0 0,0 0 1 0 0,0 0 0 0 0,0 0-1 0 0,0 0 1 0 0,0-1 0 0 0,1 1-1 0 0,-1 0 1 0 0,0-1 0 0 0,0 1-1 0 0,0-1 1 0 0,1 1 0 0 0,-1-1-1 0 0,-1 0 1 0 0,2 1-30 0 0,0 0 0 0 0,0-1-1 0 0,0 1 1 0 0,-1 0 0 0 0,1 0 0 0 0,0 0-1 0 0,0 0 1 0 0,0 0 0 0 0,-1 0-1 0 0,1-1 1 0 0,0 1 0 0 0,0 0 0 0 0,0 0-1 0 0,-1 0 1 0 0,1 0 0 0 0,0 0 0 0 0,0 0-1 0 0,0 0 1 0 0,-1 0 0 0 0,1 0 0 0 0,0 0-1 0 0,0 0 1 0 0,-1 0 0 0 0,1 0 0 0 0,0 0-1 0 0,0 0 1 0 0,0 0 0 0 0,-1 0-1 0 0,1 0 1 0 0,0 1 0 0 0,0-1 0 0 0,-1 0-1 0 0,1 0-1 0 0,0 0 0 0 0,0 0 0 0 0,0 0 0 0 0,-1 0 0 0 0,1 1-1 0 0,0-1 1 0 0,0 0 0 0 0,0 0 0 0 0,-1 0 0 0 0,1 0 0 0 0,0 0 0 0 0,0 0-1 0 0,0 0 1 0 0,-1 0 0 0 0,1 0 0 0 0,0 0 0 0 0,0 0 0 0 0,0 0-1 0 0,-1 0 1 0 0,1 0 0 0 0,0 0 0 0 0,0 0 0 0 0,0-1 0 0 0,0 1 0 0 0,-1 0-1 0 0,1 0 1 0 0,0 0 0 0 0,0 0 0 0 0,0 0 0 0 0,0 0 0 0 0,-1 0-1 0 0,1-1 1 0 0,0 1 0 0 0,0 0 0 0 0,0 0 0 0 0,0 0 0 0 0,0 0-1 0 0,-2-2 11 0 0,0 1-9 0 0,-3-10 77 0 0,2-1-80 0 0,4 9-5 0 0,-1 0-9 0 0,-1 2-2 0 0,1 0 0 0 0,0 0-1 0 0,0 0 1 0 0,-1 0 0 0 0,1-1-1 0 0,0 1 1 0 0,0 0 0 0 0,0 0-1 0 0,0 0 1 0 0,0 0 0 0 0,0-1-1 0 0,1 1 1 0 0,-1 0 0 0 0,0 0-1 0 0,1 0 1 0 0,-1 0-1 0 0,0 0 1 0 0,1 0 0 0 0,0-1-1 0 0,-1 1 1 0 0,1 0 0 0 0,-1 1-1 0 0,2-2 1 0 0,-1 0-74 0 0,0 0-200 0 0,-1 1 1 0 0,1 0 0 0 0,-1-1-1 0 0,1 1 1 0 0,-1-1 0 0 0,0 0-1 0 0,1 1 1 0 0,-1-1 0 0 0,0-2-1 0 0,2-8-2320 0 0,3 1-5624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12.54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50 456 0 0,'0'0'21277'0'0,"2"-1"-20993"0"0,12-4-224 0 0,74-22 786 0 0,-72 23-695 0 0,0 1 0 0 0,1 1 0 0 0,26-2 0 0 0,44 0 772 0 0,-86 4 130 0 0,-17 0-16468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49.59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0 323 2760 0 0,'8'0'484'0'0,"-7"-1"65"0"0,1 0 0 0 0,-1 1 0 0 0,0-1 0 0 0,1 0 0 0 0,-1 0-1 0 0,0 0 1 0 0,1 0 0 0 0,-1 0 0 0 0,0 0 0 0 0,0 0 0 0 0,0 0 0 0 0,0-1 0 0 0,0 1 0 0 0,0 0 0 0 0,0-1 0 0 0,1 0 0 0 0,13-31 1197 0 0,-7 15-500 0 0,4-14 129 0 0,-9 24-986 0 0,0-1 0 0 0,1 1-1 0 0,7-14 1 0 0,-9 20-329 0 0,-1 0 0 0 0,0-1 0 0 0,0 1 0 0 0,0 0 0 0 0,0-1 0 0 0,0 1 1 0 0,0-6-1 0 0,0 5 18 0 0,-1-1 0 0 0,1 1 0 0 0,0-1 0 0 0,1 0 0 0 0,1-3 0 0 0,0 0 26 0 0,0 0 0 0 0,0 0 0 0 0,-1 0 0 0 0,0 0 0 0 0,2-13 0 0 0,3-4 161 0 0,-5 20-202 0 0,-1 0 0 0 0,0 0-1 0 0,0 0 1 0 0,0 0 0 0 0,0-1 0 0 0,0-4-1 0 0,0-2 434 0 0,1 16 770 0 0,1 19-476 0 0,-2-8-586 0 0,4 26 1 0 0,-2-26-58 0 0,1 27 0 0 0,5 128 822 0 0,-3-78-571 0 0,-5-71-368 0 0,-1 5 114 0 0,0-24-160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0.51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530 105 456 0 0,'0'0'9145'0'0,"-2"-1"-8380"0"0,-2-1-372 0 0,1 0-1 0 0,-1 0 1 0 0,1 0-1 0 0,0-1 1 0 0,0 0-1 0 0,0 1 1 0 0,0-1-1 0 0,0 0 1 0 0,-4-6-1 0 0,-12-12 905 0 0,13 15-1079 0 0,0 1 1 0 0,-1 0-1 0 0,0 0 1 0 0,0 1-1 0 0,0 0 1 0 0,0 1-1 0 0,0-1 1 0 0,-1 1 0 0 0,1 0-1 0 0,-1 1 1 0 0,0 0-1 0 0,0 0 1 0 0,-12 0-1 0 0,8 2 43 0 0,4-1-143 0 0,1 1-1 0 0,-1 0 0 0 0,1 0 0 0 0,0 1 1 0 0,-1 0-1 0 0,1 0 0 0 0,0 1 0 0 0,-1 0 1 0 0,1 0-1 0 0,0 0 0 0 0,-10 6 0 0 0,-13 9 397 0 0,20-13-321 0 0,0 2 0 0 0,-12 8-1 0 0,5-2-216 0 0,8-6-13 0 0,1 0 1 0 0,-14 13 0 0 0,6-2 54 0 0,8-9 32 0 0,-1 0 0 0 0,2 1 0 0 0,0 0 0 0 0,0 1 1 0 0,-6 10-1 0 0,8-11 20 0 0,3-6-36 0 0,0 1-1 0 0,0-1 1 0 0,0 1 0 0 0,-2 6-1 0 0,-10 31-5 0 0,10-33-18 0 0,1 0 0 0 0,0 0 0 0 0,1 1 0 0 0,0-1 0 0 0,0 1 0 0 0,-1 15 0 0 0,1 19 488 0 0,1-32-342 0 0,0 1 0 0 0,0-1 0 0 0,2 1 0 0 0,-1-1 0 0 0,1 0 0 0 0,4 16 0 0 0,-1-16-156 0 0,-3-8 0 0 0,0 0 0 0 0,0 0 0 0 0,0 0 0 0 0,0 0 0 0 0,0 0 0 0 0,-1 0 0 0 0,0 4 0 0 0,0-2 0 0 0,0 0 0 0 0,0 0 0 0 0,1-1 0 0 0,-1 1 0 0 0,1 0 0 0 0,0-1 0 0 0,2 7 0 0 0,1-2 0 0 0,1-1 0 0 0,0 0 0 0 0,0-1 0 0 0,1 1 0 0 0,8 7 0 0 0,2 2 0 0 0,-5-8 40 0 0,0 0-1 0 0,1-1 1 0 0,0 0-1 0 0,0-1 1 0 0,1 0-1 0 0,0 0 1 0 0,0-2-1 0 0,1 0 1 0 0,0 0-1 0 0,15 2 1 0 0,-16-3 4 0 0,22 8 0 0 0,-25-8-21 0 0,0-1 1 0 0,0 0-1 0 0,15 3 0 0 0,20 4 35 0 0,-42-9-50 0 0,-1 0 0 0 0,1 0 0 0 0,-1-1 1 0 0,1 1-1 0 0,-1-1 0 0 0,1 0 0 0 0,0 1 1 0 0,-1-1-1 0 0,1 0 0 0 0,-1 0 1 0 0,1-1-1 0 0,0 1 0 0 0,-1 0 0 0 0,4-2 1 0 0,16-12 55 0 0,-11 6-43 0 0,3-1 16 0 0,-1 0 1 0 0,-1 0-1 0 0,1-1 0 0 0,-2-1 1 0 0,22-23-1 0 0,-19 18 3 0 0,4-2 10 0 0,-1-2-1 0 0,23-33 1 0 0,-35 37-50 0 0,-3 6 12 0 0,6-4 32 0 0,-7 11-41 0 0,1 1 1 0 0,0-1-1 0 0,-1 0 1 0 0,0 0-1 0 0,1-1 1 0 0,-1 1 0 0 0,1-6-1 0 0,4-17 55 0 0,-4 19-45 0 0,-1 1-1 0 0,1 0 0 0 0,-1 0 1 0 0,0-8-1 0 0,0-35 75 0 0,-3 22-34 0 0,2 22-51 0 0,0-1 0 0 0,0 1 0 0 0,-1 0-1 0 0,0-1 1 0 0,-2-8 0 0 0,-3-9 79 0 0,6 18-60 0 0,-1 1-1 0 0,0 0 1 0 0,0 0-1 0 0,-1 0 1 0 0,1 0-1 0 0,-1 0 1 0 0,-2-4-1 0 0,-15-25 177 0 0,6 12 43 0 0,-15-21 1 0 0,24 36-168 0 0,-1 1 0 0 0,0-1 1 0 0,0 1-1 0 0,0 1 0 0 0,-1-1 0 0 0,1 0 0 0 0,-1 1 0 0 0,-8-4 0 0 0,-16-3 191 0 0,26 10-253 0 0,1-1-1 0 0,0 1 1 0 0,0 0 0 0 0,-1 0-1 0 0,1 0 1 0 0,0 1-1 0 0,-1-1 1 0 0,1 1 0 0 0,0 0-1 0 0,-1 0 1 0 0,1 0-1 0 0,-1 0 1 0 0,-4 2 0 0 0,-7 1 12 0 0,-27 9 1 0 0,24-6-20 0 0,9-3-344 0 0,1 0 0 0 0,-1 1-1 0 0,1 0 1 0 0,-13 8 0 0 0,14-3-615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4.01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0 317 6768 0 0,'0'0'4986'0'0,"2"-2"-4119"0"0,10-7 56 0 0,-8 6-588 0 0,0 1 0 0 0,0-1 0 0 0,-1 0 0 0 0,1 0 0 0 0,-1-1 0 0 0,0 1 0 0 0,0-1 0 0 0,5-7 0 0 0,-2-2 370 0 0,9-26-1 0 0,-2 3 69 0 0,-2 2-115 0 0,-8 27-539 0 0,0-1 0 0 0,-1 1 0 0 0,0 0 0 0 0,0 0 0 0 0,-1-1 0 0 0,1 1 0 0 0,-2-1 0 0 0,1-12 0 0 0,1 6-3 0 0,-2 13-97 0 0,0 0 1 0 0,0 0-1 0 0,0-1 1 0 0,0 1-1 0 0,1 0 1 0 0,-2 0-1 0 0,1-1 1 0 0,0 1 0 0 0,0 0-1 0 0,-1-3 1 0 0,0 1 76 0 0,1-1 1 0 0,0 1 0 0 0,-1 0 0 0 0,1-1-1 0 0,1-5 1 0 0,-1-3 779 0 0,0 11 777 0 0,0 4-1572 0 0,-4 95 257 0 0,4-31-188 0 0,3 150 658 0 0,-1-99-152 0 0,-3-70-272 0 0,1-45 80 0 0,-2-4-426 0 0,2 1-116 0 0,-1-1 1 0 0,0 1 0 0 0,0 0-1 0 0,0-1 1 0 0,0 1 0 0 0,1 0 0 0 0,-1-1-1 0 0,0 1 1 0 0,0-1 0 0 0,1 1-1 0 0,-1-1 1 0 0,0 0 0 0 0,1 1 0 0 0,-1-1-1 0 0,1 0 1 0 0,-1 1 0 0 0,1-1-1 0 0,-1 0 1 0 0,1 0 0 0 0,-1 1 0 0 0,1-1-1 0 0,0 0 1 0 0,-1 0 0 0 0,1 0-1 0 0,0 0 1 0 0,0 1 0 0 0,0-1 0 0 0,-1 0-1 0 0,1 0 1 0 0,0 0 0 0 0,0 0 0 0 0,0 0-1 0 0,1-1 1 0 0,-1-3-627 0 0,-6-15-1082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4.98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626 109 920 0 0,'0'0'1119'0'0,"0"-19"4482"0"0,0 17-5309 0 0,0 0 1 0 0,-1 0-1 0 0,1 0 0 0 0,-1 0 1 0 0,1 0-1 0 0,-1 0 1 0 0,0 0-1 0 0,0 0 0 0 0,0 1 1 0 0,0-1-1 0 0,0 0 1 0 0,0 0-1 0 0,-1 1 1 0 0,1-1-1 0 0,0 1 0 0 0,-1-1 1 0 0,1 1-1 0 0,-4-2 1 0 0,4 2 309 0 0,-15-9 1026 0 0,7 4-947 0 0,4 3-476 0 0,1-1 1 0 0,-1 1 0 0 0,0 1 0 0 0,0-1-1 0 0,0 1 1 0 0,-1-1 0 0 0,1 2 0 0 0,-1-1-1 0 0,1 0 1 0 0,-1 1 0 0 0,-7-1-1 0 0,10 2-132 0 0,0 0 0 0 0,0-1-1 0 0,0 1 1 0 0,1-1-1 0 0,-1 0 1 0 0,-3-1-1 0 0,4 1 10 0 0,-1 0 0 0 0,0 0-1 0 0,0 1 1 0 0,1-1 0 0 0,-1 1 0 0 0,-3-1-1 0 0,-9 1 57 0 0,1 1 0 0 0,-1 1 0 0 0,1 0-1 0 0,-1 1 1 0 0,1 0 0 0 0,0 1-1 0 0,0 1 1 0 0,0 0 0 0 0,1 1 0 0 0,0 1-1 0 0,0-1 1 0 0,0 2 0 0 0,-18 15-1 0 0,-13 6 150 0 0,24-15-43 0 0,-27 21 0 0 0,44-32-207 0 0,0 1-1 0 0,0 0 1 0 0,0-1 0 0 0,0 1 0 0 0,1 0-1 0 0,0 1 1 0 0,0-1 0 0 0,0 0 0 0 0,-2 8-1 0 0,1-4 19 0 0,1-1-1 0 0,-2 0 0 0 0,-4 9 0 0 0,5-11-32 0 0,0 1 1 0 0,0 0-1 0 0,-2 10 0 0 0,3-10-10 0 0,0 0 0 0 0,-1 0 0 0 0,1-1 0 0 0,-1 1 0 0 0,-4 5 0 0 0,-2 2 26 0 0,1 1-1 0 0,0 0 0 0 0,1 0 1 0 0,1 1-1 0 0,-7 19 0 0 0,9-18 34 0 0,1 0-1 0 0,0 0 1 0 0,2 0-1 0 0,0 0 1 0 0,0 1-1 0 0,1-1 1 0 0,2 0-1 0 0,4 28 1 0 0,-4-37-66 0 0,0 1 1 0 0,1 0-1 0 0,0-1 0 0 0,1 0 1 0 0,5 11-1 0 0,6 11 16 0 0,-11-21-21 0 0,-4-4 0 0 0,1-1 0 0 0,1 0 0 0 0,-1 0 0 0 0,0 0 0 0 0,1 0 0 0 0,0 0 0 0 0,0 0 0 0 0,0 0 0 0 0,0-1 0 0 0,0 1 0 0 0,0-1 0 0 0,5 4 0 0 0,4 0 6 0 0,0 1 22 0 0,0-2 0 0 0,1 1 0 0 0,21 6 0 0 0,-9-6 13 0 0,0-1 1 0 0,1-2-1 0 0,-1 0 1 0 0,29-1 0 0 0,52 4 43 0 0,-99-6-76 0 0,0 0 0 0 0,0 0 0 0 0,0-1-1 0 0,0 0 1 0 0,8-2 0 0 0,12-1 37 0 0,-22 4-35 0 0,0 0 1 0 0,0-1-1 0 0,-1 1 0 0 0,1-1 0 0 0,0 0 0 0 0,4-2 0 0 0,-1 0-2 0 0,0-1-1 0 0,0 0 0 0 0,9-7 0 0 0,-10 7 6 0 0,1-1 0 0 0,-1 1 0 0 0,15-6-1 0 0,-15 7-5 0 0,0-1 0 0 0,0 0 0 0 0,0 0 0 0 0,0 0 0 0 0,-1-1 0 0 0,10-10 0 0 0,-10 10-4 0 0,-3 3 2 0 0,0-1 0 0 0,0 0 0 0 0,0 0 0 0 0,0 1-1 0 0,3-6 1 0 0,8-12 23 0 0,-6 12-17 0 0,-1-1-1 0 0,0 0 1 0 0,0 0-1 0 0,-1-1 1 0 0,0 1 0 0 0,0-1-1 0 0,-1 0 1 0 0,0-1-1 0 0,-1 1 1 0 0,0 0-1 0 0,1-12 1 0 0,5-12 48 0 0,-7 29-50 0 0,0-1-1 0 0,0 1 1 0 0,-1-1 0 0 0,0 0-1 0 0,0 1 1 0 0,1-8 0 0 0,-2-23 24 0 0,1 18 25 0 0,-1 0-1 0 0,0 0 1 0 0,-1 0-1 0 0,-2 0 1 0 0,-5-24-1 0 0,1 18-37 0 0,3 10 1 0 0,0 0 1 0 0,0 1 0 0 0,-2-1-1 0 0,0 1 1 0 0,0 0-1 0 0,-1 1 1 0 0,-11-16 0 0 0,3 7 57 0 0,11 15-46 0 0,0 0 1 0 0,0 0-1 0 0,0 1 1 0 0,-1-1-1 0 0,0 1 1 0 0,0 0-1 0 0,-11-8 1 0 0,4 7 60 0 0,0 1 1 0 0,-1 0 0 0 0,0 0-1 0 0,-20-3 1 0 0,21 5-75 0 0,-1 1-1 0 0,0 1 0 0 0,0 1 1 0 0,-1 0-1 0 0,1 0 0 0 0,0 1 1 0 0,0 1-1 0 0,0 0 0 0 0,1 1 1 0 0,-25 8-1 0 0,12-5-12 0 0,22-5-75 0 0,1-1-1 0 0,-1 0 1 0 0,0 1 0 0 0,1-1 0 0 0,-1 1 0 0 0,1 0-1 0 0,-1 0 1 0 0,1 0 0 0 0,-1 0 0 0 0,1 0-1 0 0,0 1 1 0 0,-1-1 0 0 0,1 1 0 0 0,0-1-1 0 0,-2 3 1 0 0,3-2-1555 0 0,-5 12-12111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6.73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31 158 456 0 0,'0'0'8122'0'0,"-1"-1"-7040"0"0,-23-25 3520 0 0,24 25-4392 0 0,0 1-1 0 0,-1-1 0 0 0,1 1 1 0 0,0-1-1 0 0,-1 0 1 0 0,1 1-1 0 0,0-1 0 0 0,0 0 1 0 0,0 0-1 0 0,0 1 1 0 0,-1-1-1 0 0,1 0 1 0 0,0 0-1 0 0,0 1 0 0 0,1-2 1 0 0,-1-1-106 0 0,-1 2-68 0 0,1 0 1 0 0,-1 1-1 0 0,1-1 0 0 0,0 0 1 0 0,-1 1-1 0 0,1-1 1 0 0,0 0-1 0 0,0 0 1 0 0,0 1-1 0 0,-1-1 0 0 0,1 0 1 0 0,0 0-1 0 0,0 1 1 0 0,0-1-1 0 0,0 0 0 0 0,0 0 1 0 0,1 1-1 0 0,-1-1 1 0 0,0 0-1 0 0,0 0 1 0 0,0 1-1 0 0,0-1 0 0 0,1 0 1 0 0,-1 1-1 0 0,0-1 1 0 0,1 0-1 0 0,-1 1 1 0 0,1-1-1 0 0,-1 0 0 0 0,1 1 1 0 0,-1-1-1 0 0,1 1 1 0 0,-1-1-1 0 0,2 0 0 0 0,7-8 211 0 0,0 1 0 0 0,0 1 0 0 0,1-1 0 0 0,-1 1 0 0 0,2 1 0 0 0,10-6-1 0 0,-8 6-102 0 0,-3 0 82 0 0,2 1 0 0 0,-1 0 0 0 0,23-6 0 0 0,-31 11-194 0 0,0-1 0 0 0,-1 1-1 0 0,1 0 1 0 0,0 1 0 0 0,-1-1 0 0 0,1 0-1 0 0,0 1 1 0 0,-1 0 0 0 0,5 1-1 0 0,10 2 4 0 0,-12-2-20 0 0,0-1 0 0 0,1 1 0 0 0,-1 1 0 0 0,0-1 0 0 0,0 0 0 0 0,-1 1 0 0 0,1 0 0 0 0,0 0 1 0 0,-1 1-1 0 0,0-1 0 0 0,0 1 0 0 0,0 0 0 0 0,0 0 0 0 0,4 6 0 0 0,-6 4 82 0 0,-1-4-36 0 0,1-7-27 0 0,-1 0-1 0 0,0 0 0 0 0,0 1 0 0 0,0-1 0 0 0,0 0 1 0 0,0 0-1 0 0,-1 0 0 0 0,0 1 0 0 0,1-1 1 0 0,-1 0-1 0 0,-1 1 0 0 0,1 2 0 0 0,-1-2 7 0 0,1 0 0 0 0,0 0-1 0 0,0 0 1 0 0,0 0 0 0 0,1 0 0 0 0,-1 0-1 0 0,1 0 1 0 0,0 0 0 0 0,2 4-1 0 0,-2-4 30 0 0,0 0-1 0 0,0 1 1 0 0,0-1-1 0 0,0 1 0 0 0,-1-1 1 0 0,1 0-1 0 0,-2 9 0 0 0,1-8-26 0 0,-1 0-1 0 0,-1 0 0 0 0,1 0 1 0 0,-1 0-1 0 0,0 0 0 0 0,0 0 1 0 0,0-1-1 0 0,-3 5 0 0 0,-27 33 87 0 0,10-14-62 0 0,19-24-55 0 0,-1 1-1 0 0,0-1 1 0 0,-1 0 0 0 0,1 0 0 0 0,-9 5 0 0 0,-14 14 10 0 0,23-19 2 0 0,0-1 0 0 0,0 0-1 0 0,0 0 1 0 0,-1 0 0 0 0,-5 3-1 0 0,-8 6 182 0 0,16-10 246 0 0,2-2-427 0 0,0 0 0 0 0,-1 0 0 0 0,1 0 0 0 0,0 0 0 0 0,0 0 0 0 0,0 0 0 0 0,0 0 0 0 0,-1 0 0 0 0,1 0 0 0 0,0 0 0 0 0,0 0 0 0 0,0 0 0 0 0,0 0 0 0 0,0 0 0 0 0,-1 0 0 0 0,1 0 0 0 0,0 1 0 0 0,0-1 0 0 0,0 0 0 0 0,0 0 0 0 0,0 0 0 0 0,0 0 0 0 0,-1 0 0 0 0,1 0 0 0 0,0 1 0 0 0,0-1 0 0 0,0 0 0 0 0,0 0 0 0 0,0 0 0 0 0,0 0 0 0 0,0 1 0 0 0,0-1 0 0 0,0 0 0 0 0,0 0 0 0 0,0 0 0 0 0,0 0 0 0 0,0 1 0 0 0,0-1 0 0 0,0 0 0 0 0,0 0 0 0 0,0 1 0 0 0,3 0-4 0 0,0 0-1 0 0,0 0 1 0 0,1 0-1 0 0,-1 0 1 0 0,0-1-1 0 0,1 1 1 0 0,-1-1-1 0 0,6 0 1 0 0,32-4 19 0 0,-2 1 11 0 0,95-6-39 0 0,-72 3 66 0 0,-45 5-79 0 0,1-1 0 0 0,-1 0 1 0 0,1-2-1 0 0,-1 0 0 0 0,28-11 0 0 0,-24 3-1237 0 0,-16 8 403 0 0,3-1-1345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7.64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843 124 2304 0 0,'0'0'1448'0'0,"-3"-2"-64"0"0,-43-20 2496 0 0,40 19-3452 0 0,0 0 1 0 0,0 1 0 0 0,0-1 0 0 0,0 1-1 0 0,-12-3 1 0 0,11 4-75 0 0,1-1 0 0 0,-1 0 0 0 0,1 0 0 0 0,0 0 0 0 0,-10-6 0 0 0,14 6-239 0 0,-1 1 1 0 0,1 0-1 0 0,0 0 1 0 0,-1 1 0 0 0,1-1-1 0 0,-1 0 1 0 0,1 1-1 0 0,-6-1 1 0 0,5 1-20 0 0,1-1 0 0 0,-1 1-1 0 0,0-1 1 0 0,0 0 0 0 0,1 1 0 0 0,-1-1-1 0 0,-5-3 1 0 0,-7-4 399 0 0,-1 1 1 0 0,-1 0-1 0 0,1 1 0 0 0,-1 1 0 0 0,0 0 0 0 0,0 1 0 0 0,-24-1 0 0 0,34 4-385 0 0,1 1 0 0 0,-1 0-1 0 0,0 0 1 0 0,0 1 0 0 0,1 0 0 0 0,-1 0-1 0 0,-7 3 1 0 0,-44 17 519 0 0,32-10-369 0 0,7-3 86 0 0,-30 18 1 0 0,29-14-177 0 0,2-1 12 0 0,1 1 0 0 0,1 0 0 0 0,-21 20 0 0 0,7-5 60 0 0,19-17-109 0 0,2 0 0 0 0,-1 0 0 0 0,2 0 0 0 0,-1 2 0 0 0,-10 17 0 0 0,-27 62 13 0 0,41-79-146 0 0,1 1 0 0 0,0-1-1 0 0,0 1 1 0 0,2 0 0 0 0,-1-1-1 0 0,2 1 1 0 0,-1 25 0 0 0,3-18 35 0 0,1 0 1 0 0,0 0 0 0 0,1 0 0 0 0,9 26-1 0 0,-9-36-7 0 0,1 0 0 0 0,0-1-1 0 0,0 1 1 0 0,1-1 0 0 0,0 0-1 0 0,1-1 1 0 0,13 16 0 0 0,0 1 34 0 0,-16-20-51 0 0,1 0 1 0 0,0 0-1 0 0,0 0 1 0 0,6 5 0 0 0,1 0 42 0 0,0-1 0 0 0,1 0 1 0 0,15 8-1 0 0,-10-7 20 0 0,-3-2-32 0 0,2 0 1 0 0,-1 0-1 0 0,22 6 1 0 0,-26-11-36 0 0,8 3 76 0 0,-1-1 0 0 0,1-1 0 0 0,1-1-1 0 0,28 2 1 0 0,-16-4 38 0 0,-18 0-70 0 0,-1-1 0 0 0,1 0 0 0 0,-1-1 0 0 0,25-5 0 0 0,-5-9 29 0 0,-16 11-33 0 0,-8 1-25 0 0,0 1 0 0 0,-1-1 0 0 0,0 0 0 0 0,13-7 1 0 0,43-19 106 0 0,-1 0-37 0 0,-41 17-51 0 0,-17 11-32 0 0,-1-2 1 0 0,1 1 0 0 0,-1 0-1 0 0,0-1 1 0 0,0 0-1 0 0,0 0 1 0 0,0 0 0 0 0,0-1-1 0 0,0 1 1 0 0,5-8 0 0 0,2-5 37 0 0,-3 7-14 0 0,-1-1 0 0 0,0 0 1 0 0,-1 0-1 0 0,0 0 0 0 0,0-1 0 0 0,6-18 1 0 0,-1 7 4 0 0,-10 19-25 0 0,1 0 1 0 0,0 0-1 0 0,-1 0 0 0 0,1 0 0 0 0,-1 0 0 0 0,0 0 1 0 0,0 0-1 0 0,0 0 0 0 0,1-7 0 0 0,-4-6 34 0 0,1-7-14 0 0,3 9 16 0 0,-1 7-15 0 0,0 0-1 0 0,0 0 0 0 0,0 0 1 0 0,-2-11-1 0 0,1 10 2 0 0,-2-11 20 0 0,0 0 0 0 0,-1 1 0 0 0,-1-1 0 0 0,-7-21-1 0 0,0 10 9 0 0,8 19-56 0 0,-12-23 1 0 0,8 18 29 0 0,6 12-34 0 0,0 1 0 0 0,-1 0 0 0 0,1 0-1 0 0,-1 0 1 0 0,0 1 0 0 0,1-1 0 0 0,-1 0 0 0 0,0 1-1 0 0,-4-4 1 0 0,-3-3 20 0 0,-1 1-1 0 0,0 1 1 0 0,-1-1-1 0 0,1 2 1 0 0,-2-1-1 0 0,1 2 1 0 0,0-1 0 0 0,-1 2-1 0 0,0-1 1 0 0,0 2-1 0 0,-18-4 1 0 0,-39-13 81 0 0,54 17-75 0 0,-1 0-21 0 0,-1 1 0 0 0,-17-1 0 0 0,28 3-159 0 0,-38 3 526 0 0,41-3-717 0 0,-1 1 0 0 0,1 0 0 0 0,0 0 0 0 0,-1 0 0 0 0,1 0 0 0 0,0 0 0 0 0,0 1 0 0 0,0 0 0 0 0,0-1 0 0 0,-3 4 0 0 0,4 7-13695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6:59.51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1 441 2304 0 0,'0'0'5666'0'0,"3"0"-3838"0"0,9-3-574 0 0,-9 2 1580 0 0,-2 1-2756 0 0,0 0-1 0 0,0 0 1 0 0,0 0-1 0 0,-1 0 1 0 0,1-1-1 0 0,0 1 1 0 0,0 0-1 0 0,0-1 1 0 0,-1 1-1 0 0,1 0 1 0 0,0-1-1 0 0,0 1 1 0 0,-1-1-1 0 0,1 1 1 0 0,0-1 0 0 0,-1 1-1 0 0,1-1 1 0 0,-1 0-1 0 0,1 1 1 0 0,0-2-1 0 0,9-14 667 0 0,-3-15 685 0 0,-6 28-1354 0 0,-1 1 0 0 0,1-1-1 0 0,-1 1 1 0 0,0-1 0 0 0,1 1-1 0 0,-1-1 1 0 0,0 1 0 0 0,-1-5-1 0 0,1 4-35 0 0,-1 0-1 0 0,1 1 0 0 0,0-1 0 0 0,1 0 1 0 0,-1 0-1 0 0,0 1 0 0 0,1-1 0 0 0,1-4 0 0 0,0 1 89 0 0,-1 0 0 0 0,1 0 0 0 0,-1 0-1 0 0,1-8 1 0 0,-1 9-23 0 0,-1-1 0 0 0,2 0 0 0 0,-1 1 0 0 0,0-1 0 0 0,5-10 0 0 0,-1 7-42 0 0,-3 6-44 0 0,0-1 0 0 0,0 1 0 0 0,0-1-1 0 0,-1 0 1 0 0,0 0 0 0 0,1 0 0 0 0,0-5 0 0 0,4-23 86 0 0,-4 27-84 0 0,-1 0-1 0 0,0 0 0 0 0,0 0 0 0 0,0 0 0 0 0,-1 0 0 0 0,0-1 0 0 0,0-8 0 0 0,-2 4 16 0 0,1 9-28 0 0,0-1 1 0 0,1 0-1 0 0,0 0 1 0 0,-1 1-1 0 0,1-1 1 0 0,0 0-1 0 0,0 0 1 0 0,0 0-1 0 0,0 0 1 0 0,0 1-1 0 0,1-1 1 0 0,0-2-1 0 0,0 1 1 0 0,0 1 11 0 0,0 0 1 0 0,0-1-1 0 0,0 1 0 0 0,0-1 0 0 0,-1 1 1 0 0,1-1-1 0 0,-1 0 0 0 0,1 1 0 0 0,-1-1 1 0 0,0 1-1 0 0,0-1 0 0 0,0 0 0 0 0,0 1 0 0 0,0-1 1 0 0,-1 0-1 0 0,1 1 0 0 0,-1-1 0 0 0,-1-3 1 0 0,1 4 58 0 0,-1 0 1 0 0,1 0 0 0 0,0 0 0 0 0,-1 0-1 0 0,0 1 1 0 0,1-1 0 0 0,-1 0 0 0 0,0 1-1 0 0,1 0 1 0 0,-1-1 0 0 0,0 1 0 0 0,0 0-1 0 0,0 0 1 0 0,0 0 0 0 0,-3-1 0 0 0,2 1 867 0 0,9 11-668 0 0,-3-5-221 0 0,-1-2-18 0 0,-1 0-1 0 0,0 1 1 0 0,0-1-1 0 0,0 1 1 0 0,0-1 0 0 0,-1 1-1 0 0,1-1 1 0 0,-1 1-1 0 0,0 6 1 0 0,0-6-10 0 0,0 1-1 0 0,0-1 1 0 0,0 0-1 0 0,1 0 1 0 0,0 0-1 0 0,0 0 1 0 0,2 6 0 0 0,2 1-5 0 0,-4-9-23 0 0,1 1-1 0 0,-1 0 0 0 0,0 0 0 0 0,0-1 0 0 0,0 1 0 0 0,0 0 0 0 0,0 0 1 0 0,-1 0-1 0 0,1 0 0 0 0,-1 0 0 0 0,0 0 0 0 0,0 4 0 0 0,-2 3 16 0 0,1 1 0 0 0,1-1-1 0 0,0 0 1 0 0,0 0-1 0 0,1 0 1 0 0,2 10 0 0 0,-2-10 19 0 0,0 0 1 0 0,0 0-1 0 0,-1 1 0 0 0,-1-1 1 0 0,1 0-1 0 0,-2 0 1 0 0,1 0-1 0 0,-1 0 1 0 0,-6 18-1 0 0,6-24-28 0 0,1 0 1 0 0,1 0-1 0 0,-1 0 0 0 0,1 0 0 0 0,-1 0 0 0 0,1 0 0 0 0,0 0 1 0 0,0 0-1 0 0,1 0 0 0 0,0 4 0 0 0,-1-7-6 0 0,1 1 5 0 0,-1 1-1 0 0,0-1 1 0 0,-1 0 0 0 0,1 0-1 0 0,0 1 1 0 0,-1-1-1 0 0,1 0 1 0 0,-1 0 0 0 0,0 0-1 0 0,1 0 1 0 0,-1 1-1 0 0,0-1 1 0 0,0 0-1 0 0,-1-1 1 0 0,1 1 0 0 0,-2 2-1 0 0,2-3-1 0 0,0 1 0 0 0,0-1 0 0 0,0 0 0 0 0,0 1 0 0 0,0-1 0 0 0,1 1 0 0 0,-1-1 0 0 0,0 1 0 0 0,1-1-1 0 0,-1 1 1 0 0,1 0 0 0 0,-1-1 0 0 0,1 1 0 0 0,0 0 0 0 0,0-1 0 0 0,0 1 0 0 0,0 0 0 0 0,0-1 0 0 0,0 1 0 0 0,0 0 0 0 0,1 2 0 0 0,-1-3-15 0 0,0-1 1 0 0,1 1-1 0 0,-1 0 1 0 0,0-1-1 0 0,0 1 1 0 0,0-1-1 0 0,1 1 1 0 0,-1-1-1 0 0,0 1 1 0 0,1-1-1 0 0,-1 1 1 0 0,1-1 0 0 0,-1 1-1 0 0,0-1 1 0 0,1 0-1 0 0,-1 1 1 0 0,1-1-1 0 0,-1 1 1 0 0,2-1-1 0 0,-1 0-85 0 0,0 0-1 0 0,0 0 1 0 0,0 0-1 0 0,0-1 0 0 0,0 1 1 0 0,0 0-1 0 0,0-1 1 0 0,0 1-1 0 0,0-1 1 0 0,-1 1-1 0 0,1-1 0 0 0,0 1 1 0 0,1-2-1 0 0,11-8-1739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0.43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756 138 4232 0 0,'0'0'191'0'0,"-1"-1"-11"0"0,-3-6 1 0 0,3 5 560 0 0,-10-23 5372 0 0,4 19-5481 0 0,-1 0-1 0 0,0 1 0 0 0,-11-7 1 0 0,4 3 669 0 0,13 7-1279 0 0,1 1 1 0 0,-1 0-1 0 0,1 0 0 0 0,-1 0 1 0 0,1 1-1 0 0,-1-1 1 0 0,0 0-1 0 0,1 0 1 0 0,-1 1-1 0 0,-2-1 1 0 0,-20-5 616 0 0,-24-9 0 0 0,-1 0 266 0 0,31 10-586 0 0,12 3-179 0 0,0 0 0 0 0,0 0 1 0 0,-1 1-1 0 0,1 0 0 0 0,-8 0 0 0 0,8 1-55 0 0,-9 0 148 0 0,0-1 0 0 0,-17-2 0 0 0,31 3-208 0 0,1 0-1 0 0,-1 0 1 0 0,0 0-1 0 0,1-1 1 0 0,-1 1-1 0 0,0 0 1 0 0,0 0-1 0 0,1 0 0 0 0,-1 1 1 0 0,0-1-1 0 0,1 0 1 0 0,-1 0-1 0 0,0 0 1 0 0,0 0-1 0 0,0 1 1 0 0,-5 1 47 0 0,-18 2 138 0 0,1 2 0 0 0,-32 10 0 0 0,38-10-144 0 0,6-2-17 0 0,1 1-1 0 0,-1 1 0 0 0,1 0 0 0 0,1 0 0 0 0,-1 1 1 0 0,-9 9-1 0 0,8-7-10 0 0,-5 4 139 0 0,0 0 1 0 0,1 2-1 0 0,0 0 0 0 0,1 0 0 0 0,1 1 0 0 0,-13 21 0 0 0,9-15 41 0 0,13-17-179 0 0,0-1 1 0 0,1 1 0 0 0,0-1 0 0 0,-1 1 0 0 0,2 0 0 0 0,-1 1-1 0 0,-2 6 1 0 0,2-3 13 0 0,-1 2-8 0 0,0 0 0 0 0,1 0-1 0 0,1 0 1 0 0,0 0-1 0 0,0 1 1 0 0,0 21 0 0 0,4-17-31 0 0,-1-4 5 0 0,0 0 0 0 0,1 0 1 0 0,1 0-1 0 0,0-1 0 0 0,0 1 1 0 0,10 20-1 0 0,-2-11 24 0 0,-5-10-26 0 0,0 0 0 0 0,0 0 1 0 0,1 0-1 0 0,12 12 0 0 0,-2-3 39 0 0,-13-14-45 0 0,1-1 0 0 0,0 1 0 0 0,0-1 0 0 0,0 0 0 0 0,1 0 0 0 0,0 0 0 0 0,0-1 0 0 0,0 0 0 0 0,0 0 0 0 0,1 0 0 0 0,10 3 0 0 0,5-1 104 0 0,0-1 0 0 0,39 2-1 0 0,-45-5-38 0 0,1-1 0 0 0,-1-1 0 0 0,28-3 0 0 0,-29 1-28 0 0,-1-1 0 0 0,18 1 0 0 0,-23 1-48 0 0,0 0 0 0 0,0 0 0 0 0,0-1 0 0 0,16-5-1 0 0,10-2 13 0 0,-20 6 8 0 0,0-1 1 0 0,0-1-1 0 0,0-1 1 0 0,-1 0-1 0 0,25-14 0 0 0,-30 15-25 0 0,1-1 40 0 0,-1 0-1 0 0,13-11 1 0 0,-1 1 53 0 0,-17 12-81 0 0,0-1 0 0 0,0 1 0 0 0,0 0 0 0 0,0-1 1 0 0,-1 0-1 0 0,1 0 0 0 0,-1 0 0 0 0,4-9 0 0 0,8-14-7 0 0,-9 19 0 0 0,-1 0 0 0 0,0 1 0 0 0,-1-2 0 0 0,0 1 0 0 0,-1-1 0 0 0,1 1 0 0 0,-2-1 0 0 0,3-15 0 0 0,-4 18 0 0 0,0 0 0 0 0,0-1 0 0 0,0 1 0 0 0,-1 0 0 0 0,0-1 0 0 0,-1 1 0 0 0,0-1 0 0 0,-2-8 0 0 0,-2-4 13 0 0,4 12 9 0 0,0 1-1 0 0,-1 0 1 0 0,0 0-1 0 0,0 0 1 0 0,-1 0-1 0 0,0 0 1 0 0,0 1-1 0 0,-1-1 1 0 0,-7-9-1 0 0,-11-12 453 0 0,15 20-380 0 0,0-1 0 0 0,-10-9 0 0 0,12 13-104 0 0,-5-5 37 0 0,-1 1-1 0 0,0 0 1 0 0,-1 0 0 0 0,0 1-1 0 0,0 0 1 0 0,-20-8-1 0 0,-65-19 41 0 0,96 35-84 0 0,0-1 0 0 0,-1 1 0 0 0,1 0 0 0 0,0 0 0 0 0,0-1 0 0 0,-1 1 0 0 0,1 0 1 0 0,0 0-1 0 0,-1 1 0 0 0,1-1 0 0 0,0 0 0 0 0,-1 0 0 0 0,1 1 0 0 0,0-1 0 0 0,-1 0 0 0 0,1 1 0 0 0,0-1 0 0 0,0 1 0 0 0,-2 1 0 0 0,3-2 12 0 0,-2 1-1099 0 0,0 1-368 0 0,-9 5-1291 0 0,-5 3-4932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9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4608 0 0,'0'0'14781'0'0,"0"-8"-14528"0"0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2.37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1 268 1376 0 0,'0'0'6841'0'0,"0"-1"-5685"0"0,4-9-283 0 0,-3 8-479 0 0,0-1 0 0 0,0 1 0 0 0,0-1 0 0 0,0 1 0 0 0,1 0 0 0 0,-1 0 0 0 0,0 0 0 0 0,4-4 0 0 0,-2 2-174 0 0,0 0 1 0 0,0 0 0 0 0,0-1 0 0 0,-1 1-1 0 0,1-1 1 0 0,-1 0 0 0 0,2-7 0 0 0,9-17 617 0 0,-13 28-811 0 0,1 1 0 0 0,-1-1 0 0 0,0 0 0 0 0,1 1 0 0 0,-1-1 1 0 0,0 0-1 0 0,0 1 0 0 0,0-1 0 0 0,0 0 0 0 0,1 1 1 0 0,-1-1-1 0 0,0 0 0 0 0,0 1 0 0 0,0-1 0 0 0,-1-1 1 0 0,1-2 60 0 0,2-5 136 0 0,1 1 0 0 0,0 0 0 0 0,0 1 0 0 0,7-13 0 0 0,-10 19-208 0 0,0 1-1 0 0,0 0 1 0 0,1 0 0 0 0,-1-1-1 0 0,0 1 1 0 0,0 0-1 0 0,0-1 1 0 0,1 1-1 0 0,-1 0 1 0 0,0-1-1 0 0,0 1 1 0 0,0 0-1 0 0,0-1 1 0 0,0 1-1 0 0,0 0 1 0 0,0-1-1 0 0,0 1 1 0 0,0 0-1 0 0,0-1 1 0 0,0 1-1 0 0,0 0 1 0 0,0-1-1 0 0,0 1 1 0 0,0-1-1 0 0,-1-9 229 0 0,5-27 319 0 0,-4 35-454 0 0,0 0 1 0 0,1 1-1 0 0,-1-1 0 0 0,1 0 0 0 0,-1 0 1 0 0,1 0-1 0 0,0 0 0 0 0,-1 1 0 0 0,3-4 1 0 0,2-9 98 0 0,-5 13-32 0 0,0 3-96 0 0,0 36-74 0 0,-1 5 241 0 0,7 63 0 0 0,7-52 467 0 0,-10-38-660 0 0,2-1 1 0 0,0 1 0 0 0,0-1-1 0 0,2 1 1 0 0,12 20 0 0 0,-15-26-45 0 0,1 5-10 0 0,-3-1 0 0 0,3-2 0 0 0,-1-1 11 0 0,-3-9 42 0 0,-1 0-40 0 0,-1-1 1 0 0,1 0-1 0 0,0 0 0 0 0,0 1 0 0 0,-1-1 0 0 0,1 0 0 0 0,-1 0 0 0 0,1 1 0 0 0,-1-1 0 0 0,1 0 0 0 0,-1 0 1 0 0,0 0-1 0 0,1 0 0 0 0,-1 0 0 0 0,0 0 0 0 0,0 0 0 0 0,0 0 0 0 0,0 0 0 0 0,0 0 0 0 0,0 0 1 0 0,0-1-1 0 0,-2 2 0 0 0,-2 1-9 0 0,-1 0 0 0 0,0-1 0 0 0,-10 3 1 0 0,-1 1 7 0 0,14-5-5 0 0,0 0 0 0 0,-1 0-1 0 0,1 0 1 0 0,-1-1 0 0 0,0 1 0 0 0,1-1 0 0 0,-1 0 0 0 0,1 0-1 0 0,-1-1 1 0 0,1 1 0 0 0,-1-1 0 0 0,1 1 0 0 0,-1-1 0 0 0,-6-2-1 0 0,-8-2 9 0 0,-10-6-15 0 0,79 11 1650 0 0,5-2-1724 0 0,-47 3 100 0 0,-6 0-58 0 0,1-1 0 0 0,-1 1 0 0 0,1-1 0 0 0,-1 0 0 0 0,1 0 0 0 0,6-1 0 0 0,75-21-3843 0 0,-55 16 2404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3.21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771 101 6448 0 0,'0'0'141'0'0,"0"0"-120"0"0,0 0 0 0 0,0-1-1 0 0,0 1 1 0 0,0-1 0 0 0,1 1 0 0 0,-1 0 0 0 0,0-1-1 0 0,0 1 1 0 0,0-1 0 0 0,0 1 0 0 0,-1-1-1 0 0,1 1 1 0 0,0 0 0 0 0,0-1 0 0 0,0 1 0 0 0,0-1-1 0 0,0 1 1 0 0,0 0 0 0 0,-1-1 0 0 0,1 1-1 0 0,0-1 1 0 0,0 1 0 0 0,-1-1 0 0 0,-4 1 214 0 0,1-1 0 0 0,-1 0 0 0 0,1 0-1 0 0,-1-1 1 0 0,1 1 0 0 0,-1-1 0 0 0,1 0 0 0 0,0 0 0 0 0,0-1 0 0 0,0 1 0 0 0,0-1 0 0 0,0 0 0 0 0,-4-4 0 0 0,-5-3 1121 0 0,2 4-719 0 0,-1 0 1 0 0,0 0-1 0 0,0 1 0 0 0,-18-4 1 0 0,-4 5 498 0 0,21 0-787 0 0,9 2-200 0 0,-1 1 0 0 0,1-1 0 0 0,-1 1 0 0 0,1 0 0 0 0,-1 1 0 0 0,-7-1-1 0 0,-19 0 420 0 0,17 0-407 0 0,0 1-1 0 0,0 0 1 0 0,0 1-1 0 0,-20 4 1 0 0,-67 25 510 0 0,71-20-77 0 0,-55 26 1 0 0,72-29-350 0 0,1 0 0 0 0,0 2 0 0 0,1-1 0 0 0,-17 16-1 0 0,14-11-89 0 0,5-4-64 0 0,0 1 0 0 0,-12 16-1 0 0,5-6 20 0 0,12-14-61 0 0,0 0 0 0 0,0 1 0 0 0,-3 9 0 0 0,-3 3 27 0 0,7-12-67 0 0,0-1-1 0 0,1 1 1 0 0,0 0-1 0 0,0 0 0 0 0,0 0 1 0 0,1 0-1 0 0,0 0 1 0 0,0 0-1 0 0,1 12 0 0 0,0-4 7 0 0,2 0 0 0 0,0 0 0 0 0,5 20 0 0 0,-3-23-2 0 0,0 0 0 0 0,1-1 0 0 0,0 0 0 0 0,1 0-1 0 0,0 0 1 0 0,1-1 0 0 0,0 0 0 0 0,0 0 0 0 0,1 0-1 0 0,0-1 1 0 0,1 0 0 0 0,0-1 0 0 0,1 0 0 0 0,0-1-1 0 0,0 0 1 0 0,0 0 0 0 0,1-1 0 0 0,0 0 0 0 0,14 5-1 0 0,-3-1-20 0 0,-17-7 19 0 0,0 0 1 0 0,0-1-1 0 0,11 4 1 0 0,-1-2 55 0 0,-6-1 31 0 0,0 0-1 0 0,1-1 1 0 0,-1 0 0 0 0,1 0-1 0 0,0-1 1 0 0,0-1 0 0 0,-1 1 0 0 0,20-3-1 0 0,47-13 1 0 0,-40 9 1 0 0,48-14 0 0 0,-70 16-89 0 0,-5 1 20 0 0,1 0-1 0 0,-1-1 1 0 0,15-7-1 0 0,34-18 138 0 0,-36 19-154 0 0,22-14-1 0 0,-32 17-7 0 0,-2 1 12 0 0,-1 0 1 0 0,0 0-1 0 0,15-15 1 0 0,-16 13 10 0 0,-1 0 1 0 0,0 0 0 0 0,0-1-1 0 0,-1 0 1 0 0,0-1-1 0 0,5-12 1 0 0,-8 16-12 0 0,-1 1-1 0 0,-1-1 1 0 0,1-1 0 0 0,-1 1 0 0 0,0 0 0 0 0,-1 0 0 0 0,1 0-1 0 0,-1 0 1 0 0,0-1 0 0 0,-1 1 0 0 0,0 0 0 0 0,-2-10 0 0 0,1 5 11 0 0,0 1 1 0 0,-1-1-1 0 0,-1 1 1 0 0,0 0-1 0 0,0 0 1 0 0,-10-16 0 0 0,-3-2 21 0 0,13 21-32 0 0,0 1-1 0 0,0-1 0 0 0,0 1 0 0 0,-1 0 0 0 0,0 0 0 0 0,-10-9 0 0 0,-4-1-51 0 0,-35-28 191 0 0,47 40-105 0 0,1 0 0 0 0,-1 0-1 0 0,1 1 1 0 0,-1 0-1 0 0,0 0 1 0 0,-1 1 0 0 0,-8-3-1 0 0,-65-7-14 0 0,68 10-64 0 0,1 2 1 0 0,-1 0 0 0 0,0 0 0 0 0,-17 3 0 0 0,29-3-115 0 0,0 0 1 0 0,1 1 0 0 0,-1-1-1 0 0,0 0 1 0 0,0 0 0 0 0,1 0 0 0 0,-1 0-1 0 0,0 1 1 0 0,1-1 0 0 0,-1 0 0 0 0,0 1-1 0 0,1-1 1 0 0,-1 0 0 0 0,0 1-1 0 0,1-1 1 0 0,-1 1 0 0 0,0-1 0 0 0,1 1-1 0 0,-1-1 1 0 0,1 1 0 0 0,-1 0 0 0 0,1-1-1 0 0,-1 2 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5.44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0 135 3224 0 0,'0'0'2838'0'0,"0"-2"-1443"0"0,4-50 8205 0 0,7 42-8620 0 0,-5 1-540 0 0,-6 8-387 0 0,1-1 1 0 0,0 1-1 0 0,-1-1 1 0 0,1 1-1 0 0,0 0 0 0 0,0 0 1 0 0,0-1-1 0 0,0 1 1 0 0,0 0-1 0 0,0 0 1 0 0,0 0-1 0 0,0 0 1 0 0,0 0-1 0 0,1 0 1 0 0,-1 1-1 0 0,0-1 1 0 0,2-1-1 0 0,45-22 1374 0 0,-45 23-1389 0 0,0 0 11 0 0,0-1 1 0 0,0 1-1 0 0,-1 0 1 0 0,1 0-1 0 0,0 0 0 0 0,0 1 1 0 0,1-1-1 0 0,3 0 1 0 0,31-5 70 0 0,-31 6-115 0 0,-6 0-4 0 0,-1 0-1 0 0,1 0 1 0 0,0 0-1 0 0,-1 0 0 0 0,1-1 1 0 0,-1 1-1 0 0,1 0 0 0 0,-1 1 1 0 0,1-1-1 0 0,0 0 0 0 0,-1 0 1 0 0,1 0-1 0 0,-1 0 1 0 0,1 0-1 0 0,-1 0 0 0 0,1 1 1 0 0,-1-1-1 0 0,1 0 0 0 0,0 1 1 0 0,14 8-4 0 0,6-1 3 0 0,8 4 0 0 0,-28-12 0 0 0,0 0 0 0 0,0 1 0 0 0,0-1 0 0 0,0 1 0 0 0,0 0 0 0 0,0-1 0 0 0,0 1 0 0 0,0 0 0 0 0,0-1 0 0 0,0 1 0 0 0,-1 0 0 0 0,1 0 0 0 0,0 0 0 0 0,-1 0 0 0 0,1 0 0 0 0,1 2 0 0 0,11 19 0 0 0,-11-19 42 0 0,0 0 0 0 0,0 0-1 0 0,-1 0 1 0 0,1 1-1 0 0,-1-1 1 0 0,0 0 0 0 0,0 1-1 0 0,0-1 1 0 0,0 1 0 0 0,-1 0-1 0 0,1 3 1 0 0,-1 7 390 0 0,-2 22 1 0 0,0-6-123 0 0,-2-7-27 0 0,1-13-217 0 0,-1 0-78 0 0,3-8 7 0 0,0 0 1 0 0,0 0-1 0 0,0 1 1 0 0,0-1-1 0 0,0 0 1 0 0,1 0-1 0 0,-1 1 0 0 0,0 4 1 0 0,-10 27 69 0 0,10-30-61 0 0,0 0-1 0 0,0 0 1 0 0,0-1-1 0 0,-1 1 1 0 0,0 0-1 0 0,0-1 1 0 0,0 0 0 0 0,0 1-1 0 0,0-1 1 0 0,-1 0-1 0 0,0 0 1 0 0,1 0-1 0 0,-1 0 1 0 0,0-1-1 0 0,0 1 1 0 0,-6 3-1 0 0,-33 20-3 0 0,37-23 0 0 0,-1 0 0 0 0,1 0 0 0 0,-1-1 0 0 0,0 1 0 0 0,0-1 0 0 0,0 0 0 0 0,0 0 0 0 0,-1-1 0 0 0,-11 1 0 0 0,16-1 14 0 0,0-1 0 0 0,-1 0-1 0 0,1 1 1 0 0,-1-1 0 0 0,1 1 0 0 0,0 0-1 0 0,-4 1 1 0 0,-9 3 278 0 0,5-4 832 0 0,19-2-1082 0 0,11-4-42 0 0,-1 1 0 0 0,28-1-1 0 0,-1-1 18 0 0,11 2 279 0 0,-8 2-286 0 0,-10 3-257 0 0,-43-3-169 0 0,-9-3-1242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6.42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736 178 6128 0 0,'0'0'1164'0'0,"3"0"-590"0"0,9 0 24 0 0,-9 0 2854 0 0,3-7-1719 0 0,-2 6-1952 0 0,-4 1 273 0 0,0 0 0 0 0,0 0 0 0 0,1 0 0 0 0,-1 0 0 0 0,0 0 1 0 0,0 0-1 0 0,0 0 0 0 0,1 0 0 0 0,-1 0 0 0 0,0 0 0 0 0,0 0 1 0 0,0 0-1 0 0,0 0 0 0 0,1 0 0 0 0,-1 0 0 0 0,0 0 0 0 0,0-1 1 0 0,0 1-1 0 0,0 0 0 0 0,1 0 0 0 0,-1 0 0 0 0,0 0 1 0 0,0 0-1 0 0,0-1 0 0 0,0 1 0 0 0,0 0 0 0 0,0 0 0 0 0,1 0 1 0 0,-1 0-1 0 0,0-1 0 0 0,2-20 2194 0 0,-2 18-2133 0 0,-1-1 0 0 0,1 1 0 0 0,-1-1 0 0 0,0 1 0 0 0,0-1 0 0 0,0 1 0 0 0,0 0 0 0 0,0-1 0 0 0,-1 1 1 0 0,-3-6-1 0 0,-2-1 883 0 0,-15-17 0 0 0,20 25-975 0 0,-3-3 45 0 0,2 1 22 0 0,0 1 0 0 0,-1-1 0 0 0,1 1 0 0 0,-1 0 0 0 0,0 0 0 0 0,0 1 0 0 0,-6-4 0 0 0,0-1-73 0 0,5 5 26 0 0,1-1 0 0 0,-1 1 0 0 0,0 0 0 0 0,0 0 0 0 0,0 1 0 0 0,0-1 0 0 0,0 1 0 0 0,-7-1 0 0 0,-4 1 337 0 0,-22 1 1 0 0,23 1-195 0 0,1-2 0 0 0,-20-1 0 0 0,28 1-136 0 0,-1 0 0 0 0,0 0 0 0 0,0 1 0 0 0,0 0 0 0 0,0 0 0 0 0,-12 3 0 0 0,2-1-50 0 0,-26 1 0 0 0,32-3 0 0 0,1 0 0 0 0,0 1 0 0 0,-1 0 0 0 0,1 1 0 0 0,0 0 0 0 0,-18 6 0 0 0,18-4 0 0 0,0-1 0 0 0,-16 3 0 0 0,-12 5 0 0 0,27-6 3 0 0,2-2 33 0 0,0 1 0 0 0,-1 1 0 0 0,1-1 0 0 0,1 1 0 0 0,-1 1 0 0 0,1 0 0 0 0,-9 8 0 0 0,0 0 310 0 0,10-8-219 0 0,-1 0 0 0 0,2 0 0 0 0,-1 1 0 0 0,1-1 0 0 0,-9 13 0 0 0,4 1-40 0 0,6-12-50 0 0,0 0 1 0 0,1 0-1 0 0,0 1 1 0 0,1-1-1 0 0,-1 1 1 0 0,2 0-1 0 0,-4 16 1 0 0,0 13 104 0 0,3-22-70 0 0,-1 26 0 0 0,4-34-90 0 0,0 0 0 0 0,0 0 0 0 0,1 0 1 0 0,0 0-1 0 0,1-1 0 0 0,-1 1 0 0 0,2 0 0 0 0,-1-1 0 0 0,1 1 0 0 0,0-1 0 0 0,0 0 0 0 0,1 0 0 0 0,0 0 0 0 0,0-1 0 0 0,1 1 0 0 0,0-1 0 0 0,9 10 1 0 0,-8-11-2 0 0,13 11 7 0 0,0-1 1 0 0,28 18-1 0 0,-38-28 10 0 0,5 4 17 0 0,2 0-1 0 0,-1-1 1 0 0,1-1 0 0 0,30 10 0 0 0,-13-4 21 0 0,-27-10-31 0 0,-1-1 0 0 0,1 1-1 0 0,-1-1 1 0 0,1 0 0 0 0,12 1-1 0 0,32 4-10 0 0,-30-3 33 0 0,0-1 1 0 0,-1-2 0 0 0,1 0-1 0 0,29-2 1 0 0,-36-1-6 0 0,1 0 0 0 0,24-7 0 0 0,-19 2-16 0 0,-14 6 4 0 0,1-1 0 0 0,-1 1-1 0 0,0-1 1 0 0,0-1 0 0 0,0 1 0 0 0,8-6-1 0 0,54-42 55 0 0,-63 47-56 0 0,0 0 1 0 0,-1 0-1 0 0,1-1 0 0 0,-1 0 0 0 0,0 1 0 0 0,0-1 1 0 0,0 0-1 0 0,4-9 0 0 0,17-38 101 0 0,-22 46-89 0 0,14-34 45 0 0,-14 36-57 0 0,-1 0 0 0 0,0-1 0 0 0,0 1 0 0 0,0 0 0 0 0,-1 0 0 0 0,1-1 0 0 0,-1-3 0 0 0,0 3-32 0 0,1 1 0 0 0,-1-1 0 0 0,1 1 0 0 0,0-1 0 0 0,2-4 0 0 0,1-5 42 0 0,1-1 1 0 0,-1 1-1 0 0,-1-1 0 0 0,-1 1 0 0 0,0-1 0 0 0,-1 0 0 0 0,0-15 1 0 0,-7-25-157 0 0,-1 0 1008 0 0,7 51-842 0 0,-1 0 1 0 0,0 0 0 0 0,0 0 0 0 0,0 0 0 0 0,-1 0 0 0 0,1 0 0 0 0,0 0 0 0 0,-4-5-1 0 0,-3-4 62 0 0,5 7-69 0 0,1 0-1 0 0,-1 1 1 0 0,0 0 0 0 0,0-1 0 0 0,-1 1 0 0 0,1 1 0 0 0,-1-1-1 0 0,0 0 1 0 0,0 1 0 0 0,0 0 0 0 0,-1 0 0 0 0,1 0 0 0 0,-1 0-1 0 0,1 1 1 0 0,-1 0 0 0 0,0 0 0 0 0,0 0 0 0 0,0 0 0 0 0,0 1-1 0 0,-9-2 1 0 0,-20-3-8 0 0,23 4-13 0 0,-1 0 0 0 0,-22-1-1 0 0,-31 3-266 0 0,22 0-5147 0 0,41 0 3495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7.36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1 135 3656 0 0,'0'0'14271'0'0,"1"-2"-13800"0"0,2-15 295 0 0,2-4 139 0 0,-1 7-191 0 0,-1 1-410 0 0,3 3-13 0 0,-4 6-153 0 0,0 0 0 0 0,1 0 1 0 0,-2 0-1 0 0,1-1 0 0 0,0 1 1 0 0,-1-1-1 0 0,0 0 0 0 0,0 1 1 0 0,0-1-1 0 0,0-7 0 0 0,-1 11-151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08.09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144 1 456 0 0,'0'0'14266'0'0,"0"2"-13994"0"0,-4 84 2021 0 0,4-61 861 0 0,-1-27-2834 0 0,-1 1-258 0 0,1-1 1 0 0,-1 0 0 0 0,0 1 0 0 0,0-1 0 0 0,0 1-1 0 0,0 0 1 0 0,0 0 0 0 0,-1 0 0 0 0,1 0 0 0 0,0 0-1 0 0,0 0 1 0 0,-4 0 0 0 0,0-1 28 0 0,0 1 1 0 0,0-1 0 0 0,-11 0-1 0 0,6 2-297 0 0,1-1 0 0 0,0 0 0 0 0,0 0 0 0 0,-12-5 0 0 0,11 5-476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7:14.72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1 520 1376 0 0,'0'-1'107'0'0,"0"-10"-577"0"0,-1 7 1145 0 0,1 0 0 0 0,0 0 0 0 0,0 0 0 0 0,0-1 0 0 0,1 1 0 0 0,0 0 0 0 0,-1 0 0 0 0,1 0-1 0 0,2-5 1 0 0,-2 9-513 0 0,-1-1 0 0 0,0 1-1 0 0,0-1 1 0 0,1 1 0 0 0,-1-1-1 0 0,0 0 1 0 0,0 1 0 0 0,0-1-1 0 0,0 1 1 0 0,0-1 0 0 0,0 0-1 0 0,0 1 1 0 0,0-1 0 0 0,0 0-1 0 0,0 1 1 0 0,0-1-1 0 0,-1-5 7068 0 0,7 16-6774 0 0,5 49-34 0 0,-8-45-173 0 0,3 29 0 0 0,1 6 304 0 0,6 12-1 0 0,4 68 0 0 0,-14-106-420 0 0,0-1 1 0 0,2 0 0 0 0,9 26 0 0 0,-1-5 367 0 0,-12-39-436 0 0,0 0 0 0 0,1 0 0 0 0,0 0 0 0 0,3 5 0 0 0,-4-7-49 0 0,1 0 1 0 0,-1 0-1 0 0,0 0 1 0 0,0 1-1 0 0,-1-1 1 0 0,1 0-1 0 0,0 0 1 0 0,-1 0-1 0 0,1 1 0 0 0,-1-1 1 0 0,1 3-1 0 0,-1-5-2 0 0,0 1 1 0 0,0 0-1 0 0,0-1 0 0 0,0 1 0 0 0,1 0 0 0 0,-1 0 0 0 0,0-1 1 0 0,0 1-1 0 0,1-1 0 0 0,-1 1 0 0 0,1 0 0 0 0,-1-1 0 0 0,0 1 1 0 0,1-1-1 0 0,-1 1 0 0 0,1-1 0 0 0,-1 1 0 0 0,1-1 1 0 0,0 1-1 0 0,-1-1 0 0 0,1 1 0 0 0,-1-1 0 0 0,1 0 0 0 0,0 1 1 0 0,-1-1-1 0 0,2 0 0 0 0,8 7 483 0 0,-10-7-464 0 0,1 0-1 0 0,-1 1 0 0 0,1-1 1 0 0,0 0-1 0 0,-1 0 1 0 0,1 0-1 0 0,0 1 0 0 0,-1-1 1 0 0,1 0-1 0 0,-1 0 1 0 0,1 0-1 0 0,0 0 0 0 0,-1 0 1 0 0,1 0-1 0 0,0-1 1 0 0,0 1-1 0 0,0 0 45 0 0,2 0 1 0 0,0 0 0 0 0,0-1 0 0 0,0 1-1 0 0,0-1 1 0 0,-1 0 0 0 0,1 1 0 0 0,0-1-1 0 0,0 0 1 0 0,-1-1 0 0 0,1 1 0 0 0,2-2-1 0 0,15-7 256 0 0,-16 9-290 0 0,-1-1 0 0 0,1 0-1 0 0,0 0 1 0 0,6-5 0 0 0,-7 4-43 0 0,1 1-1 0 0,-1-1 1 0 0,1 1 0 0 0,8-3-1 0 0,27-10 342 0 0,-1-2 0 0 0,63-35-1 0 0,225-172-54 0 0,-296 200-274 0 0,99-80-8 0 0,140-93-2 0 0,-111 88 0 0 0,75-49 0 0 0,-162 120-212 0 0,-1 1-334 0 0,-66 34 521 0 0,17-7-58 0 0,-20 9-300 0 0,-1 0-311 0 0,0 1 628 0 0,0 0 0 0 0,0 0-1 0 0,0-1 1 0 0,0 1 0 0 0,0 0 0 0 0,0 0 0 0 0,0 0 0 0 0,0-1 0 0 0,0 1 0 0 0,0 0 0 0 0,0 0 0 0 0,0 0 0 0 0,-1 0 0 0 0,1-1 0 0 0,0 1 0 0 0,0 0-1 0 0,0 0 1 0 0,0 0 0 0 0,0 0 0 0 0,-1 0 0 0 0,1 0 0 0 0,0-1 0 0 0,0 1 0 0 0,0 0 0 0 0,0 0 0 0 0,-1 0 0 0 0,1 0 0 0 0,0 0 0 0 0,0 0 0 0 0,0 0-1 0 0,-1 0 1 0 0,1 0 0 0 0,-18 11-2931 0 0,1 1 1462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32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0 456 0 0,'0'0'9936'0'0,"0"3"-9552"0"0,0 54 1958 0 0,0-55-2167 0 0,0 0 88 0 0,0 188 2876 0 0,6-163-2827 0 0,-5-7-194 0 0,-2 0 0 0 0,-1 0 0 0 0,-7 36 0 0 0,2-4 793 0 0,6-43-757 0 0,0 0-1 0 0,0-1 1 0 0,0 1 0 0 0,1-1 0 0 0,2 14-1 0 0,-1 11-522 0 0,-1 6 185 0 0,6 13 184 0 0,-5-43 61 0 0,0 1-1 0 0,0 0 0 0 0,-1 0 0 0 0,-1 17 0 0 0,0 4 45 0 0,1-26-85 0 0,0 0 1 0 0,-1 0-1 0 0,0 0 1 0 0,1 0-1 0 0,-4 7 0 0 0,4-10-14 0 0,-1-1 0 0 0,1 1 0 0 0,0-1 0 0 0,-1 1 0 0 0,1 0-1 0 0,0-1 1 0 0,0 1 0 0 0,0 0 0 0 0,0-1 0 0 0,0 1 0 0 0,1 1 0 0 0,-1 4 3 0 0,0 7 61 0 0,-1-1-1 0 0,0 1 0 0 0,-6 20 1 0 0,6-29-56 0 0,0-1-1 0 0,1 1 1 0 0,0-1 0 0 0,0 0 0 0 0,0 6 0 0 0,0 16 60 0 0,-4-5-141 0 0,2 1 1 0 0,1 0-1 0 0,1 33 0 0 0,1 2 125 0 0,-1-36-15 0 0,1 8 97 0 0,-2 0 0 0 0,-8 56-1 0 0,7-73-139 0 0,1 1 0 0 0,0 0-1 0 0,3 22 1 0 0,-1-2 12 0 0,-1-20 24 0 0,-1 0-1 0 0,-3 22 1 0 0,2-25-25 0 0,1 0 0 0 0,0 1 0 0 0,2 11 0 0 0,-1-13-3 0 0,0 0-1 0 0,0 0 1 0 0,-4 17-1 0 0,3-20-34 0 0,1-1 0 0 0,-1 1-1 0 0,1 0 1 0 0,0-1-1 0 0,0 1 1 0 0,1-1 0 0 0,2 12-1 0 0,-2-12-10 0 0,0 1-1 0 0,0 0 0 0 0,0-1 1 0 0,-1 1-1 0 0,0 0 1 0 0,0 0-1 0 0,-2 6 0 0 0,0-2 122 0 0,1 1 0 0 0,0 0 0 0 0,0 0 0 0 0,1 0 0 0 0,0 0 0 0 0,1 0 0 0 0,3 19 0 0 0,-2-25-84 0 0,-2-4 0 0 0,0 21 14 0 0,0-7 28 0 0,0 3-19 0 0,0-1 0 0 0,-6 33 0 0 0,6-47-18 0 0,-1 8 5 0 0,1 16-12 0 0,0-11 12 0 0,0 4 33 0 0,0 0 1 0 0,5 31-1 0 0,-3-41-33 0 0,-1 1 0 0 0,-1-1-1 0 0,-1 21 1 0 0,0-19 1 0 0,1-1 0 0 0,2 21-1 0 0,1-10-9 0 0,0-5 0 0 0,2 31 0 0 0,-1 33 0 0 0,-4-72 16 0 0,1 0 0 0 0,0-1 0 0 0,3 17 0 0 0,-3-15 31 0 0,0 0 0 0 0,0 0-1 0 0,-1 1 1 0 0,-1 14-1 0 0,0 5 41 0 0,1 214 391 0 0,-1-233-441 0 0,0 0 1 0 0,-2 13 0 0 0,1-13 0 0 0,0 0-1 0 0,0 15 1 0 0,2-3 31 0 0,1-7-11 0 0,-1 0 0 0 0,-1 1 0 0 0,-4 25 1 0 0,3-34-49 0 0,1 1 0 0 0,1-1 0 0 0,-1 1 0 0 0,1-1 1 0 0,2 10-1 0 0,-1 11 3 0 0,-1 213-547 0 0,-11-237-2422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35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1376 0 0,'0'0'7700'0'0,"1"0"-7210"0"0,13 9 925 0 0,-13-8-494 0 0,1-1-662 0 0,54 0 1364 0 0,-35 4-663 0 0,-12-1-525 0 0,-5 0-372 0 0,3-3-115 0 0,0 0 0 0 0,-1 0 0 0 0,13-3 0 0 0,4 0 134 0 0,40-1 351 0 0,-46 2-445 0 0,-15 2 7 0 0,-1 0-1 0 0,0 0 0 0 0,1-1 1 0 0,-1 1-1 0 0,1 0 1 0 0,-1 0-1 0 0,1 0 1 0 0,-1 1-1 0 0,1-1 0 0 0,-1 0 1 0 0,3 1-1 0 0,-3-1 0 0 0,1 1-1 0 0,0-1 0 0 0,-1 0 0 0 0,1 0 1 0 0,-1 0-1 0 0,1-1 0 0 0,-1 1 1 0 0,1 0-1 0 0,-1-1 0 0 0,1 1 1 0 0,1-1-1 0 0,3-1 1 0 0,6 2 6 0 0,0 4 271 0 0,-8-3-82 0 0,0 0 1 0 0,0 0-1 0 0,0 0 1 0 0,0 0-1 0 0,5-1 0 0 0,2 6-110 0 0,0-5-33 0 0,-1 0-1 0 0,1 0 1 0 0,-1-1-1 0 0,14-1 1 0 0,8 0 55 0 0,69-10 257 0 0,111 15 184 0 0,-202-4-480 0 0,22 0 70 0 0,36 0-58 0 0,-40 1-65 0 0,-8 0 5 0 0,1-2-1 0 0,-1 0 1 0 0,24-4 0 0 0,-18 1-14 0 0,0 1 0 0 0,40 1 0 0 0,-47 2 11 0 0,14 0 32 0 0,0-1-33 0 0,-30 0-10 0 0,0 1 0 0 0,-1-1 0 0 0,1 1 0 0 0,0 0 0 0 0,0 0 0 0 0,0 0 0 0 0,0 0 0 0 0,0 0 0 0 0,2 1 0 0 0,4 1 0 0 0,63 2 64 0 0,-28-4-10 0 0,-42-1-53 0 0,1 1 0 0 0,0 0 1 0 0,0 0-1 0 0,-1 0 0 0 0,1 0 0 0 0,0 1 1 0 0,0-1-1 0 0,-1 1 0 0 0,6 1 0 0 0,0 0-3 0 0,15-1 13 0 0,-1-2 32 0 0,1-2-39 0 0,0 1 0 0 0,34 2 0 0 0,-12 0-6 0 0,15 6 2 0 0,69-6 64 0 0,-119 0-64 0 0,0-1 0 0 0,14-3 0 0 0,-19 2 0 0 0,1 1 0 0 0,0 0 0 0 0,0 0 0 0 0,-1 1 0 0 0,1-1 0 0 0,0 1 0 0 0,0 1 0 0 0,0-1 0 0 0,-1 1 0 0 0,10 2 0 0 0,-9-2 0 0 0,0 0 0 0 0,0 0 0 0 0,0-1 0 0 0,-1 0 0 0 0,1 0 0 0 0,11-1 0 0 0,10-1 0 0 0,-11 3 0 0 0,22 3 0 0 0,-21-1 0 0 0,24-1 0 0 0,15 5 0 0 0,-11-7 0 0 0,-26 0 0 0 0,-7 1 0 0 0,1-1 0 0 0,-1-1 0 0 0,1 0 0 0 0,14-3 0 0 0,-23 3 6 0 0,0 0 0 0 0,-1 0 0 0 0,1 1 1 0 0,0 0-1 0 0,-1-1 0 0 0,1 2 0 0 0,6-1 0 0 0,6 1 9 0 0,-14-1-15 0 0,1 0 0 0 0,-1 0 0 0 0,0 0 0 0 0,1 0 0 0 0,-1 0 0 0 0,0 0 0 0 0,1 1 0 0 0,-1-1 0 0 0,4 2 0 0 0,-2 0 0 0 0,0-1 0 0 0,1 0 0 0 0,-1 0 0 0 0,1 0 0 0 0,-1 0 0 0 0,8-1 0 0 0,16 3 0 0 0,-23-4 0 0 0,1 0 0 0 0,45 1-10 0 0,-22 0-44 0 0,91 4 38 0 0,-81 3 80 0 0,-20-7-75 0 0,0 2 1 0 0,21 5-1 0 0,-9-2-10 0 0,-15-4 56 0 0,-1 0-1 0 0,23-2 1 0 0,-8 0 2 0 0,-26 1-37 0 0,1 0 0 0 0,0-1 0 0 0,-1 0 0 0 0,7-2 0 0 0,-7 2 0 0 0,1 0 0 0 0,-1 0 0 0 0,1 0 0 0 0,6 0 0 0 0,78-3-96 0 0,-86 3 103 0 0,0 1 0 0 0,0 0 0 0 0,0-1 0 0 0,-1 1 0 0 0,1-1 0 0 0,4-2 0 0 0,-4 2-1 0 0,0 0 1 0 0,-1 0 0 0 0,1 1 0 0 0,0-1 0 0 0,0 1 0 0 0,4-1-1 0 0,125 1-94 0 0,-124 0 88 0 0,0-1 0 0 0,1 2 0 0 0,-1-1 0 0 0,0 1 0 0 0,15 4 0 0 0,-9-1 0 0 0,-1-3 0 0 0,3-1 0 0 0,1 0 0 0 0,52 0 11 0 0,-25 0 42 0 0,-32 0-53 0 0,-4 0 0 0 0,1 0 0 0 0,-1 0 0 0 0,0-1 0 0 0,1 0 0 0 0,8-3 0 0 0,28 0 0 0 0,-13 2 0 0 0,-1 3 0 0 0,-3 1 0 0 0,-21-1 0 0 0,0 0 0 0 0,1-1 0 0 0,10 0 0 0 0,-11-1 0 0 0,0 1 0 0 0,0 0 0 0 0,0 0 0 0 0,0 1 0 0 0,-1 0 0 0 0,12 3 0 0 0,-11-2 0 0 0,0-1 0 0 0,0 1 0 0 0,-1-2 0 0 0,1 1 0 0 0,0-1 0 0 0,0 0 0 0 0,10-1 0 0 0,-9 0 0 0 0,0-1 0 0 0,0 2 0 0 0,0-1 0 0 0,15 2 0 0 0,-17-1 0 0 0,0-1 0 0 0,-1 1 0 0 0,1-1 0 0 0,0 0 0 0 0,-1-1 0 0 0,1 1 0 0 0,0-1 0 0 0,-1 0 0 0 0,6-4 0 0 0,3 2 0 0 0,7 2 0 0 0,13 2 0 0 0,-17 0 0 0 0,5 0 0 0 0,0 1 0 0 0,33 6 0 0 0,-47-6 0 0 0,30 1 0 0 0,53-6 0 0 0,-59-1 0 0 0,-18 5 0 0 0,-2 2 0 0 0,0-1 0 0 0,20 1 0 0 0,-28-2 0 0 0,1 0 0 0 0,-1 0 0 0 0,0 0 0 0 0,0 1 0 0 0,0 0 0 0 0,5 1 0 0 0,-5-1 0 0 0,0 0 0 0 0,1 0 0 0 0,-1 0 0 0 0,0-1 0 0 0,0 0 0 0 0,6 0 0 0 0,0 2 0 0 0,14 3 0 0 0,-15-3 0 0 0,1-1 0 0 0,-1 0 0 0 0,1 0 0 0 0,11-2 0 0 0,29 1 0 0 0,-29 0-169 0 0,-18 0-708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37.7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1 121 2304 0 0,'0'0'9932'0'0,"3"0"-9640"0"0,8 0-4 0 0,-8 0-4 0 0,-1-1-18 0 0,7 0 51 0 0,1 0-1 0 0,12 0 1 0 0,-19 1-153 0 0,-1 0-4 0 0,35 4 368 0 0,-21 0-130 0 0,-8-1-303 0 0,2-1-11 0 0,-1-1 1 0 0,1 0 0 0 0,0 0-1 0 0,-1-1 1 0 0,1 0-1 0 0,-1-1 1 0 0,1 0 0 0 0,-1-1-1 0 0,1 0 1 0 0,10-3-1 0 0,-15 3-38 0 0,1 0-1 0 0,-1 1 1 0 0,0 0-1 0 0,1 0 0 0 0,7 0 1 0 0,-3 0 27 0 0,-1 0 0 0 0,1 0 0 0 0,-1-1 0 0 0,13-4 0 0 0,-19 5 12 0 0,65-5 48 0 0,-42 4-109 0 0,34 0 16 0 0,19 2-40 0 0,-63 0-1 0 0,-9 0 4 0 0,1 0-1 0 0,0 0 1 0 0,0-1 0 0 0,14-4-1 0 0,45-10 210 0 0,-64 14-191 0 0,1 1 0 0 0,-1-1 0 0 0,1 0 0 0 0,-1 1 0 0 0,6 0-1 0 0,1-1-6 0 0,-6 0 5 0 0,1 0 0 0 0,0 1 0 0 0,0-1-1 0 0,0 1 1 0 0,8 1 0 0 0,4 0 45 0 0,2-2-50 0 0,-15-1-13 0 0,1 0-4 0 0,10 0 16 0 0,-1 1 0 0 0,1 0-1 0 0,21 3 1 0 0,-3-1 0 0 0,34-5-224 0 0,-41 2 104 0 0,0 1-1 0 0,28 3 1 0 0,-46-1 207 0 0,1-1 0 0 0,-1 0 0 0 0,11-2 0 0 0,45-1 185 0 0,4-3-154 0 0,-41 5-29 0 0,29-5 0 0 0,-30 2 35 0 0,30 0-1 0 0,0 0 8 0 0,-9-2 0 0 0,-33 4-115 0 0,-10 1-22 0 0,-1 0 0 0 0,1 1 1 0 0,0-1-1 0 0,0 1 0 0 0,5 0 0 0 0,21-5 24 0 0,-24 4-23 0 0,-1-1 1 0 0,1 1-1 0 0,10 0 0 0 0,41-1 7 0 0,-32 0 5 0 0,-1 2 0 0 0,40 3 0 0 0,-42-1-5 0 0,0-1 0 0 0,30-2 0 0 0,-9 0-7 0 0,-22 0-8 0 0,-10 1 0 0 0,0 0 0 0 0,-1 0 0 0 0,1 1 0 0 0,0 1 0 0 0,-1 0 0 0 0,13 3 0 0 0,-2-2 0 0 0,-18-3 0 0 0,0 0 0 0 0,0 0 0 0 0,0 0 0 0 0,0 1 0 0 0,6 1 0 0 0,0 2 0 0 0,0 0 0 0 0,1-1 0 0 0,-1-1 0 0 0,1 1 0 0 0,0-1 0 0 0,19 1 0 0 0,47 1 0 0 0,-45-1 0 0 0,-24-2 0 0 0,-1 0 0 0 0,1 0 0 0 0,-1-1 0 0 0,0 0 0 0 0,11-1 0 0 0,-11-1 11 0 0,-5 1-7 0 0,1 1-1 0 0,-1-1 1 0 0,1 1-1 0 0,-1-1 1 0 0,1 1-1 0 0,-1 0 1 0 0,1-1-1 0 0,0 1 1 0 0,-1 0-1 0 0,1 0 1 0 0,-1 0-1 0 0,1 0 1 0 0,2 1-1 0 0,12 0 186 0 0,25 3 0 0 0,-36-3-162 0 0,0 0 0 0 0,0 0 0 0 0,1-1 0 0 0,-1 0 0 0 0,0 0 0 0 0,5-1 0 0 0,4 0 10 0 0,3 1-26 0 0,5 0 2 0 0,-13 1 6 0 0,-1-1 0 0 0,1 0-1 0 0,-1-1 1 0 0,1 0 0 0 0,12-3-1 0 0,-14 3-1 0 0,0 0 0 0 0,0 0 0 0 0,0 1-1 0 0,0 0 1 0 0,10 2 0 0 0,-10-2 3 0 0,0 1 1 0 0,0-1-1 0 0,0 0 1 0 0,11-2-1 0 0,2 0 60 0 0,1 0 1 0 0,-1 1-1 0 0,24 2 0 0 0,-4 0-12 0 0,-23 0-49 0 0,-12-1-10 0 0,0 1 0 0 0,-1-1 0 0 0,1 0 0 0 0,9-2 0 0 0,2 1-9 0 0,8 2 0 0 0,62-1 0 0 0,-66 0 11 0 0,17 4 42 0 0,21-4 11 0 0,-14 0-64 0 0,-38-1 0 0 0,4 3 0 0 0,9 2 0 0 0,4 1 0 0 0,-6-4 0 0 0,0 3 0 0 0,-13-1 9 0 0,0-1 12 0 0,12-1 3 0 0,-11-2-12 0 0,1 0-12 0 0,16 4-2 0 0,-17-1 2 0 0,-2 0 0 0 0,13 3 0 0 0,12-1 0 0 0,-23-4 0 0 0,19 1 0 0 0,-22-1 3 0 0,-1 0-1 0 0,0-1 0 0 0,0 1 0 0 0,0 0 1 0 0,0 0-1 0 0,0 0 0 0 0,0 0 0 0 0,0 1 1 0 0,1-1-1 0 0,-1 0 0 0 0,0 0 0 0 0,0 1 1 0 0,0-1-1 0 0,0 1 0 0 0,0-1 0 0 0,0 1 1 0 0,1 0-1 0 0,6 1 21 0 0,3 0 1 0 0,-5-1-14 0 0,0 0-1 0 0,0-1 1 0 0,0 1 0 0 0,6-1-1 0 0,20 0-9 0 0,-28 0 1 0 0,-1-1 6 0 0,0 1 0 0 0,1 1 0 0 0,-1-1 0 0 0,0 0 0 0 0,0 1 0 0 0,0 0 0 0 0,5 1 1 0 0,10 3-2 0 0,-10-5-8 0 0,-7-1 3 0 0,0 1 0 0 0,1 0-1 0 0,-1 0 1 0 0,1 0 0 0 0,-1 0 0 0 0,1 0-1 0 0,-1 0 1 0 0,1 0 0 0 0,-1 1-1 0 0,1-1 1 0 0,-1 1 0 0 0,0-1-1 0 0,1 1 1 0 0,-1-1 0 0 0,0 1 0 0 0,1-1-1 0 0,1 3 1 0 0,9 0 15 0 0,-1 1 0 0 0,1-2 1 0 0,0 0-1 0 0,0 0 0 0 0,0-1 0 0 0,0 0 0 0 0,13-2 0 0 0,43-3 44 0 0,-58 3-60 0 0,-7 1 0 0 0,0-1 0 0 0,0 1 0 0 0,0 0 0 0 0,0 0 0 0 0,0 0 0 0 0,1 1 0 0 0,5 1 0 0 0,30 7 0 0 0,-25-4 4 0 0,-9-4 14 0 0,12-2 24 0 0,46 1 22 0 0,-36-3-64 0 0,-19 2 0 0 0,0 0 0 0 0,0 0 0 0 0,-1 1 0 0 0,1 0 0 0 0,0 0 0 0 0,11 2 0 0 0,-1 4 11 0 0,-14-4-7 0 0,1-1 0 0 0,-1 0 1 0 0,0 1-1 0 0,1-1 0 0 0,-1-1 1 0 0,1 1-1 0 0,0-1 0 0 0,-1 1 0 0 0,6-2 1 0 0,19 1 5 0 0,-27 0-10 0 0,0 0 0 0 0,1-1 0 0 0,-1 1 0 0 0,1 0 0 0 0,-1 1 0 0 0,0-1 0 0 0,1 0 0 0 0,-1 0 0 0 0,4 2 0 0 0,-1 0 0 0 0,7 0 0 0 0,1 2 0 0 0,3-3 0 0 0,0-1 0 0 0,-3 0 11 0 0,2 0 32 0 0,38 0-33 0 0,-37 0-10 0 0,0-1 2 0 0,-15-1-1 0 0,-2 1-1 0 0,5 0-2 0 0,35 0-12 0 0,-27 1 41 0 0,1 0-1 0 0,23 5 1 0 0,-19-1-296 0 0,-15-3 470 0 0,3-10-1010 0 0,-4 8-229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2:59.7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 8288 0 0,'0'0'756'0'0,"0"-3"-623"0"0,0 2-81 0 0,0 0-1 0 0,0 0 1 0 0,0 0-1 0 0,0 0 1 0 0,0 0 0 0 0,1 0-1 0 0,-1 0 1 0 0,0 0-1 0 0,0 0 1 0 0,1 0-1 0 0,-1 0 1 0 0,1 0 0 0 0,-1 0-1 0 0,1 0 1 0 0,-1 0-1 0 0,1 1 1 0 0,0-1-1 0 0,-1 0 1 0 0,1 0 0 0 0,0 0-1 0 0,1 0 1 0 0,-1 0 1204 0 0,14-8 2084 0 0,-16 1-2024 0 0,-1 5-5328 0 0</inkml:trace>
  <inkml:trace contextRef="#ctx0" brushRef="#br0" timeOffset="1">340 60 13824 0 0,'0'0'1512'0'0,"0"-10"-880"0"0,0 6 103 0 0,-6-13 801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40.4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174 25 2472 0 0,'0'0'304'0'0,"8"0"-280"0"0,-5-3 2469 0 0,-3-8-2237 0 0,0 8 2091 0 0,2 1-3301 0 0,1-3 8298 0 0,-2 10-5328 0 0,-1 5-1914 0 0,1-4-31 0 0,-1 0 0 0 0,0 0 0 0 0,0 0 0 0 0,-2 9 0 0 0,-2-7 7 0 0,3-7-73 0 0,1 0 0 0 0,0-1 0 0 0,0 1 0 0 0,0-1 0 0 0,-1 1 0 0 0,1 0 1 0 0,0-1-1 0 0,0 1 0 0 0,0 0 0 0 0,0-1 0 0 0,0 1 0 0 0,0 0 0 0 0,0-1 0 0 0,0 1 0 0 0,0 0 1 0 0,1-1-1 0 0,-1 1 0 0 0,0-1 0 0 0,0 1 0 0 0,1 0 0 0 0,-1-1 0 0 0,0 1 0 0 0,0-1 0 0 0,1 2 1 0 0,2 4 12 0 0,-3-5-9 0 0,0 1-1 0 0,0 0 1 0 0,0-1-1 0 0,0 1 1 0 0,0 0-1 0 0,0-1 1 0 0,0 1-1 0 0,-1 0 1 0 0,0 2-1 0 0,0-2 4 0 0,0 0 0 0 0,1 0 0 0 0,0 0 0 0 0,-1 0 0 0 0,1 0 0 0 0,0-1 0 0 0,0 1 1 0 0,0 0-1 0 0,0 0 0 0 0,0 0 0 0 0,1 3 0 0 0,1 20 87 0 0,0 0-28 0 0,-2-22-71 0 0,0-1-1 0 0,1 0 1 0 0,-1 0-1 0 0,-1 0 1 0 0,1 0-1 0 0,0 0 0 0 0,0 0 1 0 0,-1 0-1 0 0,0 3 1 0 0,0-3 2 0 0,1-1 1 0 0,-1 1 0 0 0,1 0-1 0 0,-1 0 1 0 0,1 0-1 0 0,0 0 1 0 0,0 0-1 0 0,0-1 1 0 0,0 1 0 0 0,1 2-1 0 0,1 7 80 0 0,-1 0 0 0 0,0-1 0 0 0,0 15-1 0 0,-1-13 0 0 0,0 0 0 0 0,4 14-1 0 0,-4-20-56 0 0,1 0-1 0 0,-1 1 0 0 0,0 11 0 0 0,-1-14-7 0 0,1 0-1 0 0,0 0 0 0 0,0 0 1 0 0,0 0-1 0 0,0 0 0 0 0,1 0 1 0 0,0 0-1 0 0,0 0 0 0 0,0 0 0 0 0,2 5 1 0 0,-2-6-15 0 0,0 1 0 0 0,0 0-1 0 0,0 0 1 0 0,0 0 0 0 0,-1-1 0 0 0,1 1 0 0 0,-1 0 0 0 0,0 0 0 0 0,0 0 0 0 0,0 0 0 0 0,-1 0 0 0 0,1 0 0 0 0,-2 4-1 0 0,-1 21-2 0 0,-1-9 2 0 0,3-19 0 0 0,1 1 0 0 0,-1 0 0 0 0,1 0 0 0 0,-1 0 0 0 0,1 0 0 0 0,0 0 0 0 0,0 0 0 0 0,0 0 0 0 0,0 0 0 0 0,0 0 0 0 0,0 0 0 0 0,1 2 0 0 0,0-2 4 0 0,0 0 0 0 0,0 0 0 0 0,-1 0-1 0 0,1 0 1 0 0,-1 0 0 0 0,1 0 0 0 0,-1 0-1 0 0,0 0 1 0 0,0 0 0 0 0,0 0 0 0 0,0 0-1 0 0,0 0 1 0 0,0 0 0 0 0,0 0-1 0 0,-1 0 1 0 0,1 0 0 0 0,-1 0 0 0 0,0 0-1 0 0,-1 3 1 0 0,2-1 39 0 0,11 50-33 0 0,-7 12 1 0 0,-1-40 43 0 0,0 9 9 0 0,-2-34-63 0 0,0 0 0 0 0,-1 0 0 0 0,0 0 0 0 0,1 1 0 0 0,-1-1 0 0 0,0 0 0 0 0,0 1 0 0 0,1-1 0 0 0,-1 0 0 0 0,0 0 0 0 0,0 1 0 0 0,-1-1 0 0 0,1 0 0 0 0,0 2 0 0 0,0 3 0 0 0,1 2 22 0 0,1 1-1 0 0,-1 0 0 0 0,0 0 1 0 0,-1 0-1 0 0,0 0 0 0 0,-1 0 1 0 0,0 0-1 0 0,-2 12 0 0 0,2-19-7 0 0,1 1 1 0 0,0-1-1 0 0,0 1 0 0 0,0-1 0 0 0,0 1 0 0 0,1-1 0 0 0,-1 1 0 0 0,2 2 0 0 0,1 15 115 0 0,-3-9-33 0 0,-1-1 0 0 0,0 0 0 0 0,-2 13 0 0 0,2-11-42 0 0,4 7-41 0 0,-3-16-13 0 0,1-1-1 0 0,-1 1 1 0 0,1-1 0 0 0,-1 1-1 0 0,0-1 1 0 0,0 1 0 0 0,0 0 0 0 0,0 3-1 0 0,-4 10 1 0 0,2-11 0 0 0,1-1 0 0 0,0 0 0 0 0,0 1 0 0 0,0-1 0 0 0,0 1 0 0 0,1 0 0 0 0,0-1 0 0 0,0 5 0 0 0,1-3 7 0 0,-1-1 0 0 0,0 1 0 0 0,0-1-1 0 0,0 0 1 0 0,-1 1 0 0 0,-1 5 0 0 0,-1 22 80 0 0,1-14 64 0 0,2-15-124 0 0,-1-1 0 0 0,1 1 1 0 0,0-1-1 0 0,0 0 0 0 0,0 1 1 0 0,1-1-1 0 0,0 5 0 0 0,0-3-18 0 0,0 0-1 0 0,-1 0 1 0 0,0 0-1 0 0,1 0 0 0 0,-2 8 1 0 0,0 4 4 0 0,1-16-13 0 0,0 1 0 0 0,-1 0 0 0 0,1-1 0 0 0,0 1 0 0 0,-1 0 0 0 0,1-1 0 0 0,-1 1 0 0 0,0 0 0 0 0,1-1 0 0 0,-2 3 0 0 0,-4 7 0 0 0,6-10 0 0 0,-1 0 0 0 0,1-1 0 0 0,0 1 0 0 0,-1 0 0 0 0,1 0 0 0 0,0 0 0 0 0,0-1 0 0 0,-1 1 0 0 0,1 0 0 0 0,0 0 0 0 0,0 0 0 0 0,0 0 0 0 0,0-1-1 0 0,0 1 1 0 0,0 0 0 0 0,0 0 0 0 0,0 0 0 0 0,1-1 0 0 0,-1 2 0 0 0,1 2 12 0 0,-5 66 41 0 0,1-45-53 0 0,2-21 0 0 0,0-1 0 0 0,0 0 0 0 0,1 1 0 0 0,0-1 0 0 0,-1 1 0 0 0,2-1 0 0 0,-1 0 0 0 0,1 6 0 0 0,1 0 0 0 0,-1-4 0 0 0,0-1 0 0 0,0 1 0 0 0,-1 0 0 0 0,1-1 0 0 0,-1 1 0 0 0,-1 6 0 0 0,2 0 0 0 0,0-7 0 0 0,0 0 0 0 0,0 0 0 0 0,-1 0 0 0 0,0 0 0 0 0,0 5 0 0 0,-1 0 0 0 0,0-6 0 0 0,0 0 0 0 0,1 1 0 0 0,-1-1 0 0 0,1 1 0 0 0,0-1 0 0 0,0 0 0 0 0,0 5 0 0 0,0 6 0 0 0,0-10 0 0 0,0-1 0 0 0,0 1 0 0 0,0-1 0 0 0,0 0 0 0 0,-1 1 0 0 0,1-1 0 0 0,-1 0 0 0 0,-1 4 0 0 0,0 6 0 0 0,1-3 22 0 0,1 0-1 0 0,-5 16 0 0 0,5-11-21 0 0,7 4 0 0 0,-5-14 0 0 0,0 0 0 0 0,-1-1 0 0 0,0 1 0 0 0,0 0 0 0 0,0 0 0 0 0,0 0 0 0 0,-1 0 0 0 0,1 0 0 0 0,-2 8 0 0 0,1-9 0 0 0,1 0 0 0 0,-1-1 0 0 0,1 1 0 0 0,0-1 0 0 0,1 4 0 0 0,-1-4 0 0 0,-1-1 0 0 0,1 0 0 0 0,0 1 0 0 0,-1-1 0 0 0,0 0 0 0 0,1 1 0 0 0,-1-1 0 0 0,0 1 0 0 0,0-1 0 0 0,-1 1 0 0 0,1 1 0 0 0,-7 21 0 0 0,7-13 0 0 0,3 4 0 0 0,-2 1 0 0 0,1 20 0 0 0,-2-30 9 0 0,1 0-1 0 0,0 0 0 0 0,2 8 0 0 0,2 18 23 0 0,-4-27-31 0 0,-1 0 0 0 0,1 0 0 0 0,0 0 0 0 0,2 6 0 0 0,-1-6 0 0 0,0 0 0 0 0,-1 0 0 0 0,0-1 0 0 0,0 9 0 0 0,0 1 0 0 0,0-13 0 0 0,-1 0 0 0 0,0 0 0 0 0,0 0 0 0 0,0 0 0 0 0,0 0 0 0 0,0 0 0 0 0,-1 4 0 0 0,1 6 0 0 0,2-5 35 0 0,-1 0 0 0 0,1 15 0 0 0,2 7 50 0 0,-4-27-78 0 0,0 0 0 0 0,0 0 0 0 0,0 0 0 0 0,0 0 0 0 0,0 0 1 0 0,0-1-1 0 0,-1 1 0 0 0,0 2 0 0 0,0 2 30 0 0,1 6 22 0 0,1 15 1 0 0,-1-20-49 0 0,0 0-1 0 0,0 1 1 0 0,1-1 0 0 0,0 0 0 0 0,1 0 0 0 0,2 9 0 0 0,-2-9-9 0 0,0 1 0 0 0,-1 0 0 0 0,0 0 0 0 0,0 12 0 0 0,-7 19 62 0 0,5-28-64 0 0,-1-6 1 0 0,1 1 0 0 0,0-1 0 0 0,0 0 0 0 0,0 0 0 0 0,1 0-1 0 0,0 0 1 0 0,0 7 0 0 0,0-11 3 0 0,0 3 39 0 0,0-3-39 0 0,0 0-1 0 0,0 0 1 0 0,0 0 0 0 0,0 0 0 0 0,0 0 0 0 0,0 0 0 0 0,0 0 0 0 0,0 0 0 0 0,0 0-1 0 0,0-1 1 0 0,0 1 0 0 0,1 0 0 0 0,-1 0 0 0 0,0 0 0 0 0,1 0 0 0 0,-1 0-1 0 0,1 0 1 0 0,0 1 0 0 0,1 0 17 0 0,-1 1 47 0 0,-1 10 124 0 0,0-7-160 0 0,0-2-15 0 0,0 0 1 0 0,0 0-1 0 0,-1 0 0 0 0,0-1 0 0 0,1 1 0 0 0,-1 0 1 0 0,0 0-1 0 0,-1 0 0 0 0,-2 5 0 0 0,3-8-13 0 0,1 0 0 0 0,0 1 0 0 0,-1-1 0 0 0,1 0 0 0 0,0 0 0 0 0,0 0 0 0 0,0 0 0 0 0,0 0 0 0 0,0 0 0 0 0,0 0 0 0 0,0 2 0 0 0,0 4 8 0 0,-2-1 18 0 0,0-2 25 0 0,1 16-14 0 0,0-3-31 0 0,-2-1-10 0 0,6 0 11 0 0,-3-10 32 0 0,-8 18-32 0 0,9-14-12 0 0,1 1-59 0 0,-2-6 49 0 0,-6 25 10 0 0,5-17 1 0 0,1 70 0 0 0,0-81 0 0 0,0 0 0 0 0,0 1 0 0 0,0-1 0 0 0,0 0 0 0 0,0 0 0 0 0,-1 0 0 0 0,1 0 0 0 0,-2 3 0 0 0,1 2 0 0 0,1 19 0 0 0,2-6 0 0 0,-1-15 0 0 0,0-1 0 0 0,-1 0 0 0 0,0 0 0 0 0,0 0 0 0 0,0 1 0 0 0,0-1 0 0 0,-1 0 0 0 0,-1 8 0 0 0,0 1 0 0 0,3-10 0 0 0,-1-2 0 0 0,1-1 0 0 0,-1 1 0 0 0,0-1 0 0 0,1 1 0 0 0,-1-1 0 0 0,0 1 0 0 0,0 0 0 0 0,1-1 0 0 0,-1 1 0 0 0,0 0 0 0 0,0-1 0 0 0,0 1 0 0 0,0-1 0 0 0,0 1 0 0 0,0 0 0 0 0,0-1 0 0 0,0 1 0 0 0,0 0 0 0 0,0-1 0 0 0,0 1 0 0 0,0 1 0 0 0,-2 4 0 0 0,1 4 0 0 0,0 3 0 0 0,-1-10 0 0 0,0-1 0 0 0,1 10 0 0 0,1-11 0 0 0,0 1 0 0 0,-1-1 0 0 0,1 0 0 0 0,0 1 0 0 0,0-1 0 0 0,-1 1 0 0 0,1-1 0 0 0,-1 1 0 0 0,1-1 0 0 0,-1 0 0 0 0,0 1 0 0 0,0 0 0 0 0,-3 5 0 0 0,7 2 0 0 0,-3 2 0 0 0,0 0 0 0 0,0 9 0 0 0,0-19 0 0 0,1 2 0 0 0,2 3 0 0 0,-6 4 0 0 0,-1 1 0 0 0,4 2 0 0 0,4-1 0 0 0,-1-2 0 0 0,-6 0 0 0 0,2-8 0 0 0,0 2 0 0 0,3 10 0 0 0,1-1 0 0 0,-4-8 0 0 0,-1 3 0 0 0,4-6 0 0 0,1 1 0 0 0,1 4 0 0 0,-7-5 0 0 0,-2-3 0 0 0,-2 0 453 0 0,0 0 0 0 0,1 0 0 0 0,-13 1-1 0 0,18 0-428 0 0,-7-4 141 0 0,3 5-165 0 0,5-1 0 0 0,-1 0 0 0 0,0 0 0 0 0,0 0 0 0 0,0 1 0 0 0,0-1 0 0 0,0 0 0 0 0,0 0 0 0 0,0-1 0 0 0,0 1 0 0 0,0 0 0 0 0,0 0 0 0 0,0 0 0 0 0,0-1 0 0 0,0 1 0 0 0,0 0 0 0 0,-2-2 0 0 0,0 1-4 0 0,-1 1 0 0 0,0-1 1 0 0,0 1-1 0 0,1-1 0 0 0,-1 1 0 0 0,0 0 0 0 0,0 0 0 0 0,0 1 0 0 0,0-1 0 0 0,1 1 0 0 0,-1 0 0 0 0,0 0 0 0 0,1 0 1 0 0,-5 2-1 0 0,4-2 57 0 0,-4-2-40 0 0,6 1-25 0 0,0-1-1 0 0,0 1 1 0 0,0-1 0 0 0,-1 0-1 0 0,1 0 1 0 0,0 0-1 0 0,0 0 1 0 0,1 0 0 0 0,-1 0-1 0 0,0 0 1 0 0,0 0-1 0 0,0-1 1 0 0,-2-2 0 0 0,-1-1-31 0 0,4 4-50 0 0,0 0 0 0 0,0-1 0 0 0,0 1 0 0 0,0 0-1 0 0,0-1 1 0 0,0 1 0 0 0,1-1 0 0 0,-1 1 0 0 0,0-1-1 0 0,0-3 1 0 0,-1 0-506 0 0,-4-11-1153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41.4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2304 0 0,'0'0'9440'0'0,"13"1"-8510"0"0,-9 0-884 0 0,-2-1-16 0 0,-1 0-1 0 0,0 0 1 0 0,0 1-1 0 0,1-1 1 0 0,-1 0-1 0 0,0 1 1 0 0,0-1-1 0 0,0 1 1 0 0,0-1-1 0 0,1 1 0 0 0,-1 0 1 0 0,0-1-1 0 0,0 1 1 0 0,0 0-1 0 0,0 0 1 0 0,0 0-1 0 0,-1 0 1 0 0,1 0-1 0 0,0 0 1 0 0,0 0-1 0 0,0 1 1 0 0,3 3 56 0 0,-3-2-47 0 0,1 0 0 0 0,-1-1 0 0 0,1 1 0 0 0,-1 0-1 0 0,0 0 1 0 0,0 0 0 0 0,0 0 0 0 0,-1 0 0 0 0,1 3 0 0 0,0-2-172 0 0,-1 0 1 0 0,1-1 0 0 0,-1 1 0 0 0,0 0 0 0 0,0 4 0 0 0,-1 0-2855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05.4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 5960 0 0,'0'0'1142'0'0,"2"11"6836"0"0,5-9-7713 0 0,0-1 1 0 0,0 0-1 0 0,0 0 1 0 0,1-1 0 0 0,-1 0-1 0 0,0 0 1 0 0,14-3-1 0 0,16 0 322 0 0,6-2-102 0 0,-31 3-346 0 0,1 1 0 0 0,12-1 0 0 0,61 6 183 0 0,-76-1-217 0 0,-5-1-82 0 0,10 0 18 0 0,0-2-1 0 0,0 0 0 0 0,-1 0 0 0 0,1-2 0 0 0,26-5 0 0 0,-20 4-25 0 0,36-3 97 0 0,106 2 0 0 0,-108 4-76 0 0,-31-1 14 0 0,-16 1-25 0 0,0-1-1 0 0,15 3 1 0 0,1-1-12 0 0,-20-1-6 0 0,0 0 0 0 0,1 0-1 0 0,-1 1 1 0 0,0-1 0 0 0,8 3 0 0 0,-10-2-3 0 0,1-1 0 0 0,-1 1 0 0 0,0-1-1 0 0,0 0 1 0 0,1 0 0 0 0,-1 1 0 0 0,0-1 0 0 0,0-1 0 0 0,1 1 0 0 0,-1 0 0 0 0,3-1 0 0 0,-3 0-1 0 0,1 1 0 0 0,0-1 0 0 0,0 1 0 0 0,0 0 0 0 0,0 0 0 0 0,0 0 0 0 0,0 1 0 0 0,3 0 0 0 0,20 5 24 0 0,-15-2 0 0 0,1-1 1 0 0,0-1-1 0 0,23 3 0 0 0,19-3-58 0 0,-32 0-47 0 0,42-3-1 0 0,28-2-285 0 0,-66 3 364 0 0,-19 1 0 0 0,1-1 0 0 0,0 0 0 0 0,15-3 0 0 0,-6-2 0 0 0,-12 3 0 0 0,1 0 0 0 0,0 1 0 0 0,1 0 0 0 0,-1 0 0 0 0,10 0 0 0 0,9 3 0 0 0,-18-1 0 0 0,0 0 0 0 0,0-1 0 0 0,11-1 0 0 0,-4 1 0 0 0,0 0 0 0 0,0 1 0 0 0,22 4 0 0 0,-16-3 0 0 0,25 2 0 0 0,40-2 198 0 0,-34 0 71 0 0,63-6 0 0 0,-89 3-397 0 0,0 1 0 0 0,0 1 0 0 0,48 8 0 0 0,-54-7 273 0 0,36-1 0 0 0,3 1-221 0 0,-34-1 132 0 0,45-3 0 0 0,-11-1-168 0 0,-45 3 15 0 0,22-5 0 0 0,-27 3 71 0 0,-1 1 0 0 0,1 0 0 0 0,0 0-1 0 0,-1 1 1 0 0,1 0 0 0 0,0 0 0 0 0,0 1 0 0 0,13 2-1 0 0,-4 1 27 0 0,17-1 0 0 0,60 8 0 0 0,-81-10 0 0 0,1-1 0 0 0,22-1 0 0 0,3 0 0 0 0,-18 1 0 0 0,0-1 0 0 0,22-3 0 0 0,-40 3 0 0 0,0 1 0 0 0,0 0 0 0 0,0 0 0 0 0,0 0 0 0 0,0 1 0 0 0,0-1 0 0 0,5 2 0 0 0,15 1 0 0 0,9-3 293 0 0,33-5 0 0 0,-58 4-284 0 0,0 1-1 0 0,1 0 1 0 0,13 3 0 0 0,11 0-391 0 0,59 5 2095 0 0,-44-1-1697 0 0,243-7-16 0 0,-251 0-78 0 0,-34 0 41 0 0,7 0-74 0 0,9 3-67 0 0,-10-2 155 0 0,22 4 26 0 0,-22-3-3 0 0,1 0 0 0 0,-1-1 0 0 0,0 0 0 0 0,19-2 0 0 0,45-9 0 0 0,-49 6 0 0 0,-21 4 0 0 0,0 0 0 0 0,-1-1 0 0 0,1 2 0 0 0,0-1 0 0 0,-1 0 0 0 0,6 2 0 0 0,-3-1 0 0 0,0 0 0 0 0,0 0 0 0 0,-1-1 0 0 0,1 0 0 0 0,0 0 0 0 0,9-2 0 0 0,-11 1 0 0 0,-3 0 0 0 0,0 0 0 0 0,1 1 0 0 0,-1-1 0 0 0,0 1 0 0 0,1 0 0 0 0,-1 0 0 0 0,1 0 0 0 0,-1 0 0 0 0,4 1 0 0 0,5-2 0 0 0,-9 0 0 0 0,1 1 0 0 0,0 0 0 0 0,0 0 0 0 0,0 0 0 0 0,0 0 0 0 0,-1 0 0 0 0,1 1 0 0 0,5 0 0 0 0,-1 1 0 0 0,-5-1 0 0 0,1-1 0 0 0,-1 0 0 0 0,0 0 0 0 0,1 0 0 0 0,-1 0 0 0 0,0 0 0 0 0,1 0 0 0 0,-1-1 0 0 0,0 1 0 0 0,3-2 0 0 0,14 1 0 0 0,7 2 0 0 0,0-6 0 0 0,-13 3 0 0 0,-2-1 38 0 0,-11 3-20 0 0,0 0 0 0 0,1-1 0 0 0,-1 1 0 0 0,1 0 0 0 0,-1 0 1 0 0,1 0-1 0 0,-1 0 0 0 0,1 0 0 0 0,-1 0 0 0 0,1 1 0 0 0,-1-1 0 0 0,1 0 1 0 0,-1 0-1 0 0,1 0 0 0 0,-1 0 0 0 0,1 0 0 0 0,-1 1 0 0 0,1-1 1 0 0,2 2 56 0 0,16 1 106 0 0,0-1-1 0 0,24 0 1 0 0,-31-2-181 0 0,-10 1 0 0 0,0 0 0 0 0,0-1 0 0 0,0 1 0 0 0,0-1 0 0 0,0 0 0 0 0,0 0 0 0 0,0 0 0 0 0,0 0 0 0 0,0 0 0 0 0,0 0 0 0 0,3-1 0 0 0,19-1 0 0 0,15 2 0 0 0,-35-1 0 0 0,15 3 0 0 0,-6 0 0 0 0,2 0 0 0 0,-1 3 0 0 0,1-1 0 0 0,0-1 0 0 0,-13 0 0 0 0,-2-3 0 0 0,0 0 0 0 0,0 0 0 0 0,0 0 0 0 0,0 0 0 0 0,0 1 0 0 0,0-1 0 0 0,0 0 0 0 0,0 0 0 0 0,0 0 0 0 0,0 0 0 0 0,0 0 0 0 0,0 0 0 0 0,0 1 0 0 0,0-1 0 0 0,1 0 0 0 0,-1 0 0 0 0,0 0 0 0 0,0 0 0 0 0,0 0 0 0 0,0 0 0 0 0,0 0 0 0 0,0 1 0 0 0,0-1 0 0 0,0 0 0 0 0,0 0 0 0 0,1 0 0 0 0,-1 0 0 0 0,0 0 0 0 0,0 0 0 0 0,0 0 0 0 0,0 0 0 0 0,0 0 0 0 0,0 0 0 0 0,1 0 0 0 0,-1 0 0 0 0,0 0 0 0 0,0 0 0 0 0,0 0 0 0 0,0 0 0 0 0,1 0 0 0 0,27 6 0 0 0,-10-3 0 0 0,-16-1 0 0 0,28 0 0 0 0,-25-3 0 0 0,28 5 0 0 0,-23-3 0 0 0,3-1 0 0 0,-5 1 0 0 0,19 7 0 0 0,-20-7 0 0 0,4-1 0 0 0,0 0 0 0 0,-4 2 0 0 0,9 7 0 0 0,-1-3 0 0 0,-11-6 0 0 0,7-2 0 0 0,-8 3-90 0 0,1-1-1 0 0,-1 0 1 0 0,1 0-1 0 0,-1 0 0 0 0,0-1 1 0 0,1 1-1 0 0,-1-1 1 0 0,0 0-1 0 0,0 0 1 0 0,1 0-1 0 0,-1 0 0 0 0,0 0 1 0 0,0-1-1 0 0,0 0 1 0 0,5-3-1 0 0,-3 2-666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07.1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30 5264 0 0,'-2'4'472'0'0,"-1"-14"-419"0"0,6 7-62 0 0,-3 3 13 0 0,1-1 40 0 0,-1 0 0 0 0,1 0 0 0 0,-1 0 1 0 0,0 0-1 0 0,0 0 0 0 0,0 0 0 0 0,0 0 0 0 0,0 0 1 0 0,0 0-1 0 0,0-1 0 0 0,0-7 10989 0 0,1 12-10922 0 0,5 6 23 0 0,-1 0 0 0 0,0 1 0 0 0,-1 0 0 0 0,0 0 0 0 0,-1 0 0 0 0,1 0 0 0 0,-2 1 0 0 0,0-1 0 0 0,0 1-1 0 0,0 12 1 0 0,-2-11-97 0 0,1-1-1 0 0,3 12 0 0 0,1 18 111 0 0,-4-35-109 0 0,-1 0 0 0 0,1 0 0 0 0,0-1 0 0 0,1 1 0 0 0,1 6-1 0 0,3 9 8 0 0,26 152 463 0 0,-26-121-809 0 0,-4-37 274 0 0,-1 1 1 0 0,-1-1-1 0 0,-1 19 1 0 0,0-16 11 0 0,2 30 1 0 0,2-27 134 0 0,10 34 0 0 0,-8-40-28 0 0,-1 1 0 0 0,-1 1-1 0 0,2 31 1 0 0,-5-34-134 0 0,1-5-29 0 0,-1 0 0 0 0,-1 0 0 0 0,0 0-1 0 0,0 0 1 0 0,-3 10 0 0 0,1-5 166 0 0,1 0 1 0 0,1 1-1 0 0,0-1 0 0 0,1 0 1 0 0,1 16-1 0 0,0 6-137 0 0,0-18-184 0 0,4 21 1 0 0,-3-20 270 0 0,1 21 0 0 0,3 41 38 0 0,-6-57-274 0 0,-5 39 0 0 0,3-48 278 0 0,1 0-1 0 0,1 0 1 0 0,1 18-1 0 0,0 3-50 0 0,-1 106-418 0 0,5-105 382 0 0,-4-15 0 0 0,4 82 0 0 0,-4-82 0 0 0,-1-15 0 0 0,1 0 0 0 0,-1 1 0 0 0,-1 8 0 0 0,-1-1 0 0 0,1 24 0 0 0,-1 13 0 0 0,-4 11 0 0 0,6-61 16 0 0,0 1-1 0 0,0 0 1 0 0,0-1-1 0 0,0 1 1 0 0,1-1-1 0 0,0 6 0 0 0,0-6 11 0 0,0 1 0 0 0,-1-1-1 0 0,1 0 1 0 0,-1 1 0 0 0,0-1-1 0 0,0 1 1 0 0,0-1-1 0 0,-1 5 1 0 0,0-5-7 0 0,1 1 1 0 0,-1-1-1 0 0,0 1 0 0 0,1 0 1 0 0,0-1-1 0 0,-1 1 0 0 0,1 0 0 0 0,0-1 1 0 0,1 1-1 0 0,-1 0 0 0 0,0 0 1 0 0,1-1-1 0 0,-1 1 0 0 0,2 3 0 0 0,-1 0-73 0 0,0 0-1 0 0,-1-1 0 0 0,0 1 0 0 0,0 0 0 0 0,0-1 0 0 0,-1 1 0 0 0,-1 6 1 0 0,-2 23-128 0 0,5-11 182 0 0,0-16 0 0 0,-1 0 0 0 0,0 0 0 0 0,0 0 0 0 0,0 0 0 0 0,-1-1 0 0 0,0 1 0 0 0,-5 15 0 0 0,4-16 28 0 0,1 0 0 0 0,-1 0-1 0 0,2 0 1 0 0,-1 0-1 0 0,1 0 1 0 0,0 1 0 0 0,0-1-1 0 0,3 14 1 0 0,0 15-38 0 0,-8 41-221 0 0,10-8 381 0 0,-10 76-300 0 0,-1-79 150 0 0,6-58 6 0 0,1 1-1 0 0,0-1 0 0 0,2 12 1 0 0,-1-4 196 0 0,-2-14-154 0 0,0 1 1 0 0,1-1 0 0 0,-1 1-1 0 0,0-1 1 0 0,1 1-1 0 0,0-1 1 0 0,1 5-1 0 0,-1-2-85 0 0,1 0 0 0 0,-1 1 0 0 0,0 0 0 0 0,-1-1 0 0 0,1 1 0 0 0,-1 8 0 0 0,-1-7 51 0 0,2 0 0 0 0,-1 0-1 0 0,1-1 1 0 0,2 14 0 0 0,-2-16-57 0 0,0 0 1 0 0,0 1-1 0 0,-1-1 1 0 0,1 0-1 0 0,-1 0 1 0 0,0 1-1 0 0,-1 4 1 0 0,-1 22-48 0 0,2-10 90 0 0,1-14-231 0 0,-2 22-2631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08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116 36 1464 0 0,'0'0'112'0'0,"1"-12"-864"0"0,0 10 700 0 0,1 0-42 0 0,-6-18 17814 0 0,4 28-17562 0 0,0 15 353 0 0,-1 0 1 0 0,-4 24-1 0 0,-5 31-146 0 0,9-66-298 0 0,0 0 0 0 0,1 0-1 0 0,1 0 1 0 0,0 0 0 0 0,3 13-1 0 0,-4-23-56 0 0,1 1-1 0 0,-1 0 1 0 0,0-1-1 0 0,0 1 1 0 0,-1 0-1 0 0,1-1 1 0 0,-1 1-1 0 0,0 3 1 0 0,-2 14 38 0 0,3-12 27 0 0,-1-1 1 0 0,0 1 0 0 0,-3 13-1 0 0,4-20-42 0 0,0 1-1 0 0,0 0 1 0 0,0-1-1 0 0,0 1 1 0 0,0-1 0 0 0,0 1-1 0 0,0 0 1 0 0,0-1-1 0 0,0 1 1 0 0,1-1-1 0 0,-1 1 1 0 0,1 1-1 0 0,0-1-6 0 0,0-1-1 0 0,-1 1 1 0 0,0-1-1 0 0,1 1 1 0 0,-1-1-1 0 0,0 1 1 0 0,0 0 0 0 0,0-1-1 0 0,0 1 1 0 0,0-1-1 0 0,0 3 1 0 0,-5 11 91 0 0,5-1-42 0 0,3-3-35 0 0,-1-5-32 0 0,-2 0 0 0 0,1 0 1 0 0,0 0-1 0 0,-1 0 1 0 0,-1 10-1 0 0,4 40 53 0 0,-1-43-34 0 0,-1-1 1 0 0,0 0 0 0 0,-1 1-1 0 0,0-1 1 0 0,-1 0-1 0 0,-5 24 1 0 0,3-23-11 0 0,1-1 0 0 0,0 1-1 0 0,1 0 1 0 0,0 0 0 0 0,1 0 0 0 0,1 13 0 0 0,0 10 3 0 0,1-16 10 0 0,-3 11 140 0 0,0-15-53 0 0,1-1 0 0 0,0 1-1 0 0,1 0 1 0 0,4 21 0 0 0,-3-26-101 0 0,-1 7-16 0 0,0-1 0 0 0,-3 22 0 0 0,1-1 0 0 0,0-24-115 0 0,0 0-1 0 0,-6 26 1 0 0,0-5-107 0 0,5-25 198 0 0,-5 37-76 0 0,-2 73 0 0 0,9-106 100 0 0,-1-1 0 0 0,-3 26 0 0 0,2-24 23 0 0,1-1 0 0 0,0 0-1 0 0,2 21 1 0 0,1 0 80 0 0,-2-30-70 0 0,0 4 80 0 0,0 0 0 0 0,-1 0 0 0 0,0 0 0 0 0,-3 16 0 0 0,2-16-168 0 0,0-1-1 0 0,1 0 0 0 0,0 0 1 0 0,1 1-1 0 0,0-1 0 0 0,1 13 0 0 0,0-11-14 0 0,-1 0-1 0 0,0 0 1 0 0,-2 16-1 0 0,1-20 71 0 0,0 1 0 0 0,0-1 0 0 0,0 0 0 0 0,1 0 0 0 0,0 0 0 0 0,0 0 0 0 0,1 0 0 0 0,2 11 0 0 0,-2-10 0 0 0,-1 1 0 0 0,0-1 0 0 0,0 0 0 0 0,0 0 0 0 0,-3 12 0 0 0,0 12 0 0 0,2-18 0 0 0,0 0 0 0 0,-4 15 0 0 0,3-15 0 0 0,0-1 0 0 0,0 17 0 0 0,-2 104 64 0 0,7-102 71 0 0,-2-26-88 0 0,0 0 0 0 0,0 0 0 0 0,-1 0 0 0 0,0 1 0 0 0,0-1 0 0 0,-1 8 0 0 0,0-7-4 0 0,1 0 0 0 0,-1 0-1 0 0,2 9 1 0 0,-1-11-46 0 0,0 0 0 0 0,0 0 0 0 0,0 1 0 0 0,0-1 0 0 0,-1 0 0 0 0,1 0 0 0 0,-3 4 0 0 0,3-7-6 0 0,0 0 1 0 0,0-1-1 0 0,0 1 0 0 0,0 0 0 0 0,0 0 1 0 0,0-1-1 0 0,0 1 0 0 0,0 0 1 0 0,0-1-1 0 0,0 1 0 0 0,0 0 0 0 0,0-1 1 0 0,0 1-1 0 0,1 0 0 0 0,-1-1 0 0 0,0 1 1 0 0,1 0-1 0 0,0 2-29 0 0,0 3 5 0 0,-1-1-1 0 0,0 0 1 0 0,0 0 0 0 0,-1 7-1 0 0,1-7 15 0 0,-1 0-1 0 0,1 0 1 0 0,0 0 0 0 0,1 5-1 0 0,-1 2 20 0 0,-1-8 0 0 0,0 0 0 0 0,0-1 0 0 0,1 1 0 0 0,0 0 0 0 0,0 5 0 0 0,3 71 459 0 0,-4-74-487 0 0,0-4 4 0 0,0 0 0 0 0,1 0 0 0 0,0 0 0 0 0,-1 0 1 0 0,1 0-1 0 0,0 0 0 0 0,0 0 0 0 0,0 1 0 0 0,0-1 0 0 0,1 3 0 0 0,-1 10 8 0 0,-2 16 16 0 0,3-16 0 0 0,-1-13 0 0 0,0 1 0 0 0,0-1 0 0 0,0 0 0 0 0,0 0 0 0 0,0 1 0 0 0,0-1 0 0 0,-1 0 0 0 0,0 5 0 0 0,-3 14 0 0 0,4-3 0 0 0,1-15 13 0 0,-1 0 0 0 0,0 0 0 0 0,-1 0 0 0 0,1-1 0 0 0,0 1 0 0 0,-1 0 0 0 0,0 0 1 0 0,-1 4-1 0 0,0 5 100 0 0,1 10-25 0 0,0-14-162 0 0,1 0 1 0 0,1 15-1 0 0,0 3-24 0 0,-5 34 410 0 0,-3-19-296 0 0,7-20-16 0 0,0-19-2 0 0,0-1-1 0 0,0 0 1 0 0,0 1-1 0 0,0-1 1 0 0,0 0-1 0 0,0 1 1 0 0,0-1 0 0 0,1 0-1 0 0,-1 1 1 0 0,0-1-1 0 0,1 0 1 0 0,-1 1-1 0 0,1-1 1 0 0,0 2-1 0 0,2 5-61 0 0,-3 24-88 0 0,0-14 384 0 0,1 9-451 0 0,-1-25 217 0 0,5 11 10 0 0,-1-4 2 0 0,-1-6 11 0 0,0 0 0 0 0,-2 14 89 0 0,-1-10-143 0 0,0-5-47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16.3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20 3856 0 0,'0'0'175'0'0,"2"0"81"0"0,16-10 3182 0 0,-8 1 4925 0 0,-16 33-7442 0 0,0-2-363 0 0,3-7-294 0 0,-2 0 0 0 0,-9 25 0 0 0,11-32-200 0 0,0 0 0 0 0,0 0 0 0 0,1 1 0 0 0,0-1 0 0 0,0 0 0 0 0,1 1 0 0 0,0 9 0 0 0,0-7 72 0 0,0-1 0 0 0,0 0-1 0 0,-6 20 1 0 0,-3 17 407 0 0,7-34-519 0 0,0 1 0 0 0,0-1 0 0 0,-2 0 1 0 0,-8 19-1 0 0,-4 9 217 0 0,5-11-98 0 0,8-21-95 0 0,0 0-1 0 0,0 0 1 0 0,1 1-1 0 0,-3 14 0 0 0,7-18-37 0 0,-2-1-8 0 0,-6 12 62 0 0,2-6 2 0 0,4-8-34 0 0,0-3-482 0 0,1 0 347 0 0,-1 0 0 0 0,1 0 0 0 0,-1 0 0 0 0,1 0 0 0 0,-1 0 1 0 0,1 0-1 0 0,-1 0 0 0 0,1 0 0 0 0,-1 0 0 0 0,1 0 0 0 0,-1 0 0 0 0,1 0 0 0 0,-1 0 0 0 0,1-1 0 0 0,-1 1 0 0 0,1 0 0 0 0,-1 0 0 0 0,0-1 0 0 0,-4-13-3519 0 0,4 4 1753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17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1 456 0 0,'0'0'15416'0'0,"2"2"-15048"0"0,22 24 398 0 0,-23-25-739 0 0,-1 0 0 0 0,1 0 1 0 0,0 0-1 0 0,0 0 0 0 0,-1 0 0 0 0,1 0 0 0 0,-1 0 0 0 0,1 0 0 0 0,-1 0 0 0 0,1 0 1 0 0,-1 0-1 0 0,0 0 0 0 0,1 1 0 0 0,-1-1 0 0 0,0 0 0 0 0,0 2 0 0 0,0-1 9 0 0,0-1-1 0 0,0 1 0 0 0,1-1 0 0 0,-1 0 1 0 0,0 1-1 0 0,1-1 0 0 0,-1 0 1 0 0,1 1-1 0 0,-1-1 0 0 0,2 3 0 0 0,10 7 258 0 0,-9-8-223 0 0,0 0 0 0 0,0 0 0 0 0,-1 1 0 0 0,1-1 0 0 0,0 1 0 0 0,3 6 0 0 0,0 2 97 0 0,13 21-1 0 0,-13-24-123 0 0,0 0 0 0 0,-1 1 0 0 0,0 0 0 0 0,5 13 0 0 0,8 39 85 0 0,10 28-11 0 0,-18-66-42 0 0,-8-20-32 0 0,3 3-21 0 0,-4-5 70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17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11 920 0 0,'-6'0'2077'0'0,"-18"2"5314"0"0,13 1-565 0 0,12-3-6473 0 0,5 3-258 0 0,-1 0 0 0 0,0 0 0 0 0,0-1 0 0 0,1 0 0 0 0,-1 0 0 0 0,1 0 0 0 0,0-1-1 0 0,-1 0 1 0 0,1 0 0 0 0,0 0 0 0 0,0-1 0 0 0,6 0 0 0 0,10-1-3 0 0,-1-2 0 0 0,23-5 0 0 0,9-1-55 0 0,116-6 18 0 0,-124 19-1386 0 0,-43-4 804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18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6824 0 0,'0'0'5006'0'0,"1"3"-4404"0"0,1 4-289 0 0,0 0 1 0 0,-1 0-1 0 0,0 0 1 0 0,-1 10-1 0 0,3 17 445 0 0,-1-15-373 0 0,-2-16-314 0 0,1 1 1 0 0,-1 0 0 0 0,1-1-1 0 0,0 1 1 0 0,1 5 0 0 0,4 10 263 0 0,-1 0 0 0 0,3 29 0 0 0,3 14 399 0 0,-2 7-142 0 0,-7-59-496 0 0,-1 1-1 0 0,-1 0 0 0 0,0 15 0 0 0,-1 21-209 0 0,1-44-831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19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0 128 5584 0 0,'0'0'4789'0'0,"1"-13"-3200"0"0,1 7-1336 0 0,1-1 1 0 0,0 1-1 0 0,1 0 0 0 0,-1 0 0 0 0,1 0 0 0 0,9-10 0 0 0,-8 11-34 0 0,1 0-1 0 0,0 0 1 0 0,11-6-1 0 0,5-3 144 0 0,-20 12-327 0 0,0 0 1 0 0,0 0-1 0 0,1 1 0 0 0,-1-1 0 0 0,0 1 1 0 0,1 0-1 0 0,-1 0 0 0 0,1 0 0 0 0,0 0 1 0 0,-1 0-1 0 0,1 0 0 0 0,0 1 0 0 0,4-1 1 0 0,-4 1 116 0 0,0-1-66 0 0,0 0 0 0 0,1 0 1 0 0,-1 1-1 0 0,0-1 1 0 0,0 1-1 0 0,4 0 1 0 0,-4 0-55 0 0,-1 0-1 0 0,0 0 1 0 0,1 0 0 0 0,-1 1-1 0 0,0-1 1 0 0,0 1 0 0 0,1 0-1 0 0,-1 0 1 0 0,0 0 0 0 0,0 0-1 0 0,0 0 1 0 0,0 0 0 0 0,0 0-1 0 0,0 0 1 0 0,0 1 0 0 0,2 2-1 0 0,0-1-12 0 0,-1 0 0 0 0,-1 1-1 0 0,1-1 1 0 0,0 1 0 0 0,-1-1-1 0 0,0 1 1 0 0,0 0 0 0 0,0 0-1 0 0,0 0 1 0 0,0 0 0 0 0,-1 0-1 0 0,0 0 1 0 0,0 0 0 0 0,0 0-1 0 0,0 1 1 0 0,-1 5 0 0 0,3 6 38 0 0,-2-14-47 0 0,0 0 0 0 0,-1 0 1 0 0,1 0-1 0 0,-1 0 0 0 0,0 1 1 0 0,0-1-1 0 0,0 0 0 0 0,0 0 1 0 0,0 2-1 0 0,-4 13 193 0 0,1-6-43 0 0,0 0-1 0 0,-5 13 0 0 0,6-19-172 0 0,0 0 0 0 0,0 1-1 0 0,-1-1 1 0 0,1 0 0 0 0,-1-1 0 0 0,-1 1 0 0 0,1 0-1 0 0,-1-1 1 0 0,1 0 0 0 0,-9 7 0 0 0,-5 4 81 0 0,16-13-59 0 0,-1 0-1 0 0,1 0 1 0 0,-1-1 0 0 0,0 1 0 0 0,1-1-1 0 0,-1 1 1 0 0,0-1 0 0 0,0 0 0 0 0,0 0-1 0 0,0 0 1 0 0,0 0 0 0 0,0 0 0 0 0,-3 1-1 0 0,1-2 7 0 0,3 0-12 0 0,1 0 0 0 0,-1 0 0 0 0,0 0 0 0 0,1 0 0 0 0,-1 1 0 0 0,0-1 0 0 0,1 0 0 0 0,-1 0 0 0 0,1 0 0 0 0,-1 1 0 0 0,0-1-1 0 0,1 0 1 0 0,-1 1 0 0 0,1-1 0 0 0,-1 0 0 0 0,1 1 0 0 0,-1-1 0 0 0,0 2 0 0 0,0-2 1 0 0,1 0 0 0 0,-1 0-1 0 0,0 1 1 0 0,1-1 0 0 0,-1 0-1 0 0,1 0 1 0 0,-1 0 0 0 0,0 1 0 0 0,1-1-1 0 0,-1 0 1 0 0,0 0 0 0 0,0 0 0 0 0,1 0-1 0 0,-1 0 1 0 0,0-1 0 0 0,-1 1 9 0 0,-20 4 183 0 0,20-4-100 0 0,1 1-12 0 0,0-5 36 0 0,0-3 36 0 0,1 7-156 0 0,1-1 0 0 0,-1 0 0 0 0,1 1 0 0 0,-1-1 0 0 0,1 0 0 0 0,0 1 0 0 0,-1-1 0 0 0,1 1 0 0 0,0-1 0 0 0,0 1 0 0 0,-1-1 0 0 0,1 1 0 0 0,0 0 0 0 0,0-1 0 0 0,-1 1 0 0 0,1 0 0 0 0,0 0 0 0 0,0-1 0 0 0,0 1 0 0 0,0 0 0 0 0,1 0 0 0 0,2-1 0 0 0,16-7-21 0 0,-13 5 8 0 0,0 1 0 0 0,0-1-1 0 0,0 1 1 0 0,9-1-1 0 0,2-1 14 0 0,-12 2 0 0 0,-1 1 0 0 0,0 0 0 0 0,1 0 0 0 0,7 0 0 0 0,18-1 0 0 0,-25 1 0 0 0,1 0 0 0 0,0 0 0 0 0,0 1 0 0 0,0 0 0 0 0,0 1 0 0 0,0-1 0 0 0,-1 1 0 0 0,8 2 0 0 0,1 4 0 0 0,4 4 0 0 0,-17-7 0 0 0,0-1 0 0 0,9 13 0 0 0,-11-11 0 0 0,0 0 0 0 0,1 0 15 0 0,0 0 0 0 0,-1 0-1 0 0,1 0 1 0 0,-1 0 0 0 0,0 0-1 0 0,0 1 1 0 0,-1-1 0 0 0,1 0-1 0 0,-1 0 1 0 0,0 0 0 0 0,-1 0-1 0 0,1 0 1 0 0,-3 5 0 0 0,0 2-6 0 0,2-7-9 0 0,0 1 0 0 0,0-1 0 0 0,0 0 0 0 0,0 0 1 0 0,-1 0-1 0 0,0 0 0 0 0,-6 8 0 0 0,-7 6 136 0 0,9-10 77 0 0,-1 0 1 0 0,-10 9 0 0 0,16-16-182 0 0,0 0 1 0 0,0-1-1 0 0,-1 1 0 0 0,1-1 0 0 0,0 1 0 0 0,-1-1 1 0 0,1 0-1 0 0,-1 0 0 0 0,1 0 0 0 0,-1 0 1 0 0,0 0-1 0 0,1-1 0 0 0,-1 1 0 0 0,-3-1 0 0 0,-3 0 194 0 0,0-1 0 0 0,-15-3 0 0 0,16 2 140 0 0,-1 1 1 0 0,-13-1 0 0 0,18 1-312 0 0,-1 1 1 0 0,0-1 0 0 0,1 0 0 0 0,-8-2 0 0 0,8 2-37 0 0,0 0 0 0 0,0 0 0 0 0,0 0 0 0 0,-7 0 0 0 0,-23 4-5 0 0,5 1-16 0 0,16 1-168 0 0,3 2-726 0 0,9-5-348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00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6448 0 0,'0'0'8528'0'0,"2"1"-8220"0"0,24 20 439 0 0,2 2-60 0 0,46 47 0 0 0,-42-34-15 0 0,-18-22-406 0 0,0 0 0 0 0,-1 2 0 0 0,-1 0 0 0 0,13 22 0 0 0,75 144 526 0 0,-77-132-210 0 0,31 103 0 0 0,-37-98-480 0 0,-4-12-96 0 0,-3 1 0 0 0,8 56 0 0 0,-4 89-10 0 0,-14-153 47 0 0,-3 0 0 0 0,0 0 0 0 0,-16 64 0 0 0,18-96-36 0 0,-2 8 65 0 0,-1-1 1 0 0,0 0-1 0 0,-1 0 1 0 0,-6 12-1 0 0,-6 13 159 0 0,11-22-102 0 0,-1 0 1 0 0,-1-1-1 0 0,0 0 0 0 0,-1-1 0 0 0,0 1 0 0 0,-17 16 0 0 0,-68 54 561 0 0,73-71-566 0 0,10-7-79 0 0,9-4-113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0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229 128 1840 0 0,'52'0'299'0'0,"-52"0"-251"0"0,1 0 1 0 0,-1 0 0 0 0,1 0 0 0 0,0 0 0 0 0,-1 1 0 0 0,1-1 0 0 0,0-1 0 0 0,-1 1 0 0 0,1 0-1 0 0,0 0 1 0 0,-1 0 0 0 0,1 0 0 0 0,-1 0 0 0 0,1 0 0 0 0,0-1 0 0 0,-1 1 0 0 0,2-1 0 0 0,-2 1 29 0 0,1 0 0 0 0,0-1 0 0 0,-1 1 0 0 0,1 0 0 0 0,-1-1 0 0 0,1 1 0 0 0,-1-1 0 0 0,1 1 0 0 0,-1-1 0 0 0,1 1 1 0 0,-1-1-1 0 0,0 1 0 0 0,1-1 0 0 0,-1 1 0 0 0,0-1 0 0 0,1 1 0 0 0,-1-1 0 0 0,0 0 0 0 0,0 1 0 0 0,0-1 0 0 0,1 1 1 0 0,-1-1-1 0 0,0 0 0 0 0,0 1 0 0 0,0-1 0 0 0,0 0 0 0 0,0 1 0 0 0,0-1 0 0 0,0 0 0 0 0,0 1 0 0 0,0-1 0 0 0,-1 0 0 0 0,1 1 1 0 0,0-1-1 0 0,0 1 0 0 0,0-1 0 0 0,-1 0 0 0 0,1 1 0 0 0,0-1 0 0 0,-1 1 0 0 0,1-1 0 0 0,-1 1 0 0 0,0-2 0 0 0,-4-10 984 0 0,5 11-964 0 0,0 0-1 0 0,0 0 0 0 0,-1-1 1 0 0,1 1-1 0 0,0 0 0 0 0,-1 0 0 0 0,1 0 1 0 0,-1 0-1 0 0,1 0 0 0 0,-1 0 1 0 0,0 0-1 0 0,1 0 0 0 0,-2-1 0 0 0,-12-14 1259 0 0,12 13-1034 0 0,0 0 0 0 0,-1 0 0 0 0,1 0 0 0 0,-1 0 0 0 0,0 1 0 0 0,1-1 0 0 0,-7-3 0 0 0,-7-6 510 0 0,14 10-704 0 0,0 0 0 0 0,0 1 0 0 0,0-1 0 0 0,0 1-1 0 0,0-1 1 0 0,0 1 0 0 0,-1 0 0 0 0,1 0 0 0 0,0 0 0 0 0,0 0-1 0 0,-1 0 1 0 0,1 1 0 0 0,-1-1 0 0 0,1 1 0 0 0,-1-1 0 0 0,-2 1 0 0 0,4 0-107 0 0,-1 0 69 0 0,0 0 0 0 0,0-1 0 0 0,-1 2 0 0 0,1-1 0 0 0,0 0 0 0 0,0 0 0 0 0,0 1 0 0 0,-1-1 0 0 0,1 1 1 0 0,0-1-1 0 0,0 1 0 0 0,0 0 0 0 0,0 0 0 0 0,0 0 0 0 0,-3 2 0 0 0,4-1 263 0 0,0-2-303 0 0,0 0 0 0 0,0 1-1 0 0,1-1 1 0 0,-1 1-1 0 0,0-1 1 0 0,0 1-1 0 0,0 0 1 0 0,1-1 0 0 0,-1 1-1 0 0,0 0 1 0 0,0 1-1 0 0,-1 0 60 0 0,-13 9 315 0 0,11-8-327 0 0,0 0 0 0 0,0 0 1 0 0,0 0-1 0 0,0 1 0 0 0,1 0 0 0 0,-5 6 0 0 0,-8 9 184 0 0,12-16-244 0 0,1 1-1 0 0,0-1 0 0 0,0 1 1 0 0,1 0-1 0 0,-1 0 1 0 0,-2 5-1 0 0,-3 10 102 0 0,-21 57 367 0 0,25-65-369 0 0,1 0 0 0 0,1 0 0 0 0,0 0-1 0 0,0 0 1 0 0,1 12 0 0 0,2-15-80 0 0,1-1 1 0 0,-1 1-1 0 0,1 0 1 0 0,1-1-1 0 0,0 0 1 0 0,0 0 0 0 0,0 0-1 0 0,1 0 1 0 0,4 6-1 0 0,1 4-15 0 0,-6-13-19 0 0,-1 0-1 0 0,0 0 0 0 0,1 0 1 0 0,0 0-1 0 0,0-1 0 0 0,0 1 1 0 0,0-1-1 0 0,1 0 0 0 0,-1 0 1 0 0,1 0-1 0 0,0-1 0 0 0,0 1 1 0 0,0-1-1 0 0,7 4 0 0 0,-3-3 22 0 0,-4-1-19 0 0,-1-1 0 0 0,1 1 0 0 0,0-1-1 0 0,0 1 1 0 0,1-1 0 0 0,-1 0-1 0 0,0-1 1 0 0,0 1 0 0 0,0-1 0 0 0,8 0-1 0 0,2-2 12 0 0,1-1 0 0 0,0 0-1 0 0,20-9 1 0 0,18-9-4 0 0,25-11-540 0 0,-25 7-2794 0 0,-15 4 1215 0 0,-3 8-21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0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2304 0 0,'0'0'11736'0'0,"1"3"-11376"0"0,2 5-88 0 0,-2-4-137 0 0,0 0-1 0 0,0-1 1 0 0,0 1-1 0 0,0 0 1 0 0,0 6 0 0 0,-1 7 465 0 0,-5 27-1 0 0,3-31-339 0 0,1 0 0 0 0,1 1-1 0 0,1 18 1 0 0,0-15 16 0 0,-2 22 0 0 0,-2-7 197 0 0,-9 42-1 0 0,-6 22 96 0 0,17-89-515 0 0,0-1-1 0 0,0 1 0 0 0,0 10 0 0 0,-2 13 131 0 0,0-16-1365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2.7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155 149 920 0 0,'-2'0'67'0'0,"-2"1"-127"0"0,-1 1 546 0 0,0 0 0 0 0,0 0-1 0 0,-1-1 1 0 0,1 0 0 0 0,-9 0-1 0 0,-6-1 983 0 0,12-1-641 0 0,0 0 0 0 0,1 1 0 0 0,-1 1 0 0 0,0-1 0 0 0,0 1 0 0 0,-8 3 0 0 0,13-3-17 0 0,-12 4 406 0 0,8-4 2811 0 0,7-14-2873 0 0,0 11-1091 0 0,0 0 1 0 0,1-1-1 0 0,0 1 1 0 0,-1-1 0 0 0,1 1-1 0 0,0 0 1 0 0,0 0-1 0 0,0-1 1 0 0,0 1-1 0 0,1 0 1 0 0,-1 0-1 0 0,0 0 1 0 0,1 0 0 0 0,0 1-1 0 0,-1-1 1 0 0,1 0-1 0 0,2-1 1 0 0,6-5-69 0 0,1 0 0 0 0,12-6 1 0 0,-8 4 222 0 0,-7 6-125 0 0,1-1 1 0 0,0 2 0 0 0,0 0 0 0 0,0 0-1 0 0,1 0 1 0 0,-1 1 0 0 0,13-1-1 0 0,10-3 87 0 0,-10 0-64 0 0,-6 2-16 0 0,-1 1 1 0 0,1 0 0 0 0,26-1 0 0 0,273 4 405 0 0,-244-4-506 0 0,-66 2-64 0 0,4-7 48 0 0,1 0-200 0 0,-8 7-904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3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280 84 456 0 0,'0'0'14649'0'0,"-1"-12"-13496"0"0,-10-18-36 0 0,7 21-1070 0 0,4 9-24 0 0,-1-1 0 0 0,1 1 0 0 0,0 0 0 0 0,-1-1 0 0 0,1 1 0 0 0,0 0 0 0 0,-1-1 0 0 0,1 1 0 0 0,-1 0 0 0 0,1-1 0 0 0,0 1 1 0 0,-1 0-1 0 0,1 0 0 0 0,-1-1 0 0 0,1 1 0 0 0,-1 0 0 0 0,1 0 0 0 0,-2 0 0 0 0,-1-2 86 0 0,-2-2 71 0 0,3 2-108 0 0,0 0-1 0 0,1 1 1 0 0,-1-1 0 0 0,0 0-1 0 0,0 1 1 0 0,-1 0 0 0 0,1-1-1 0 0,0 1 1 0 0,0 0 0 0 0,-1 0-1 0 0,1 0 1 0 0,0 0 0 0 0,-1 1-1 0 0,1-1 1 0 0,-1 1 0 0 0,-3-1-1 0 0,-7 1 276 0 0,9-1-283 0 0,1 1-1 0 0,-1 0 1 0 0,1 0-1 0 0,-1 0 0 0 0,1 1 1 0 0,0-1-1 0 0,-1 1 1 0 0,1 0-1 0 0,-6 1 1 0 0,-9 6 363 0 0,14-7-354 0 0,0 0 0 0 0,1 0 0 0 0,-1 1 0 0 0,0-1 0 0 0,1 1 0 0 0,-1 0 0 0 0,1 0 0 0 0,0 1 0 0 0,0-1 0 0 0,-5 5 0 0 0,-6 6 104 0 0,12-12-155 0 0,0 1-1 0 0,0-1 0 0 0,0 1 0 0 0,1 0 0 0 0,-1 0 1 0 0,0-1-1 0 0,1 1 0 0 0,-2 3 0 0 0,-5 7 47 0 0,1 0-1 0 0,0 1 1 0 0,1 0-1 0 0,0 0 1 0 0,1 1-1 0 0,1-1 1 0 0,-4 19-1 0 0,6-19-45 0 0,-1-4 43 0 0,2 1-1 0 0,-1-1 0 0 0,2 0 1 0 0,-1 1-1 0 0,1-1 1 0 0,0 0-1 0 0,3 14 1 0 0,-1-12-119 0 0,1 1 0 0 0,6 13 0 0 0,-3-17-152 0 0,-5-7 204 0 0,0-1 0 0 0,0 1 0 0 0,1 0 0 0 0,-1-1 0 0 0,0 1 0 0 0,0-1 0 0 0,1 1 0 0 0,-1-1 0 0 0,0 0 0 0 0,1 0 0 0 0,-1 1 0 0 0,1-1 0 0 0,-1 0 0 0 0,0 0 0 0 0,1 0 0 0 0,-1-1 0 0 0,3 1 0 0 0,-1-1 1 0 0,0 0-1 0 0,0 0 1 0 0,0-1-1 0 0,0 1 0 0 0,0-1 1 0 0,-1 1-1 0 0,5-4 1 0 0,3-4 9 0 0,-1 1 1 0 0,0-2 0 0 0,8-9-1 0 0,-14 14 2 0 0,16-16 322 0 0,-9 10-142 0 0,13-20 0 0 0,-12 17-372 0 0,-8 11 126 0 0,0-1 0 0 0,0 1 0 0 0,-1-1 0 0 0,0 0 0 0 0,1 0 0 0 0,-2 0 0 0 0,1 0 0 0 0,0 0 0 0 0,-1 0 0 0 0,2-5 0 0 0,-2 6 17 0 0,0 1-1 0 0,0-1 1 0 0,0 0-1 0 0,0 1 0 0 0,1-1 1 0 0,-1 1-1 0 0,1-1 1 0 0,2-2-1 0 0,-3 4-5 0 0,0-1-155 0 0,-1 8-132 0 0,0 1 347 0 0,-1 1-1 0 0,2 0 1 0 0,-1 0-1 0 0,1-1 1 0 0,1 1-1 0 0,-1 0 1 0 0,6 13-1 0 0,0 1-98 0 0,-6-17 71 0 0,0-1 1 0 0,0 1-1 0 0,1-1 0 0 0,0 0 1 0 0,0 0-1 0 0,0 0 1 0 0,0 0-1 0 0,0 0 1 0 0,1 0-1 0 0,3 4 0 0 0,-3-6 13 0 0,1 1 0 0 0,-1 0 0 0 0,1-1 0 0 0,-1 0 0 0 0,1 0 0 0 0,0 0 0 0 0,0 0 0 0 0,0-1 0 0 0,0 1 0 0 0,0-1 0 0 0,0 0 0 0 0,1 0 0 0 0,-1 0 0 0 0,0-1 0 0 0,0 0 0 0 0,1 0 0 0 0,-1 0 0 0 0,0 0 0 0 0,1 0 0 0 0,-1-1 0 0 0,0 0 0 0 0,0 0 0 0 0,0 0 0 0 0,1-1 0 0 0,-1 1 0 0 0,0-1 0 0 0,-1 0 0 0 0,1 0 0 0 0,0 0 0 0 0,-1-1 0 0 0,1 1 0 0 0,-1-1 0 0 0,0 0 0 0 0,4-4 0 0 0,52-48-1790 0 0,-32 31-453 0 0,-16 13-4219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4.1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212 331 1840 0 0,'-12'7'160'0'0,"2"-2"2055"0"0,0 0-1 0 0,0 0 1 0 0,0 1-1 0 0,1 1 1 0 0,-10 9 0 0 0,12-9-1765 0 0,0 0 1 0 0,1 0 0 0 0,0 0 0 0 0,1 1-1 0 0,0 0 1 0 0,-5 10 0 0 0,4-7-112 0 0,0-1 0 0 0,-1 0 0 0 0,-8 10 0 0 0,12-16-240 0 0,0 0 0 0 0,0 1 0 0 0,1-1 0 0 0,-1 1-1 0 0,1-1 1 0 0,-1 7 0 0 0,1-6 18 0 0,-1 1 0 0 0,1 0 0 0 0,-1-1 1 0 0,-4 6-1 0 0,5-8-67 0 0,1 0 0 0 0,-1 0 0 0 0,0 0 0 0 0,1 0 1 0 0,0 1-1 0 0,-1-1 0 0 0,0 6 0 0 0,0-2 39 0 0,2-4 57 0 0,0 9 76 0 0,0-7-118 0 0,0 9-2 0 0,0-13-97 0 0,0 0 1 0 0,0 0-1 0 0,1 0 1 0 0,-1-1 0 0 0,0 1-1 0 0,0 0 1 0 0,1 0-1 0 0,-1 0 1 0 0,0-1-1 0 0,1 1 1 0 0,-1 0 0 0 0,1 0-1 0 0,-1-1 1 0 0,1 1-1 0 0,0 1 1 0 0,26 13 86 0 0,-24-13-84 0 0,0 0 1 0 0,0-1-1 0 0,0 1 1 0 0,0-1-1 0 0,0 0 0 0 0,0 0 1 0 0,1 0-1 0 0,-1 0 1 0 0,0 0-1 0 0,1-1 0 0 0,5 1 1 0 0,3-1 29 0 0,23-3 0 0 0,-28 2-27 0 0,0-1-1 0 0,-1 0 0 0 0,1 0 0 0 0,-1 0 1 0 0,1-1-1 0 0,-1 0 0 0 0,0 0 1 0 0,0 0-1 0 0,0-1 0 0 0,-1 0 0 0 0,1 0 1 0 0,-1-1-1 0 0,0 1 0 0 0,0-1 0 0 0,0 0 1 0 0,4-7-1 0 0,2 0 32 0 0,-8 9-32 0 0,-1 1 0 0 0,0 0-1 0 0,0-1 1 0 0,0 1 0 0 0,0-1 0 0 0,0 0-1 0 0,1-3 1 0 0,-1 2 22 0 0,0 1 0 0 0,-1-1 0 0 0,0 0-1 0 0,0 1 1 0 0,0-1 0 0 0,0 0 0 0 0,0 0 0 0 0,-1 0 0 0 0,0 0-1 0 0,1 0 1 0 0,-1 0 0 0 0,-1 1 0 0 0,1-1 0 0 0,-1 0 0 0 0,1 0 0 0 0,-1 0-1 0 0,-2-4 1 0 0,-2-4-15 0 0,-1 0 0 0 0,0 0-1 0 0,-1 0 1 0 0,-1 1-1 0 0,0 0 1 0 0,0 0 0 0 0,-1 1-1 0 0,0 0 1 0 0,-1 1-1 0 0,0 0 1 0 0,0 0 0 0 0,-18-11-1 0 0,3 1-16 0 0,10 4 0 0 0,14 10 0 0 0,0 0 0 0 0,0 2-2 0 0,0-1 0 0 0,1 1 0 0 0,-1-1 0 0 0,1 0 0 0 0,-1 0 0 0 0,1 1 0 0 0,0-1 0 0 0,0 0 0 0 0,1 0 0 0 0,-1 1 0 0 0,1-1 0 0 0,0 0 0 0 0,0 1 0 0 0,0-1 0 0 0,0 1 0 0 0,1-1 0 0 0,-1 1 0 0 0,1 0 0 0 0,3-6 0 0 0,1 1-3 0 0,-1 1-1 0 0,1-1 0 0 0,0 1 0 0 0,1 0 1 0 0,0 0-1 0 0,13-9 0 0 0,28-22-27 0 0,-29 22 0 0 0,2 0-1 0 0,28-16 1 0 0,-13 13 21 0 0,43-25 13 0 0,-78 43-27 0 0,0 0-258 0 0,0 1-1 0 0,0-1 1 0 0,0 0 0 0 0,0 0 0 0 0,0 1 0 0 0,0-1-1 0 0,0 1 1 0 0,0-1 0 0 0,0 1 0 0 0,0-1 0 0 0,1 1 0 0 0,-1 0-1 0 0,0-1 1 0 0,0 1 0 0 0,0 0 0 0 0,1 0 0 0 0,-1 0-1 0 0,0 0 1 0 0,0 0 0 0 0,0 0 0 0 0,1 0 0 0 0,-1 1-1 0 0,0-1 1 0 0,0 0 0 0 0,0 1 0 0 0,0-1 0 0 0,2 1 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4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47 164 3224 0 0,'0'0'4097'0'0,"-2"0"-2001"0"0,-17 4 927 0 0,17-4-2278 0 0,1 2-69 0 0,-3 3-411 0 0,1 1-1 0 0,1-1 1 0 0,-1 1-1 0 0,1 0 1 0 0,0 0-1 0 0,0 0 1 0 0,1 0 0 0 0,0 0-1 0 0,0 0 1 0 0,-1 9-1 0 0,3-12-199 0 0,-1 0-1 0 0,1 0 1 0 0,0 0-1 0 0,-1 0 1 0 0,1 0-1 0 0,3 6 1 0 0,0 1 130 0 0,-3-5 30 0 0,0-3-115 0 0,0 1 1 0 0,0-1-1 0 0,0 0 0 0 0,0 0 0 0 0,0 0 1 0 0,0 0-1 0 0,0 0 0 0 0,1 0 1 0 0,-1 0-1 0 0,1 0 0 0 0,-1-1 0 0 0,1 1 1 0 0,0 0-1 0 0,-1-1 0 0 0,4 2 0 0 0,-3-1-103 0 0,0 0 0 0 0,1-1 0 0 0,-1 1-1 0 0,0-1 1 0 0,1 0 0 0 0,-1 0-1 0 0,0 0 1 0 0,1 0 0 0 0,0 0 0 0 0,-1 0-1 0 0,1-1 1 0 0,-1 1 0 0 0,1-1 0 0 0,0 0-1 0 0,-1 0 1 0 0,1 0 0 0 0,0 0-1 0 0,-1 0 1 0 0,1-1 0 0 0,0 1 0 0 0,-1-1-1 0 0,1 1 1 0 0,-1-1 0 0 0,5-2-1 0 0,11-9-21 0 0,-10 8-6 0 0,-1-1-1 0 0,11-9 0 0 0,14-10 3 0 0,-25 19 20 0 0,1 0-1 0 0,-2 0 1 0 0,1-1 0 0 0,10-10-1 0 0,-9 7 69 0 0,0 0 0 0 0,10-7 0 0 0,-9 8-44 0 0,-1 1-1 0 0,7-10 0 0 0,-10 10-139 0 0,15-12-18 0 0,-14 12-395 0 0,0 1-1 0 0,0-1 1 0 0,-1 0 0 0 0,6-10-1 0 0,-6 9-307 0 0,1 0-1 0 0,10-13 1 0 0,-15 20 81 0 0,0 0 710 0 0,-1-1-1 0 0,0 1 1 0 0,1 0-1 0 0,-1-1 1 0 0,1 1-1 0 0,-1 0 1 0 0,1-1 0 0 0,-1 1-1 0 0,1 0 1 0 0,0 0-1 0 0,0 0 1 0 0,0 0 0 0 0,0 0-1 0 0,-1 0 1 0 0,3-2-1 0 0,1-1-71 0 0,1-8-51 0 0,-5 8 146 0 0,0 3 26 0 0,0 1 1 0 0,0-1-1 0 0,1 0 0 0 0,-1 1 0 0 0,0-1 0 0 0,0 0 1 0 0,0 0-1 0 0,0 1 0 0 0,1-1 0 0 0,-1 0 1 0 0,0 1-1 0 0,0-1 0 0 0,1 1 0 0 0,-1-1 0 0 0,4-3 4744 0 0,-4 4-4712 0 0,-1 0 0 0 0,1 0 0 0 0,0 0 0 0 0,0 0 0 0 0,-1 0 0 0 0,1 0 0 0 0,0 0 0 0 0,0-1 0 0 0,-1 1 0 0 0,1 0 0 0 0,0 1 0 0 0,0-1 0 0 0,-1 0 0 0 0,1 0 0 0 0,0 0-1 0 0,-1 0 1 0 0,1 0 0 0 0,0 0 0 0 0,0 0 0 0 0,-1 0 0 0 0,1 0 0 0 0,0 0 0 0 0,0 1 0 0 0,0-1 0 0 0,-1 0 0 0 0,1 0 0 0 0,0 0 0 0 0,0 0 0 0 0,0 1 0 0 0,-1-1 0 0 0,1 0 0 0 0,0 1 0 0 0,-1 0-9 0 0,-19 29 499 0 0,19-27-492 0 0,-1 0 1 0 0,0 1-1 0 0,1-1 0 0 0,0 0 1 0 0,0 0-1 0 0,0 1 1 0 0,0-1-1 0 0,0 7 0 0 0,-2 13-22 0 0,2-20-4 0 0,0 1-1 0 0,0 0 1 0 0,1-1-1 0 0,0 1 1 0 0,0 0-1 0 0,0 0 1 0 0,1 4-1 0 0,3 9 75 0 0,-2-9-52 0 0,0-1-1 0 0,-1 1 1 0 0,1 13-1 0 0,-2-14-59 0 0,0-4 13 0 0,0 0 0 0 0,0 0 0 0 0,1 0 1 0 0,-1 0-1 0 0,1 0 0 0 0,0-1 0 0 0,0 1 0 0 0,0 0 1 0 0,2 5-1 0 0,17 37 295 0 0,-13-36-267 0 0,-3-7 3 0 0,-3-1-10 0 0,1-1 0 0 0,-1 1-1 0 0,0 0 1 0 0,1 0 0 0 0,-1 0 0 0 0,0 0 0 0 0,0 0 0 0 0,1 0 0 0 0,-1 0-1 0 0,0 0 1 0 0,0 0 0 0 0,1 2 0 0 0,-2-3-3 0 0,0 0 0 0 0,0 0 0 0 0,0 0 0 0 0,0 0 0 0 0,0 0 0 0 0,0 0 0 0 0,0 0 0 0 0,0 0 0 0 0,0 0 0 0 0,0 1 0 0 0,0-1 0 0 0,0 0 0 0 0,0 0 0 0 0,0 0 0 0 0,0 0 0 0 0,0 0 0 0 0,0 0 0 0 0,0 0 0 0 0,1 0 0 0 0,-1 0 0 0 0,0 0 0 0 0,0 0 0 0 0,0 0 0 0 0,0 0 0 0 0,0 0 0 0 0,0 0 0 0 0,0 0 0 0 0,0 0 0 0 0,0 0 0 0 0,0 0 0 0 0,0 0-1 0 0,1 0 1 0 0,-1 0 0 0 0,0 0 0 0 0,0 0 0 0 0,0 0 0 0 0,0 0 0 0 0,0 0 0 0 0,0 0 0 0 0,0 0 0 0 0,0 0 0 0 0,0 0 0 0 0,0 0 0 0 0,0 0 0 0 0,0 0 0 0 0,1 0 0 0 0,-1 0 0 0 0,0-1 0 0 0,0 1 0 0 0,0 0 0 0 0,0 0 0 0 0,0 0 0 0 0,0 0 0 0 0,0 0 0 0 0,0 0 0 0 0,0 0 0 0 0,18-14 131 0 0,-13 11-89 0 0,-1 0 0 0 0,1-1 0 0 0,6-6 0 0 0,-8 6-54 0 0,0 1 0 0 0,0 0 1 0 0,0 0-1 0 0,1 1 0 0 0,3-4 0 0 0,0 2 0 0 0,8-6-25 0 0,-12 9 2 0 0,2 0 17 0 0,23-23 17 0 0,2 7-316 0 0,-10 9-2809 0 0,-18 7 1255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6.7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15 920 0 0,'0'0'15030'0'0,"-1"2"-14692"0"0,-10 25 817 0 0,8-23-939 0 0,1 1 0 0 0,0 0 1 0 0,0 0-1 0 0,1-1 0 0 0,-1 1 0 0 0,1 0 0 0 0,0 0 1 0 0,-1 11-1 0 0,1-9-214 0 0,-1 1-1 0 0,0-1 1 0 0,0 0 0 0 0,0 0 0 0 0,-6 10-1 0 0,7-15-1 0 0,0-1 0 0 0,0 1 0 0 0,0 0 0 0 0,1-1 0 0 0,-1 1 0 0 0,0 0 0 0 0,1 0 0 0 0,-1 0 0 0 0,1-1 0 0 0,0 1 0 0 0,-1 0 0 0 0,1 0 0 0 0,0 0 0 0 0,0 0 0 0 0,0 0 0 0 0,1 2 0 0 0,0 4 0 0 0,-1-6 3 0 0,0 0-1 0 0,0 0 0 0 0,0 0 0 0 0,0 0 0 0 0,0 0 0 0 0,0 0 1 0 0,1 0-1 0 0,-1 0 0 0 0,1 0 0 0 0,0 0 0 0 0,-1 0 0 0 0,1 0 0 0 0,0 0 1 0 0,2 3-1 0 0,1 3 19 0 0,1 6 0 0 0,1-2 22 0 0,7 10-31 0 0,-10-19-14 0 0,5 6 2 0 0,2-3 0 0 0,-7-4 0 0 0,2 1 0 0 0,10-2 0 0 0,-9-2 25 0 0,-1 0 0 0 0,0 0 0 0 0,1-1 0 0 0,-1 1 0 0 0,0-1 0 0 0,0 0-1 0 0,9-6 1 0 0,-8 5 2 0 0,1-1 30 0 0,0 0 0 0 0,-1 0 1 0 0,0-1-1 0 0,8-7 0 0 0,15-15-306 0 0,-25 22 225 0 0,0 0 0 0 0,0 0 0 0 0,0 0 1 0 0,-1 0-1 0 0,0-1 0 0 0,0 1 0 0 0,2-7 0 0 0,-1 4 33 0 0,0 0 0 0 0,0 1-1 0 0,6-8 1 0 0,-6 8-100 0 0,1 0 0 0 0,-1-1-1 0 0,6-13 1 0 0,6-12-315 0 0,-3 4-213 0 0,-12 26 566 0 0,0 0 0 0 0,0 0 0 0 0,0 0 0 0 0,0 0 0 0 0,1 1 0 0 0,-1-1 0 0 0,1 0 0 0 0,-1 1 0 0 0,1-1 0 0 0,0 1-1 0 0,3-3 1 0 0,-3 3 1343 0 0,-5 2-1140 0 0,2 0-123 0 0,-1 0 0 0 0,0 1-1 0 0,0-1 1 0 0,1 0 0 0 0,-1 1-1 0 0,0-1 1 0 0,1 1 0 0 0,-1 0-1 0 0,1 0 1 0 0,-1-1 0 0 0,1 1-1 0 0,-1 0 1 0 0,1 0 0 0 0,0 0-1 0 0,-1 1 1 0 0,1-1 0 0 0,0 0-1 0 0,0 0 1 0 0,0 1 0 0 0,-2 1-1 0 0,-3 6 94 0 0,1 0 0 0 0,0 0 0 0 0,0 0 0 0 0,1 1 0 0 0,0 0 0 0 0,1 0 0 0 0,0 0 0 0 0,-2 11 0 0 0,0-5 15 0 0,3-13-111 0 0,1-1 0 0 0,1 1 0 0 0,-1-1 0 0 0,0 1 0 0 0,0 0 0 0 0,1 0 0 0 0,-1 3 0 0 0,1 0-12 0 0,0 7 48 0 0,1 1 0 0 0,0 0 1 0 0,1 0-1 0 0,6 22 0 0 0,-5-13-45 0 0,-3-23-13 0 0,0 0-1 0 0,0 0 0 0 0,0 1 0 0 0,0-1 0 0 0,0 0 0 0 0,0 0 1 0 0,0 1-1 0 0,0-1 0 0 0,0 0 0 0 0,0 0 0 0 0,0 1 1 0 0,1-1-1 0 0,-1 0 0 0 0,0 0 0 0 0,0 0 0 0 0,0 1 0 0 0,0-1 1 0 0,0 0-1 0 0,1 0 0 0 0,-1 0 0 0 0,0 1 0 0 0,0-1 1 0 0,0 0-1 0 0,1 0 0 0 0,-1 0 0 0 0,3 3 7 0 0,11 15-172 0 0,-10-16 105 0 0,19 1 423 0 0,-22-3-343 0 0,-1 1 0 0 0,1-1 0 0 0,-1 0 0 0 0,1 0 0 0 0,0 0 0 0 0,-1 0 0 0 0,1 0 0 0 0,-1 0 0 0 0,1 0 0 0 0,-1 0 0 0 0,1 0 0 0 0,0-1 0 0 0,-1 1 0 0 0,1 0 0 0 0,-1 0 0 0 0,1 0 0 0 0,-1-1 0 0 0,2 1-1 0 0,0-2 34 0 0,4 1-45 0 0,0 0 0 0 0,0-1-1 0 0,0 0 1 0 0,0 0 0 0 0,0-1 0 0 0,-1 1-1 0 0,1-1 1 0 0,-1-1 0 0 0,0 1 0 0 0,0-1 0 0 0,6-5-1 0 0,13-12-205 0 0,-4 6 2 0 0,-10 6 91 0 0,12-12 142 0 0,17-21 108 0 0,-38 42-150 0 0,0-1-1 0 0,0 0 0 0 0,0 0 0 0 0,-1 1 1 0 0,1-1-1 0 0,0 0 0 0 0,0 0 1 0 0,-1 0-1 0 0,1 0 0 0 0,-1 0 0 0 0,1 0 1 0 0,-1 0-1 0 0,1 0 0 0 0,-1 0 1 0 0,1 0-1 0 0,-1-1 0 0 0,0 1 1 0 0,0 0-1 0 0,0 0 0 0 0,1-2 0 0 0,0-5-70 0 0,8-1 24 0 0,-6 6 96 0 0,2-8-32 0 0,1-17-38 0 0,-2 16 15 0 0,-7 14-14 0 0,-1 0 3 0 0,-5 11 12 0 0,7-10 9 0 0,1-2 0 0 0,-3 19 0 0 0,-1 0 0 0 0,4-13 0 0 0,0 1 0 0 0,-1 0 0 0 0,-5 11 0 0 0,1-7 0 0 0,6 2 0 0 0,3 1-112 0 0,-2-1 0 0 0,1 16 0 0 0,-1-18 32 0 0,4 0 64 0 0,1 1 16 0 0,5-2-12 0 0,-9-9-9 0 0,2 0-6 0 0,18-1 15 0 0,7-2 12 0 0,-13-3 11 0 0,-12 1 25 0 0,-2 1 11 0 0,41-32 222 0 0,-16 11-168 0 0,35-31-111 0 0,-57 50-29 0 0,0-1 0 0 0,0 0 0 0 0,-1 0 1 0 0,1 0-1 0 0,-1 0 0 0 0,6-11 0 0 0,10-12-71 0 0,-14 18 110 0 0,-5 6 0 0 0,14-16 0 0 0,-10 9 0 0 0,-4-5 600 0 0,-2 12-274 0 0,-1 0-284 0 0,-6 4-42 0 0,2 5 0 0 0,1 0 0 0 0,0 1 0 0 0,1 0 0 0 0,0 1 0 0 0,0-1 0 0 0,0 1 0 0 0,1 0 0 0 0,0-1 0 0 0,-2 10 0 0 0,-3 4 0 0 0,-7 22 0 0 0,14-41-19 0 0,1 0 0 0 0,-1 1 0 0 0,1-1 0 0 0,-1 1 0 0 0,1-1-1 0 0,0 1 1 0 0,0 0 0 0 0,0-1 0 0 0,0 1 0 0 0,0-1 0 0 0,0 1-1 0 0,0-1 1 0 0,0 1 0 0 0,1 2 0 0 0,1 3-37 0 0,-1 1 0 0 0,0-1-1 0 0,-1 10 1 0 0,2-6 56 0 0,9-1 0 0 0,1-6 0 0 0,8-1 0 0 0,-15-4 0 0 0,-1-1 0 0 0,10-2 0 0 0,10-16 0 0 0,-22 20 0 0 0,0-1 0 0 0,0 0 0 0 0,0-1 0 0 0,0 1 0 0 0,0 0 0 0 0,0-1 0 0 0,-1 1 0 0 0,1-1 0 0 0,1-1 0 0 0,19-18 0 0 0,-12 14 0 0 0,-1-1 16 0 0,-7 7 71 0 0,-2 0-73 0 0,1 1 1 0 0,-1 0-1 0 0,1 0 0 0 0,0 0 1 0 0,-1 0-1 0 0,1 0 1 0 0,-1-1-1 0 0,1 1 0 0 0,0 0 1 0 0,-1 0-1 0 0,1 1 0 0 0,0-1 1 0 0,-1 0-1 0 0,1 0 1 0 0,-1 0-1 0 0,1 0 0 0 0,0 0 1 0 0,-1 1-1 0 0,1-1 0 0 0,0 1 1 0 0,6 12 345 0 0,-4-5-317 0 0,-3-8-43 0 0,1 2 1 0 0,0 1 1 0 0,0-1-1 0 0,0 0 0 0 0,0 1 0 0 0,-1-1 0 0 0,1 1 1 0 0,-1-1-1 0 0,0 4 0 0 0,1 14 24 0 0,2-15-3 0 0,-1-2-16 0 0,2 7-6 0 0,-1-1 0 0 0,3 19 0 0 0,-5-20 0 0 0,1 0 0 0 0,0 0 0 0 0,0 0 0 0 0,6 12 0 0 0,9 31 0 0 0,-14-46 0 0 0,1 10 0 0 0,1 3 0 0 0,-4-6 0 0 0,2 0 11 0 0,-1 1 42 0 0,1-3-53 0 0,-6-1 0 0 0,2-4 2 0 0,0-3 6 0 0,0 0 1 0 0,1 1-1 0 0,-1-1 0 0 0,0 0 0 0 0,0 1 1 0 0,-1-1-1 0 0,1 0 0 0 0,0 0 0 0 0,-1 0 1 0 0,1 0-1 0 0,-1 0 0 0 0,1 0 0 0 0,-5 2 1 0 0,2 0 5 0 0,-1 0 0 0 0,1-1 0 0 0,-1 0 0 0 0,0 0 1 0 0,-1 0-1 0 0,1 0 0 0 0,0-1 0 0 0,-7 2 0 0 0,9-3-10 0 0,0 0 1 0 0,1-1-1 0 0,-1 1 0 0 0,0-1 0 0 0,0 0 0 0 0,1 0 0 0 0,-1 0 0 0 0,0 0 0 0 0,0 0 0 0 0,1-1 0 0 0,-1 1 0 0 0,0-1 0 0 0,0 0 0 0 0,1 1 1 0 0,-1-1-1 0 0,1-1 0 0 0,-1 1 0 0 0,1 0 0 0 0,-1-1 0 0 0,-1-1 0 0 0,-2-2 22 0 0,0 0 0 0 0,1-1 0 0 0,0 0 0 0 0,0 0-1 0 0,0 0 1 0 0,-4-10 0 0 0,3 6-26 0 0,5-1 0 0 0,1 2-13 0 0,1 8 13 0 0,-1-1 0 0 0,1 1 1 0 0,-1-1-1 0 0,1 1 0 0 0,0 0 0 0 0,0-1 0 0 0,-1 1 1 0 0,1 0-1 0 0,0-1 0 0 0,0 1 0 0 0,2-1 1 0 0,-1-1 36 0 0,3-2-76 0 0,0 0-1 0 0,1 0 1 0 0,-1 0 0 0 0,1 0-1 0 0,0 1 1 0 0,0 0 0 0 0,1 0-1 0 0,-1 1 1 0 0,10-4 0 0 0,-6 3-661 0 0,-1-1 1 0 0,17-11-1 0 0,-17 10-384 0 0,1 0-1 0 0,0 1 1 0 0,0 1-1 0 0,16-6 1 0 0,-4 1-2926 0 0,-4 2-804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7.2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161 214 2304 0 0,'1'-2'167'0'0,"15"-19"2745"0"0,-13 17-2444 0 0,0 1-1 0 0,0-1 1 0 0,0 1-1 0 0,-1-1 1 0 0,1 0 0 0 0,-1 0-1 0 0,3-8 1 0 0,-4 10-383 0 0,0 0-1 0 0,-1 1 1 0 0,1-1 0 0 0,0 1 0 0 0,0-1 0 0 0,1 1 0 0 0,-1-1 0 0 0,0 1-1 0 0,2-2 1 0 0,-2 2 3 0 0,0 0 0 0 0,1 0-1 0 0,-1 0 1 0 0,0 0 0 0 0,0 0 0 0 0,0-1-1 0 0,0 1 1 0 0,-1 0 0 0 0,1-1 0 0 0,0 1-1 0 0,0-1 1 0 0,-1 1 0 0 0,1-1-1 0 0,-1 1 1 0 0,1-1 0 0 0,-1-2 0 0 0,1 2-31 0 0,-1 1-1 0 0,0-1 1 0 0,0 1 0 0 0,1 0 0 0 0,-1-1 0 0 0,1 1 0 0 0,-1-1 0 0 0,1 1 0 0 0,1-3-1 0 0,-1 4-31 0 0,-1-1 0 0 0,1 0 0 0 0,-1 1-1 0 0,1-1 1 0 0,-1 0 0 0 0,1 0 0 0 0,-1 0-1 0 0,0 1 1 0 0,1-1 0 0 0,-1 0-1 0 0,0 0 1 0 0,0 0 0 0 0,1 0 0 0 0,-1 0-1 0 0,0 0 1 0 0,0 1 0 0 0,0-1-1 0 0,0 0 1 0 0,0 0 0 0 0,-1 0 0 0 0,1 0-1 0 0,0 0 1 0 0,0 0 0 0 0,0 1 0 0 0,-1-1-1 0 0,1 0 1 0 0,0 0 0 0 0,-1 0-1 0 0,1 1 1 0 0,-1-1 0 0 0,0-1 0 0 0,0 1 58 0 0,0 0 0 0 0,0-1 1 0 0,0 1-1 0 0,1 0 1 0 0,-1-1-1 0 0,1 1 0 0 0,-1-1 1 0 0,1 1-1 0 0,-1-1 1 0 0,1-1-1 0 0,0 1-36 0 0,0 1 0 0 0,-1 0-1 0 0,1 0 1 0 0,0 0 0 0 0,0 0 0 0 0,-1 0 0 0 0,1 0-1 0 0,-1 0 1 0 0,1 0 0 0 0,-1 0 0 0 0,1 0 0 0 0,-1 0-1 0 0,1 1 1 0 0,-1-1 0 0 0,0 0 0 0 0,0 0 0 0 0,1 0-1 0 0,-1 1 1 0 0,-1-2 0 0 0,-14-10 634 0 0,12 9-468 0 0,0 1 0 0 0,1-1-1 0 0,-1 0 1 0 0,0 1 0 0 0,-5-2-1 0 0,7 3 275 0 0,-9 2 482 0 0,5 0-838 0 0,0 1 1 0 0,1 0-1 0 0,-1 0 0 0 0,1 0 1 0 0,-1 0-1 0 0,1 1 0 0 0,0 0 1 0 0,0 0-1 0 0,0 1 0 0 0,0-1 1 0 0,1 1-1 0 0,-1 0 0 0 0,1 0 1 0 0,0 1-1 0 0,-5 6 0 0 0,2 3 168 0 0,0 0 0 0 0,-8 24-1 0 0,12-28-138 0 0,-1-1 0 0 0,-8 15 0 0 0,8-18-97 0 0,1 1-1 0 0,0-1 0 0 0,0 1 0 0 0,1 0 0 0 0,-3 8 1 0 0,-1 20-37 0 0,6-22-26 0 0,0-11 7 0 0,1-1 1 0 0,-1 1-1 0 0,0-1 0 0 0,1 0 0 0 0,-1 1 0 0 0,1-1 0 0 0,0 0 0 0 0,0 1 0 0 0,-1-1 0 0 0,1 0 0 0 0,0 0 1 0 0,0 0-1 0 0,0 0 0 0 0,0 0 0 0 0,0 0 0 0 0,0 0 0 0 0,0 0 0 0 0,1 0 0 0 0,-1 0 0 0 0,0 0 0 0 0,1-1 1 0 0,-1 1-1 0 0,0-1 0 0 0,1 1 0 0 0,-1-1 0 0 0,2 1 0 0 0,0-1 6 0 0,1 1 0 0 0,-1-1 0 0 0,0-1 0 0 0,0 1 0 0 0,0 0 0 0 0,0-1 0 0 0,0 1 0 0 0,0-1 0 0 0,0 0 0 0 0,0 0 1 0 0,0 0-1 0 0,2-2 0 0 0,6-2-13 0 0,-1 0 0 0 0,0-1 1 0 0,-1 0-1 0 0,1-1 0 0 0,-1 0 1 0 0,-1 0-1 0 0,1-1 1 0 0,-1 0-1 0 0,-1 0 0 0 0,10-13 1 0 0,9-10 16 0 0,-21 26-34 0 0,0 0-1 0 0,0 0 1 0 0,-1 0 0 0 0,0-1-1 0 0,4-6 1 0 0,-7 10 10 0 0,0 0 0 0 0,0 0 0 0 0,0 1 0 0 0,1-1 0 0 0,-1 1 0 0 0,1-1 1 0 0,-1 1-1 0 0,1-1 0 0 0,-1 1 0 0 0,1 0 0 0 0,2-2 0 0 0,-3 3 2 0 0,-1 0 4 0 0,0 0-1 0 0,1 0 1 0 0,-1 0 0 0 0,0 0-1 0 0,0 0 1 0 0,0 0 0 0 0,0 0 0 0 0,0 0-1 0 0,1 0 1 0 0,-1 0 0 0 0,0 1-1 0 0,0-1 1 0 0,0 0 0 0 0,0 0-1 0 0,0 0 1 0 0,0 0 0 0 0,0 0-1 0 0,1 0 1 0 0,-1 1 0 0 0,0-1-1 0 0,0 0 1 0 0,0 0 0 0 0,0 0 0 0 0,0 0-1 0 0,0 0 1 0 0,0 1 0 0 0,0-1-1 0 0,0 0 1 0 0,0 0 0 0 0,0 0-1 0 0,0 0 1 0 0,0 1 0 0 0,0-1-1 0 0,0 0 1 0 0,0 0 0 0 0,0 0 0 0 0,0 0-1 0 0,0 0 1 0 0,0 1 0 0 0,0-1-1 0 0,0 0 1 0 0,0 0 0 0 0,-1 9-30 0 0,-11 62 31 0 0,11-67 4 0 0,0 1-1 0 0,0-1 1 0 0,0 0 0 0 0,-4 7-1 0 0,4-7 5 0 0,0-1-1 0 0,-1 1 1 0 0,1-1-1 0 0,0 1 0 0 0,1-1 1 0 0,-1 1-1 0 0,0 4 1 0 0,-3 55 250 0 0,4-62-254 0 0,0-1-1 0 0,0 1 1 0 0,0-1-1 0 0,0 1 1 0 0,0-1-1 0 0,0 0 0 0 0,0 1 1 0 0,0-1-1 0 0,0 1 1 0 0,0-1-1 0 0,1 1 1 0 0,-1-1-1 0 0,0 1 1 0 0,0-1-1 0 0,0 1 1 0 0,1-1-1 0 0,-1 0 0 0 0,0 1 1 0 0,1-1-1 0 0,-1 1 1 0 0,0-1-1 0 0,1 0 1 0 0,-1 1-1 0 0,0-1 1 0 0,1 0-1 0 0,-1 0 0 0 0,0 1 1 0 0,1-1-1 0 0,0 1 1 0 0,13-2 82 0 0,-12 1-84 0 0,6-1 59 0 0,-1 0 0 0 0,0-1 1 0 0,0 0-1 0 0,0 0 0 0 0,0 0 0 0 0,0-1 0 0 0,0 0 0 0 0,-1-1 0 0 0,1 1 0 0 0,9-9 0 0 0,35-20-810 0 0,-17 13-5788 0 0,-16 9-344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59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138 80 6448 0 0,'0'0'297'0'0,"0"-1"-9"0"0,0-23-177 0 0,-1 6 264 0 0,-2 15-268 0 0,3 3-66 0 0,0 0 0 0 0,-1 0 0 0 0,1 0 0 0 0,0 0 0 0 0,0 0 0 0 0,0-1 0 0 0,0 1 0 0 0,-1 0 0 0 0,1 0 0 0 0,0 0 0 0 0,0 0-1 0 0,0 0 1 0 0,0-1 0 0 0,0 1 0 0 0,0 0 0 0 0,-1 0 0 0 0,1 0 0 0 0,0-1 0 0 0,0 1 0 0 0,0 0 0 0 0,0 0 0 0 0,0 0 0 0 0,0-1 0 0 0,0 1-1 0 0,0 0 1 0 0,0 0 0 0 0,0 0 0 0 0,0-1 0 0 0,0 1 0 0 0,0 0 0 0 0,0 0 0 0 0,0 0 0 0 0,0-1 0 0 0,0 1 0 0 0,0 0 0 0 0,0 0 0 0 0,0 0-1 0 0,1-1 1 0 0,4-23 4135 0 0,-4 21-1808 0 0,-2 5-2169 0 0,-1 3-152 0 0,0 1 1 0 0,0-1-1 0 0,0 1 1 0 0,1 0-1 0 0,0 0 1 0 0,0-1-1 0 0,0 1 1 0 0,1 0-1 0 0,0 0 1 0 0,0 7-1 0 0,1-4-18 0 0,-2 0 0 0 0,1 1 0 0 0,-1-1 0 0 0,-3 14-1 0 0,-11 37 49 0 0,9-32-27 0 0,-12 36-1 0 0,13-49-49 0 0,1 0 0 0 0,1 1 0 0 0,-2 25 0 0 0,-1 5 0 0 0,-3 2-1 0 0,-13 91-6 0 0,20-126 8 0 0,0 0 0 0 0,-6 18 0 0 0,1-4-20 0 0,5-21-55 0 0,-2 1-2 0 0,3-6-70 0 0,3-4-3296 0 0,-1 2 3227 0 0,0-1-1 0 0,0 1 0 0 0,0 0 0 0 0,-1-1 1 0 0,1 1-1 0 0,-1-1 0 0 0,1-1 0 0 0,3-6-481 0 0,7-12-765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0.0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0 3224 0 0,'0'0'10153'0'0,"-1"4"-9268"0"0,-12 23 396 0 0,9-21-1038 0 0,1 0 1 0 0,0-1-1 0 0,0 2 0 0 0,-4 11 0 0 0,-24 89 247 0 0,9-33-372 0 0,7-26-118 0 0,9-33 0 0 0,1 0 0 0 0,0 1 0 0 0,1 0 0 0 0,-1 18 0 0 0,0-2 0 0 0,0 11 0 0 0,1-6 0 0 0,2-31 0 0 0,1 0 0 0 0,1 0 0 0 0,-1 1 0 0 0,1-1 0 0 0,0 0 0 0 0,1 8 0 0 0,0 0 0 0 0,-1-5-64 0 0,0-7-272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08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173 124 2304 0 0,'0'0'1473'0'0,"1"0"-58"0"0,1-1-940 0 0,0 0 1 0 0,0 0-1 0 0,0 0 1 0 0,0-1-1 0 0,-1 1 0 0 0,1 0 1 0 0,0-1-1 0 0,-1 1 1 0 0,1-1-1 0 0,-1 1 0 0 0,0-1 1 0 0,1 0-1 0 0,1-3 1 0 0,-3 5-424 0 0,0-1 1 0 0,1 1 0 0 0,-1-1 0 0 0,0 1-1 0 0,1-1 1 0 0,-1 1 0 0 0,0-1-1 0 0,1 1 1 0 0,-1-1 0 0 0,1 1 0 0 0,-1-1-1 0 0,1 1 1 0 0,-1 0 0 0 0,1-1 0 0 0,0 1-1 0 0,-1 0 1 0 0,1 0 0 0 0,-1-1-1 0 0,2 1 1 0 0,-1 0 99 0 0,1-2 915 0 0,-2 1-608 0 0,0-2-365 0 0,0 0 0 0 0,0 0 0 0 0,0 0 1 0 0,0 1-1 0 0,-1-1 0 0 0,1 0 1 0 0,-1 0-1 0 0,1 0 0 0 0,-1 1 0 0 0,0-1 1 0 0,0 1-1 0 0,0-1 0 0 0,-1 0 1 0 0,1 1-1 0 0,0 0 0 0 0,-1-1 0 0 0,0 1 1 0 0,0 0-1 0 0,1 0 0 0 0,-5-4 0 0 0,-1 0 24 0 0,6 5-94 0 0,0 0 0 0 0,-1 0 0 0 0,1 0 1 0 0,0 0-1 0 0,0 0 0 0 0,-1 0 0 0 0,1 0 0 0 0,-1 1 0 0 0,1-1 1 0 0,-1 1-1 0 0,1-1 0 0 0,-1 1 0 0 0,1-1 0 0 0,-2 1 0 0 0,-22-6 317 0 0,19 4-177 0 0,0 0-1 0 0,0 1 1 0 0,-1 0-1 0 0,-10-1 1 0 0,10 2-8 0 0,-1 1-1 0 0,1 1 1 0 0,0-1 0 0 0,0 1-1 0 0,-10 4 1 0 0,12-4-5 0 0,3-2-86 0 0,0 1 0 0 0,1 0 0 0 0,-1 0 0 0 0,1-1 0 0 0,-1 1 0 0 0,1 1 0 0 0,0-1 0 0 0,-1 0 0 0 0,1 0 0 0 0,0 0-1 0 0,0 1 1 0 0,0-1 0 0 0,-1 0 0 0 0,1 1 0 0 0,1-1 0 0 0,-2 3 0 0 0,1-3-34 0 0,0 1-1 0 0,0-1 1 0 0,0 1 0 0 0,0-1-1 0 0,0 0 1 0 0,0 1 0 0 0,0-1 0 0 0,-2 2-1 0 0,3 0 90 0 0,6 17-45 0 0,-5-15-59 0 0,0-1-1 0 0,1 1 1 0 0,-1-1 0 0 0,1 0 0 0 0,0 0 0 0 0,0 0-1 0 0,0 0 1 0 0,0 0 0 0 0,1 0 0 0 0,-1-1 0 0 0,1 1 0 0 0,6 5-1 0 0,36 33 213 0 0,-11-14 156 0 0,-23-18-198 0 0,21 14 0 0 0,23 13-282 0 0,22 15-29 0 0,-72-49 157 0 0,0 1 0 0 0,0 0 0 0 0,0 0 0 0 0,0 0 0 0 0,-1 1 0 0 0,1-1-1 0 0,3 7 1 0 0,-4-6-26 0 0,5 9-6 0 0,-6 2 0 0 0,-2-10 9 0 0,1 1 0 0 0,-1 0 1 0 0,0 0-1 0 0,-1 0 0 0 0,0 10 0 0 0,0-6 27 0 0,0-8-28 0 0,0-1 0 0 0,-1 1-1 0 0,1-1 1 0 0,0 1 0 0 0,-1-1 0 0 0,0 0 0 0 0,1 1-1 0 0,-1-1 1 0 0,0 0 0 0 0,0 1 0 0 0,0-1-1 0 0,-1 0 1 0 0,1 0 0 0 0,0 0 0 0 0,-1 0 0 0 0,0 0-1 0 0,1 0 1 0 0,-4 2 0 0 0,-1 1 42 0 0,-1 0 0 0 0,0-1 0 0 0,0 0 0 0 0,-10 4-1 0 0,-1 1 191 0 0,8-5-93 0 0,1 0-1 0 0,-1-1 0 0 0,-1 0 0 0 0,-19 3 1 0 0,-17 4 256 0 0,43-9-362 0 0,0 0 0 0 0,-1 0 0 0 0,1-1 0 0 0,0 1 0 0 0,-1-1 0 0 0,1 0 1 0 0,-1 0-1 0 0,1-1 0 0 0,0 0 0 0 0,0 1 0 0 0,-8-4 0 0 0,-7 0 118 0 0,17 3-145 0 0,0 0 0 0 0,0 0 0 0 0,0 0 0 0 0,0 0 0 0 0,0 0 0 0 0,0 0 0 0 0,1 0 0 0 0,-1-1 0 0 0,1 1 0 0 0,-3-3 0 0 0,-5-4 37 0 0,4 5-19 0 0,3 2-29 0 0,1 0 0 0 0,-1 0 0 0 0,1 0 0 0 0,0 0 0 0 0,-1 0 0 0 0,1 0 0 0 0,0 0 0 0 0,0-1 0 0 0,-1 0 0 0 0,-15-17 59 0 0,12 9-2235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0.4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7 102 456 0 0,'-7'0'14884'0'0,"12"-1"-14727"0"0,0 1 1 0 0,0-1 0 0 0,0 0-1 0 0,5-2 1 0 0,13-3 200 0 0,55-8 830 0 0,-25 4-883 0 0,35-11-328 0 0,-10 1-342 0 0,-45 14 173 0 0,-12 1-107 0 0,0 1-1 0 0,40-2 1 0 0,-48 6-210 0 0,-2-4-3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0.8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1 153 9152 0 0,'0'0'6137'0'0,"3"-1"-5494"0"0,24-8 365 0 0,33-5 0 0 0,-32 8-499 0 0,43-16 0 0 0,30-10 354 0 0,-13 5-890 0 0,-28 10-212 0 0,-25 8 163 0 0,18-2-1225 0 0,-29 7-5205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1.4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1 519 1840 0 0,'2'-1'133'0'0,"2"-1"709"0"0,-1-1-1 0 0,1 1 1 0 0,0-1-1 0 0,-1 1 1 0 0,0-1-1 0 0,1 0 0 0 0,4-7 1 0 0,21-28 4442 0 0,-4 4-3431 0 0,-15 22-1215 0 0,-1-1 1 0 0,0 0-1 0 0,10-22 0 0 0,7-21-52 0 0,-1-3-270 0 0,-14 35-14 0 0,15-51 1 0 0,-23 64-297 0 0,0-1 1 0 0,0 1-1 0 0,11-20 0 0 0,-14 30-6 0 0,5-7 0 0 0,-1 0 0 0 0,0 0 0 0 0,-1 0 0 0 0,3-11 0 0 0,-5 8-10 0 0,-1 8-52 0 0,0 6 122 0 0,0 5-27 0 0,-1 0 0 0 0,-1 0-1 0 0,0 0 1 0 0,-4 12 0 0 0,3-12 17 0 0,1 1-1 0 0,0-1 1 0 0,0 1 0 0 0,-1 13-1 0 0,3-11 38 0 0,-1-1 0 0 0,-4 19-1 0 0,3-20-50 0 0,0 1 0 0 0,-1 18 0 0 0,-2 36 83 0 0,0 1-22 0 0,10-15-97 0 0,-3-33 0 0 0,1 22 0 0 0,-2-33 0 0 0,0 0 0 0 0,-1 0 0 0 0,5 11 0 0 0,-4-11 0 0 0,1 0 0 0 0,-1 0 0 0 0,0 0 0 0 0,0 6 0 0 0,0-6 11 0 0,-1 1 0 0 0,2-1 0 0 0,1 9 0 0 0,1 1 23 0 0,-2-5 30 0 0,2-2-8 0 0,-3 0-60 0 0,-2-4-24 0 0,-1 0 1 0 0,0 0-1 0 0,0-1 0 0 0,0 1 1 0 0,-5 7-1 0 0,4-9-20 0 0,1-1 50 0 0,0 0 0 0 0,1 0-1 0 0,-1-1 1 0 0,0 1-1 0 0,-1-1 1 0 0,1 1 0 0 0,0-1-1 0 0,0 0 1 0 0,-1 0-1 0 0,-1 1 1 0 0,-3 0 22 0 0,4 0-22 0 0,-1-1 0 0 0,1 0 0 0 0,0-1 1 0 0,-1 1-1 0 0,-5 0 0 0 0,5-1-2 0 0,1 0-1 0 0,0 1 1 0 0,-1-1-1 0 0,1 1 1 0 0,-6 2-1 0 0,4-2-4 0 0,1 0 1 0 0,-1 0-1 0 0,0 0 0 0 0,1 0 0 0 0,-1-1 0 0 0,0 0 0 0 0,1 0 0 0 0,-1 0 0 0 0,-9-3 0 0 0,-10 1-10 0 0,23 3 15 0 0,-2-1 0 0 0,-10-7 0 0 0,9 3 16 0 0,3 4 460 0 0,23-11 0 0 0,2 2-422 0 0,1 1-1 0 0,29-6 0 0 0,-6 5-63 0 0,74-12-250 0 0,-53 11-1890 0 0,-40 5-4933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48.9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4632 0 0,'0'0'12231'0'0,"1"2"-12028"0"0,4 6 19 0 0,-1 1 0 0 0,0-1 0 0 0,-1 1 0 0 0,5 16-1 0 0,-3-11-128 0 0,-4-11-60 0 0,0-1 1 0 0,0 0-1 0 0,0 1 1 0 0,-1-1-1 0 0,1 0 1 0 0,-1 1-1 0 0,1 3 0 0 0,3 17 127 0 0,-4-22-154 0 0,0 0 0 0 0,0-1 0 0 0,0 1 0 0 0,0 0 0 0 0,0-1 0 0 0,0 1 0 0 0,0 0 0 0 0,0-1 0 0 0,0 1 0 0 0,0 0 0 0 0,0-1 0 0 0,0 1 0 0 0,0 0 0 0 0,-1-1 0 0 0,1 1 0 0 0,0 0 0 0 0,-1 0 0 0 0,0 2 14 0 0,0 2 32 0 0,1 0-1 0 0,0-1 1 0 0,0 1-1 0 0,0 0 0 0 0,2 7 1 0 0,0 17 151 0 0,-2-15-65 0 0,1 0 0 0 0,0 0-1 0 0,1-1 1 0 0,6 26-1 0 0,-7-35-137 0 0,-1-1 0 0 0,1 1 0 0 0,-1-1 0 0 0,0 0 0 0 0,0 1 0 0 0,-1 6 0 0 0,0-7 0 0 0,1 0 0 0 0,0 0 0 0 0,0 1 0 0 0,0-1 0 0 0,0 0 0 0 0,1 0 0 0 0,0 5 0 0 0,2 1 29 0 0,-1 1 0 0 0,0-1 0 0 0,-1 0 0 0 0,1 15-1 0 0,4 22 228 0 0,0 30 128 0 0,-6-59-363 0 0,0-2-15 0 0,0 0 1 0 0,4 24-1 0 0,-5-35-9 0 0,0 0 4 0 0,5 13 16 0 0,0-1 29 0 0,-2-11-24 0 0,0 1 0 0 0,-1 1 1 0 0,0-1-1 0 0,0 0 0 0 0,-1 0 0 0 0,0 11 0 0 0,0 169-22 0 0,0-174 0 0 0,0-4 0 0 0,0-1 0 0 0,0 1 0 0 0,4 15 0 0 0,-3-16 71 0 0,0 1-1 0 0,-1 0 1 0 0,-1 11-1 0 0,0 19 56 0 0,1 91 474 0 0,7-70-600 0 0,-7-48 0 0 0,-1-7 0 0 0,1 0 0 0 0,0 0 0 0 0,0 0 0 0 0,1 0 0 0 0,-1 0 0 0 0,1 0 0 0 0,0 0 0 0 0,0 0 0 0 0,2 6 0 0 0,1 4 0 0 0,-7 8 0 0 0,2-20 0 0 0,1 1 0 0 0,-1-1 0 0 0,1 1 0 0 0,-1-1 0 0 0,1 0 0 0 0,0 1 0 0 0,0-1 0 0 0,0 1 0 0 0,1 3 0 0 0,-1-5 0 0 0,1 1 0 0 0,-1-1 0 0 0,0 0 0 0 0,0 0 0 0 0,0 0 0 0 0,0 0 0 0 0,0 0 0 0 0,-1 0 0 0 0,1 0 0 0 0,0 0 0 0 0,0 0 0 0 0,-1 0 0 0 0,1 0 0 0 0,-1 1 0 0 0,1-1 0 0 0,-1 0 0 0 0,1 0 0 0 0,-1 0 0 0 0,1 0 0 0 0,0 0 0 0 0,0 0 0 0 0,-1 0 0 0 0,1 0 0 0 0,0 0 0 0 0,0 0 0 0 0,0 0 0 0 0,0 0 0 0 0,0 0 0 0 0,1 2 0 0 0,1 6 0 0 0,-1 0 0 0 0,1 1 0 0 0,-2-1 0 0 0,0 18 0 0 0,0-12 0 0 0,0 17 0 0 0,0 59 0 0 0,0-61 0 0 0,-2-18 0 0 0,1-8 0 0 0,0-1 0 0 0,0 0 0 0 0,1 1 0 0 0,-1-1 0 0 0,1 0 0 0 0,0 1 0 0 0,-1-1 0 0 0,2 4 0 0 0,-5 13 14 0 0,4-17-8 0 0,-1-1-1 0 0,0 1 1 0 0,1-1 0 0 0,0 1 0 0 0,-1-1 0 0 0,1 1-1 0 0,0 0 1 0 0,0-1 0 0 0,1 1 0 0 0,0 3 0 0 0,0-4 14 0 0,-1-2-14 0 0,1 1-1 0 0,-1-1 1 0 0,0 1-1 0 0,1 0 1 0 0,-1-1-1 0 0,0 1 1 0 0,0 0-1 0 0,1-1 1 0 0,-1 1-1 0 0,0 0 1 0 0,0-1-1 0 0,0 1 1 0 0,0 0-1 0 0,0-1 1 0 0,0 1-1 0 0,0 0 1 0 0,0 0-1 0 0,0-1 1 0 0,0 2-1 0 0,-1 1 1 0 0,0 0-1 0 0,1 1 1 0 0,-1-1-1 0 0,1 0 1 0 0,0 0 0 0 0,0 0-1 0 0,0 0 1 0 0,1 1-1 0 0,0 2 1 0 0,1 19 2 0 0,-9 44-34 0 0,3-26-740 0 0,-2 7 766 0 0,6-41 0 0 0,1-1 0 0 0,0 1 0 0 0,2 10 0 0 0,-3-18 0 0 0,1 1 0 0 0,-1-1 0 0 0,0 0 0 0 0,0 1 0 0 0,0-1 0 0 0,0 0 0 0 0,-1 0 0 0 0,1 1 0 0 0,0-1 0 0 0,-1 0 0 0 0,1 0 0 0 0,0 1 0 0 0,-1-1 0 0 0,1 0 0 0 0,-1 0 0 0 0,-1 2 0 0 0,1-1 0 0 0,0-1 0 0 0,0 1 0 0 0,1-1 0 0 0,-1 1 0 0 0,1-1 0 0 0,-1 1 0 0 0,1 0 0 0 0,-1-1 0 0 0,1 1 0 0 0,0 1 0 0 0,-1 9 0 0 0,1-4 0 0 0,0 0 0 0 0,0 1 0 0 0,1-1 0 0 0,0 0 0 0 0,3 10 0 0 0,-4-15 0 0 0,1-1 0 0 0,-1 1 0 0 0,1-1 0 0 0,-1 0 0 0 0,0 1 0 0 0,-1 4 0 0 0,1 1 0 0 0,0-7 0 0 0,-1 0 0 0 0,1 0 0 0 0,0 0 0 0 0,0 0 0 0 0,0-1 0 0 0,0 1 0 0 0,0 0 0 0 0,0 0 0 0 0,0 0 0 0 0,0 0 0 0 0,1 0 0 0 0,-1 0 0 0 0,0-1 0 0 0,0 1 0 0 0,1 0 0 0 0,-1 0 0 0 0,1 0 0 0 0,0 1 0 0 0,0 2 0 0 0,-1 3-2 0 0,1 10 16 0 0,0-15-1 0 0,-1-1-1 0 0,1 1 0 0 0,-1-1 0 0 0,0 1 0 0 0,1 0 1 0 0,-1-1-1 0 0,0 1 0 0 0,0-1 0 0 0,0 1 0 0 0,0-1 1 0 0,-1 3-1 0 0,0 10 293 0 0,2-13-303 0 0,-1 1 1 0 0,0-1-1 0 0,0 1 0 0 0,0-1 0 0 0,0 0 0 0 0,0 1 0 0 0,-1-1 0 0 0,1 0 1 0 0,0 1-1 0 0,0-1 0 0 0,-1 0 0 0 0,1 1 0 0 0,-2 1 0 0 0,2-2-2 0 0,-1 1-1 0 0,0 0 1 0 0,1-1 0 0 0,-1 1-1 0 0,1-1 1 0 0,0 1-1 0 0,-1 0 1 0 0,1-1-1 0 0,0 1 1 0 0,0 0 0 0 0,0-1-1 0 0,0 1 1 0 0,1 1-1 0 0,-2 1 1 0 0,1-3 0 0 0,-1 0 0 0 0,1 0 0 0 0,0 0 0 0 0,0 0 0 0 0,0 0 0 0 0,0 0 0 0 0,0 0 0 0 0,0 0 0 0 0,0 1 0 0 0,0-1 0 0 0,0 0 0 0 0,1 0 0 0 0,-1 0 0 0 0,0 0 0 0 0,1 0 0 0 0,0 1 0 0 0,2 7 0 0 0,-1 0 0 0 0,-2 32 0 0 0,4-15 0 0 0,-4-15 0 0 0,1 6 0 0 0,1-15 0 0 0,-2-2 0 0 0,0 0 0 0 0,1 0 0 0 0,-1 0 0 0 0,0 0 0 0 0,0 0 0 0 0,0 0 0 0 0,0 0 0 0 0,0 0 0 0 0,0 0 0 0 0,0 0 0 0 0,0 0 0 0 0,0 0 0 0 0,1 0 0 0 0,-1 0 0 0 0,0 0 0 0 0,0 0 0 0 0,0 0 0 0 0,0 0 0 0 0,0 0 0 0 0,0 0 0 0 0,0 0 0 0 0,0 0 0 0 0,0 0 0 0 0,0 0 0 0 0,0 0 0 0 0,1 1 0 0 0,-1-1 0 0 0,0 0 0 0 0,0 0 0 0 0,0 0 0 0 0,0 0 0 0 0,0 0 0 0 0,0 0 0 0 0,0 0 0 0 0,0 0 0 0 0,0 0 0 0 0,0 1 0 0 0,0-1 0 0 0,0 0 0 0 0,0 0 0 0 0,0 0 0 0 0,0 0 0 0 0,0 0 0 0 0,0 0 0 0 0,0 0 0 0 0,0 0 0 0 0,0 0 0 0 0,0 1 0 0 0,0-1 0 0 0,0 0 0 0 0,0 0 0 0 0,0 0 0 0 0,0 0 0 0 0,1 29 0 0 0,-1 12 0 0 0,0-17 0 0 0,0 2 0 0 0,1-12 0 0 0,2-2 0 0 0,-6 3 0 0 0,2-1 0 0 0,3 2 0 0 0,-1-11 0 0 0,0-1 0 0 0,0 1 0 0 0,0 0 0 0 0,-1 0 0 0 0,1-1 0 0 0,-2 9 0 0 0,1 2 0 0 0,-1 0 0 0 0,-3 1 0 0 0,4 2 0 0 0,2-13 0 0 0,0-1 0 0 0,-1 14 0 0 0,-1-3 0 0 0,0 43 0 0 0,0-33 54 0 0,0 4-44 0 0,2 18-10 0 0,1-37 0 0 0,-3-1 0 0 0,-4 8 0 0 0,5-12 0 0 0,0-4 0 0 0,-1 0 0 0 0,1 0 0 0 0,0 0 0 0 0,-1 0 0 0 0,0 0 0 0 0,1 0 0 0 0,-1 0 0 0 0,0 1 0 0 0,1-1 0 0 0,-1 0 0 0 0,0 0 0 0 0,0 0 0 0 0,0 0 0 0 0,0 0 0 0 0,0 0 0 0 0,0 2 0 0 0,0 16 64 0 0,-1-18-64 0 0,1 1 0 0 0,0-1 0 0 0,0 0 0 0 0,0 0 0 0 0,0 0 0 0 0,0 0 0 0 0,0 1 0 0 0,0-1 0 0 0,0 0 0 0 0,1 0 0 0 0,-1 0 0 0 0,0 0 0 0 0,1 0 0 0 0,0 2 0 0 0,1 5 0 0 0,-3-5 0 0 0,2-3 0 0 0,4 17 0 0 0,-4-15 0 0 0,0 10 0 0 0,-7 14 0 0 0,4-14 0 0 0,3 7 0 0 0,-5-2 0 0 0,4-17 0 0 0,-2 19 35 0 0,4 0-6 0 0,-2-7-29 0 0,0 1 0 0 0,0-3 11 0 0,0-8-3 0 0,-13-2-4201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51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62 2304 0 0,'0'0'920'0'0,"8"6"2710"0"0,16-2-1900 0 0,-23-4-1154 0 0,2 0 0 0 0,10 0 226 0 0,4 0 262 0 0,0 0-1 0 0,20 4 0 0 0,-23-3-640 0 0,-11-1-379 0 0,-1 0-1 0 0,1 1 1 0 0,-1-1 0 0 0,1 0-1 0 0,-1 1 1 0 0,1-1-1 0 0,-1 1 1 0 0,3 1 0 0 0,-5-2-30 0 0,1 0 0 0 0,-1 0 0 0 0,1 0 0 0 0,0 0 0 0 0,-1 0 0 0 0,1 0 0 0 0,-1 0 0 0 0,1 0 0 0 0,-1 0 0 0 0,1-1 0 0 0,0 1 0 0 0,-1 0 0 0 0,1 0 0 0 0,-1-1 0 0 0,1 1 0 0 0,-1 0 0 0 0,1-1 0 0 0,0 1 0 0 0,0-1 30 0 0,1 0 1 0 0,1 1 0 0 0,-1 0 0 0 0,0 0 0 0 0,0 0 0 0 0,0 1 0 0 0,0-1 0 0 0,0 0 0 0 0,4 2 0 0 0,12 1 304 0 0,-1-3-223 0 0,0 0 1 0 0,-1 1 0 0 0,1 1 0 0 0,19 5 0 0 0,-31-6-82 0 0,0-1-1 0 0,1 1 1 0 0,-1-1-1 0 0,0 1 1 0 0,7-2-1 0 0,-5 1 75 0 0,-1 0-1 0 0,1 0 1 0 0,11 2-1 0 0,-11-2-56 0 0,0 0-1 0 0,0 0 0 0 0,9-1 1 0 0,7-1 72 0 0,4 2-38 0 0,-10 1 25 0 0,1-2 0 0 0,-1 1 0 0 0,25-6 0 0 0,-37 5-121 0 0,0 1 0 0 0,0-1 0 0 0,0 1 0 0 0,0 0 0 0 0,6 1 0 0 0,5-1 0 0 0,-14 0 8 0 0,-1 1-1 0 0,1-1 1 0 0,0 0-1 0 0,-1 0 0 0 0,1 0 1 0 0,-1-1-1 0 0,1 1 0 0 0,0 0 1 0 0,-1-1-1 0 0,1 1 0 0 0,2-2 1 0 0,4 2 78 0 0,5 1 0 0 0,0-1-1 0 0,18-1 1 0 0,2 0 32 0 0,-15 0-61 0 0,33-6 1 0 0,-11 1 19 0 0,-12 1-32 0 0,-18 3-11 0 0,0 0 1 0 0,18 0 0 0 0,-3 2 63 0 0,1 1 1 0 0,40 7-1 0 0,-55-6-100 0 0,-1-1 1 0 0,1-1 0 0 0,0 1-1 0 0,12-3 1 0 0,4 1 369 0 0,13-5 141 0 0,-35 6-509 0 0,-1-1 0 0 0,1 0 0 0 0,-1 0 0 0 0,7-1 0 0 0,-8 0 0 0 0,0 2 0 0 0,0-1 0 0 0,0 0 0 0 0,0 1 0 0 0,0-1 0 0 0,0 1 0 0 0,0 0 0 0 0,0 0 0 0 0,5 0 0 0 0,-1 1 21 0 0,-1 0 0 0 0,1 0-1 0 0,0-1 1 0 0,-1 0 0 0 0,1-1 0 0 0,0 0-1 0 0,8-1 1 0 0,-14 2-20 0 0,30-4 85 0 0,61 3 0 0 0,-44 2-57 0 0,33-1-654 0 0,-42 0 394 0 0,-5-3 231 0 0,-24 2 70 0 0,-1 0-1 0 0,1 0 0 0 0,0-1 0 0 0,-1 0 1 0 0,13-5-1 0 0,-15 4 7 0 0,-6 3-51 0 0,0-1 1 0 0,-1 1-1 0 0,1 0 0 0 0,0-1 0 0 0,-1 1 0 0 0,1 0 0 0 0,0 0 0 0 0,-1 0 0 0 0,1 0 0 0 0,0-1 1 0 0,0 1-1 0 0,-1 0 0 0 0,1 0 0 0 0,0 0 0 0 0,-1 1 0 0 0,1-1 0 0 0,0 0 0 0 0,1 0 0 0 0,-1 1-9 0 0,-1-1-1 0 0,1 0 1 0 0,0 0 0 0 0,0 0-1 0 0,0 1 1 0 0,0-1-1 0 0,0 0 1 0 0,-1 0-1 0 0,1 0 1 0 0,0 0-1 0 0,0-1 1 0 0,0 1-1 0 0,0 0 1 0 0,-1 0-1 0 0,2-1 1 0 0,1 0 11 0 0,12-1 88 0 0,5 2-61 0 0,13-1-43 0 0,-30 1-13 0 0,29 4 57 0 0,9-3 19 0 0,-1-1-74 0 0,0 1 0 0 0,-15-3 0 0 0,1-1 0 0 0,-7 3 0 0 0,-15 0 0 0 0,1 0 0 0 0,-1 1 0 0 0,1-2 0 0 0,0 1 0 0 0,-1 0 0 0 0,6-2 0 0 0,-2 0 0 0 0,13 0 0 0 0,-1-2 0 0 0,1 2 0 0 0,2 0 44 0 0,8 0 573 0 0,2 3-336 0 0,-16 0-230 0 0,-7 1-54 0 0,0-1 0 0 0,17-1 0 0 0,34 0 3 0 0,-40-1 0 0 0,-7 1-108 0 0,-1-2-1 0 0,18-3 1 0 0,-28 4 73 0 0,4 0-91 0 0,15 1 102 0 0,-18 2 16 0 0,4 1 11 0 0,41-2 0 0 0,-35 0 127 0 0,-6 1-50 0 0,1-1 0 0 0,0-1 0 0 0,13 0 0 0 0,-14 0-57 0 0,-5 0-18 0 0,32 5-11 0 0,-28-3 6 0 0,-2-2 0 0 0,29-1 0 0 0,6 1-326 0 0,-21 0 204 0 0,5 0 63 0 0,-15 0 210 0 0,-1 0 0 0 0,1 0 0 0 0,-1 1 0 0 0,15 2 0 0 0,-16-2-73 0 0,39-1 242 0 0,-3 0 389 0 0,-3 0-1238 0 0,3 0 495 0 0,21 0 34 0 0,-57-1 0 0 0,-2 0 0 0 0,24 0 0 0 0,-21 2 0 0 0,25 1 0 0 0,1-4 3 0 0,-4 4-16 0 0,-28-2 13 0 0,13 3-54 0 0,-11-2 42 0 0,1 0-1 0 0,-1-1 0 0 0,0 1 0 0 0,1-1 1 0 0,-1 0-1 0 0,6-1 0 0 0,2 0-15 0 0,57 1 856 0 0,-51 0-787 0 0,-3 0-59 0 0,101 0-214 0 0,-109 0 173 0 0,0 1 0 0 0,0 0 0 0 0,10 2 0 0 0,-13-2 212 0 0,-1-1 20 0 0,16 0-26 0 0,0 0-118 0 0,2 0-29 0 0,-6 0-14 0 0,-12 0-68 0 0,1 0-48 0 0,3 0 122 0 0,46 4 250 0 0,-32-4-242 0 0,1 0 0 0 0,-3 2 0 0 0,3 1 0 0 0,0-6 0 0 0,-3 1 0 0 0,4 2 0 0 0,7-4 0 0 0,-29 4 0 0 0,42 0 0 0 0,-19 0 0 0 0,-22 0 0 0 0,22 4 0 0 0,-6-3 4 0 0,-11-1-8 0 0,-1 0 0 0 0,0 0 0 0 0,0 1 0 0 0,11 3 0 0 0,-10-3-45 0 0,1 0-1 0 0,-1-1 0 0 0,0 1 1 0 0,13-2-1 0 0,19 0 0 0 0,-36 1 267 0 0,-7-4-3938 0 0,-16-13 2323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53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91 1376 0 0,'0'0'6797'0'0,"6"0"-4976"0"0,-1 0-1371 0 0,1-1-1 0 0,-1 1 1 0 0,0-2-1 0 0,9-2 1 0 0,-8 2-195 0 0,0 1 1 0 0,0-1-1 0 0,-1 1 1 0 0,13 0 0 0 0,7-4 429 0 0,5-1 102 0 0,-25 6-616 0 0,1-1 0 0 0,-1 0 1 0 0,0 0-1 0 0,11-3 0 0 0,-11 2-14 0 0,0 0-1 0 0,1 1 0 0 0,-1 0 0 0 0,11-1 0 0 0,-6 1 33 0 0,-1 0 1 0 0,1 0-1 0 0,13-5 1 0 0,-1 1 62 0 0,39-9 53 0 0,-37 7-237 0 0,0 2 0 0 0,0 1 1 0 0,44-3-1 0 0,-43 8 117 0 0,30 6 0 0 0,-31-4-35 0 0,31 1 0 0 0,363-4 1348 0 0,-367 4-1393 0 0,8 3 19 0 0,90-3 283 0 0,-138-3-405 0 0,1 0 1 0 0,10 2 0 0 0,-11-1 10 0 0,1 0 0 0 0,11 0 1 0 0,187-2 1115 0 0,-77 4-984 0 0,-81 2-145 0 0,-46-5 16 0 0,-1-1-1 0 0,0 1 1 0 0,0 0-1 0 0,10 3 0 0 0,-9-2 5 0 0,-1 0-1 0 0,1-1 0 0 0,-1 0 0 0 0,1 0 0 0 0,6 0 0 0 0,4-1 77 0 0,35 5 0 0 0,-36-3-109 0 0,22 0 0 0 0,4 0-21 0 0,81 2-72 0 0,-90-4 96 0 0,27-4 136 0 0,25-1 36 0 0,71 14-162 0 0,-134-9 21 0 0,9 0 99 0 0,33-4 1 0 0,-25 1-109 0 0,-21 2-13 0 0,24-5 0 0 0,-32 5 1 0 0,0 0 0 0 0,15 0 0 0 0,3-1 0 0 0,14 0 49 0 0,5-2 130 0 0,-11 0 38 0 0,0 2 0 0 0,59 2 0 0 0,-37 1-112 0 0,-29-1-82 0 0,6 1 108 0 0,56-7-1 0 0,-51 1-118 0 0,-14 3-12 0 0,47 2 0 0 0,-3 2 0 0 0,115-2 75 0 0,-162 1 11 0 0,-13-1-30 0 0,0 1-1 0 0,-1-1 1 0 0,12-2 0 0 0,9 2-56 0 0,-14-1 26 0 0,23-3 1 0 0,-30 2-17 0 0,1 1 1 0 0,0 0-1 0 0,-1 0 0 0 0,1 1 1 0 0,0 0-1 0 0,-1 1 1 0 0,16 2-1 0 0,-11 0 8 0 0,0-1 0 0 0,0 0 0 0 0,0-1 0 0 0,0-1 0 0 0,1 0 0 0 0,18-3 0 0 0,40-1 138 0 0,-67 3-109 0 0,-1 0 2 0 0,16 4 209 0 0,-5-1-341 0 0,1-1-1 0 0,17 0 1 0 0,-17-1 139 0 0,-2 3 140 0 0,-11-2 345 0 0,-15-6-2688 0 0,1-5 883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55.0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1840 0 0,'0'0'9888'0'0,"1"2"-9459"0"0,1 2-72 0 0,-1 0 0 0 0,1 0 0 0 0,-1 0 0 0 0,0-1 0 0 0,-1 1 0 0 0,1 0 0 0 0,0 8 0 0 0,-1-8-151 0 0,0-1 0 0 0,0 1 0 0 0,1 0 0 0 0,-1-1 1 0 0,1 1-1 0 0,0-1 0 0 0,2 6 0 0 0,-2-7 67 0 0,-1 0-3 0 0,0 5-75 0 0,0 1 0 0 0,1-1-1 0 0,-1 0 1 0 0,2 0 0 0 0,2 11 0 0 0,-2-10-72 0 0,0 1-1 0 0,0-1 1 0 0,-1 0-1 0 0,0 0 1 0 0,0 1-1 0 0,-1-1 0 0 0,0 0 1 0 0,-2 11-1 0 0,1 15 359 0 0,0 0-409 0 0,0-20-100 0 0,1 0 1 0 0,0 0-1 0 0,1 0 0 0 0,4 23 0 0 0,1-3 532 0 0,0 12-451 0 0,4 39-425 0 0,-3-42 15 0 0,-1-3 1120 0 0,5 31-1525 0 0,-7-48 1124 0 0,-1 0-1 0 0,1 37 0 0 0,-3-53-312 0 0,0 0 0 0 0,0 1 0 0 0,0-1 0 0 0,4 10 0 0 0,3 13 158 0 0,10 72-15 0 0,-5 7-192 0 0,-8-67 0 0 0,-1 81 0 0 0,3-61 0 0 0,-7-56 11 0 0,0 7 224 0 0,0 0 1 0 0,1-1 0 0 0,3 20 0 0 0,2 5 688 0 0,-4-26-1001 0 0,-1-1-1 0 0,0 1 1 0 0,-1-1 0 0 0,-1 18 0 0 0,0 2 581 0 0,-6 12-844 0 0,7-23 336 0 0,1-1 141 0 0,-2-1 1 0 0,-4 36-1 0 0,-1 7-137 0 0,1 1 0 0 0,4-51 0 0 0,0 1 0 0 0,1-1 0 0 0,0 11 0 0 0,1 20 0 0 0,-1-11 0 0 0,0 2 0 0 0,4 43 0 0 0,-2-49 0 0 0,-1 0 0 0 0,-2 27 0 0 0,-1-5 0 0 0,2-26 0 0 0,-1-14 0 0 0,1 0 0 0 0,0 0 0 0 0,0 1 0 0 0,1-1 0 0 0,0 0 0 0 0,4 12 0 0 0,-4-8 5 0 0,-1-7-10 0 0,1-1-1 0 0,-1 1 1 0 0,1-1-1 0 0,2 9 1 0 0,8 52-325 0 0,1 4 346 0 0,-10-61 41 0 0,-1 0-1 0 0,0 0 1 0 0,-1 0 0 0 0,0 10-1 0 0,-1-11-95 0 0,1 1-1 0 0,1 0 1 0 0,-1-1-1 0 0,3 10 1 0 0,0-4 105 0 0,0 1 1 0 0,-1 0 0 0 0,1 28-1 0 0,2 43-50 0 0,-5-83 59 0 0,1-1-6 0 0,0 2-75 0 0,0 0 1 0 0,0 0-1 0 0,0 0 0 0 0,0 0 0 0 0,0 1 0 0 0,-1-1 1 0 0,1 0-1 0 0,-1 0 0 0 0,0 6 0 0 0,3 18-48 0 0,0-16 54 0 0,-1-1 0 0 0,0 0 0 0 0,-1 1 0 0 0,-1-1 0 0 0,0 20 0 0 0,0 1 0 0 0,0-21 0 0 0,3-1 0 0 0,-2-7 0 0 0,-1 0 0 0 0,1 0 0 0 0,-1 1 0 0 0,1-1 0 0 0,-1 0 0 0 0,0 0 0 0 0,0 1 0 0 0,0-1 0 0 0,0 0 0 0 0,-1 3 0 0 0,0 4 0 0 0,1 12 0 0 0,0-16 0 0 0,0 0 0 0 0,1 0 0 0 0,-1 0 0 0 0,1-1 0 0 0,2 7 0 0 0,-2 0 0 0 0,-1 23 0 0 0,0-30 0 0 0,0-3 0 0 0,6 15 0 0 0,-5 6 0 0 0,2-10 24 0 0,-2-10 496 0 0,-1 0-346 0 0,1 6-140 0 0,-1-7-33 0 0,0 0 1 0 0,0 0-1 0 0,0 0 0 0 0,0 0 0 0 0,1-1 0 0 0,-1 1 0 0 0,0 0 1 0 0,0 0-1 0 0,1-1 0 0 0,-1 1 0 0 0,1 0 0 0 0,-1 0 1 0 0,0-1-1 0 0,1 1 0 0 0,0 0 0 0 0,-1-1 0 0 0,1 1 0 0 0,-1-1 1 0 0,2 2-1 0 0,3 4 29 0 0,-4-2-17 0 0,4 26-16 0 0,-1-14 1 0 0,-4-15 2 0 0,-1 32 13 0 0,1-24 40 0 0,-4-43-1863 0 0,4 24-300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56.9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 1376 0 0,'0'0'263'0'0,"0"2"812"0"0,0-2-947 0 0,0 0 1 0 0,-1 1-1 0 0,1-1 1 0 0,0 1-1 0 0,0-1 0 0 0,0 0 1 0 0,0 1-1 0 0,0-1 0 0 0,0 1 1 0 0,0-1-1 0 0,0 1 0 0 0,0-1 1 0 0,1 0-1 0 0,-1 1 0 0 0,0-1 1 0 0,0 1-1 0 0,0-1 0 0 0,0 0 1 0 0,1 1-1 0 0,-1-1 0 0 0,0 1 1 0 0,0-1-1 0 0,1 1 0 0 0,7 0 1114 0 0,-1 1 0 0 0,1-2-1 0 0,0 1 1 0 0,14-1-1 0 0,-9-1-318 0 0,-11 1-346 0 0,0 0-7 0 0,12-1 234 0 0,-10 1-438 0 0,1-1-1 0 0,-1 1 1 0 0,0 0 0 0 0,9 2 0 0 0,16-4 719 0 0,-1 0-530 0 0,-5 2-335 0 0,1-2 0 0 0,31-5 0 0 0,-42 5-216 0 0,22 0 0 0 0,-3 1 33 0 0,-23 0-24 0 0,166-9 859 0 0,-113 9-909 0 0,127 5-67 0 0,-14-4 923 0 0,-74-3-667 0 0,-95 2-134 0 0,1 1 0 0 0,0-1 0 0 0,7-3 0 0 0,-9 3 2 0 0,0 0 0 0 0,0 0 1 0 0,0 0-1 0 0,0 1 0 0 0,0 0 1 0 0,0 0-1 0 0,6 0 0 0 0,7 4 52 0 0,-9-2 83 0 0,1-1 1 0 0,15 2-1 0 0,187 1 355 0 0,-180-1-581 0 0,-26-2 40 0 0,-1 0 1 0 0,1 0-1 0 0,0-1 0 0 0,0 0 0 0 0,8-1 0 0 0,32-4 103 0 0,74 1 0 0 0,-105 3 493 0 0,23-4 0 0 0,-22 3-519 0 0,24-1 0 0 0,50-1 76 0 0,-38 3-31 0 0,126 5 34 0 0,-17-2-565 0 0,-89-3 304 0 0,68 1 720 0 0,-26 0-760 0 0,-91 1 110 0 0,30 4 52 0 0,-34-4 118 0 0,37 6 0 0 0,-23-2-42 0 0,-17-4-52 0 0,3 1-10 0 0,12 2 0 0 0,-29-4 0 0 0,31-1 0 0 0,-9 3 0 0 0,5 3 0 0 0,-25-2 0 0 0,1-2 0 0 0,34-1 0 0 0,-30 0 0 0 0,59 0 0 0 0,-45 1 0 0 0,32 6 0 0 0,-42-5 0 0 0,6-1-18 0 0,0-2-198 0 0,11 2 121 0 0,13 8 398 0 0,-21-8-285 0 0,0-1-18 0 0,37 3 0 0 0,-38-5 0 0 0,1 1 0 0 0,-3 1 0 0 0,3 0 0 0 0,0 0 0 0 0,-2 0 0 0 0,1 0 0 0 0,-2 1 0 0 0,3 2 0 0 0,0-3 0 0 0,-3 0 0 0 0,3 0 0 0 0,1 0 0 0 0,-5 0 0 0 0,2 0 0 0 0,0-3 0 0 0,1 1 0 0 0,-2-2 0 0 0,2 3 0 0 0,1 1 0 0 0,-3 0 0 0 0,3 1 0 0 0,-3 3 0 0 0,-1-3-86 0 0,-14-1-369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5:59.9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0,'0'0'9621'0'0,"2"2"-9253"0"0,1 2-222 0 0,-1 0 1 0 0,0-1 0 0 0,0 1-1 0 0,0 0 1 0 0,0 0-1 0 0,-1 1 1 0 0,1-1-1 0 0,-1 0 1 0 0,0 5-1 0 0,1 9 487 0 0,0 30 0 0 0,-1-25-490 0 0,1 0 1 0 0,10 42 0 0 0,-11-65-144 0 0,0 9 74 0 0,0 0 0 0 0,0 14 0 0 0,2 17 73 0 0,0-20-81 0 0,-3-11-19 0 0,2-1 1 0 0,-1 1-1 0 0,5 12 0 0 0,-3-12 11 0 0,-1 1-1 0 0,0 0 0 0 0,0 1 1 0 0,0 15-1 0 0,2 8-14 0 0,3 33-357 0 0,-3-7 314 0 0,-1-7 262 0 0,-2-34-25 0 0,3 28 0 0 0,0-18-131 0 0,-2 1-1 0 0,-2 36 0 0 0,0-29 41 0 0,6 39-136 0 0,-6-37 18 0 0,1-1 0 0 0,8 42-1 0 0,-3-22 26 0 0,-1-3-53 0 0,-4-33 134 0 0,0 1 0 0 0,-4 30 0 0 0,0 7 112 0 0,7 47 845 0 0,3-53-888 0 0,-1 8 159 0 0,-2 60 262 0 0,2-75-456 0 0,1 58-168 0 0,-7 86 0 0 0,6-126 0 0 0,-3 72-238 0 0,-6 219 492 0 0,7-296-370 0 0,3-8-72 0 0,-7-51 188 0 0,0 6 0 0 0,0 0 0 0 0,0-1 0 0 0,1 1 0 0 0,0-1 0 0 0,2 10 0 0 0,-1-7 0 0 0,-1 0 0 0 0,0-1 0 0 0,0 19 0 0 0,0 9-11 0 0,0-11-16 0 0,-2 1-1 0 0,-3 28 1 0 0,4-43 239 0 0,0-4-3739 0 0,3-14 2599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01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104 146 1376 0 0,'-7'-1'101'0'0,"6"1"-129"0"0,0 0 0 0 0,0-1-1 0 0,0 1 1 0 0,0-1 0 0 0,1 1 0 0 0,-1-1-1 0 0,0 0 1 0 0,0 1 0 0 0,1-1-1 0 0,-1 0 1 0 0,0 1 0 0 0,1-1 0 0 0,-1 0-1 0 0,0 0 1 0 0,1 0 0 0 0,-1 0-1 0 0,1 1 1 0 0,0-1 0 0 0,-1-2-1 0 0,-7-10-218 0 0,2 6 247 0 0,5 7 0 0 0,1 0 0 0 0,-1 0 0 0 0,1-1 0 0 0,0 1 0 0 0,-1 0 0 0 0,1-1 0 0 0,0 1 0 0 0,-1-1 0 0 0,1 1 0 0 0,0-1 0 0 0,-1 1 0 0 0,1 0 0 0 0,0-1 0 0 0,0 1 0 0 0,0-1 0 0 0,-1 1 0 0 0,1-1 0 0 0,0 1 0 0 0,0-1 0 0 0,0 1 0 0 0,0-1 0 0 0,0 0 0 0 0,0 1 0 0 0,0-1 0 0 0,0 0 0 0 0,0-2 0 0 0,-5-5 0 0 0,0 6 32 0 0,3 2 713 0 0,2 0-710 0 0,0 0 0 0 0,0 0 0 0 0,0 0 0 0 0,-1 0 1 0 0,1 0-1 0 0,0 0 0 0 0,0 0 0 0 0,-1 0 0 0 0,1 0 0 0 0,0 0 0 0 0,0 0 0 0 0,-1 0 0 0 0,1 0 0 0 0,0 0 0 0 0,0 0 0 0 0,0 0 0 0 0,-1 0 0 0 0,1 0 0 0 0,0 0 0 0 0,0 0 0 0 0,-1 0 0 0 0,1 0 0 0 0,0-1 0 0 0,0 1 1 0 0,0 0-1 0 0,-1 0 0 0 0,1 0 0 0 0,0 0 0 0 0,0-1 0 0 0,0 1 0 0 0,0 0 0 0 0,0 0 0 0 0,-1-1 0 0 0,-7-8 1153 0 0,5 5-961 0 0,0 1 43 0 0,0 0-1 0 0,-1-1 1 0 0,1 0 0 0 0,0 1-1 0 0,1-1 1 0 0,-5-8 0 0 0,7 12-246 0 0,-1-1 0 0 0,1 1 0 0 0,0 0 1 0 0,0 0-1 0 0,0-1 0 0 0,0 1 0 0 0,0 0 0 0 0,0-1 0 0 0,0 1 1 0 0,-1 0-1 0 0,1 0 0 0 0,0-1 0 0 0,0 1 0 0 0,0 0 1 0 0,0-1-1 0 0,0 1 0 0 0,0 0 0 0 0,1 0 0 0 0,-1-1 1 0 0,0 1-1 0 0,0 0 0 0 0,0-1 0 0 0,0 1 0 0 0,0 0 0 0 0,0 0 1 0 0,1-1-1 0 0,-1-3 99 0 0,-6-10 785 0 0,5 13-930 0 0,1-7 7824 0 0,0 11-7700 0 0,-1 4 70 0 0,1 1 0 0 0,1-1 1 0 0,0 0-1 0 0,0 1 0 0 0,2 8 0 0 0,-2-14 68 0 0,-1 11 320 0 0,1 23-18 0 0,0-18-387 0 0,0 0 1 0 0,-3 20-1 0 0,1-25-44 0 0,0 0 0 0 0,1-1 0 0 0,2 21-1 0 0,1 13 114 0 0,-2-8-135 0 0,10 56-1 0 0,-9-74 32 0 0,-1-1-1 0 0,-1 26 0 0 0,-1-23 192 0 0,3 30-1 0 0,4 34-127 0 0,11 21 83 0 0,-14-78-198 0 0,-3-25-58 0 0,0 1 0 0 0,1 0 0 0 0,0 0 0 0 0,2 9 0 0 0,0 0 31 0 0,-1 1 1 0 0,0 0 0 0 0,-1 0 0 0 0,0 0-1 0 0,-3 23 1 0 0,1 2 424 0 0,1 2-7 0 0,-1-2-469 0 0,6 45-1 0 0,-4-66-90 0 0,-1-15 94 0 0,0-1 0 0 0,0 0 0 0 0,1 1 0 0 0,-1-1 0 0 0,1 0 0 0 0,0 1 0 0 0,2 4 0 0 0,-1-3 27 0 0,-1-1 0 0 0,1 1 0 0 0,-1-1 0 0 0,0 1 1 0 0,0 0-1 0 0,-1-1 0 0 0,1 1 0 0 0,-1 0 0 0 0,0 0 0 0 0,0-1 0 0 0,-1 1 0 0 0,0 5 0 0 0,1-5-13 0 0,0-1 0 0 0,0 1-1 0 0,0-1 1 0 0,1 1-1 0 0,0-1 1 0 0,0 0-1 0 0,1 6 1 0 0,4 11 12 0 0,-2 0-11 0 0,-2-10 11 0 0,0-1 0 0 0,0 0 0 0 0,-1 15 0 0 0,3 54 177 0 0,-4-70-206 0 0,0-1 0 0 0,0 1 0 0 0,-1-1 0 0 0,0 1 0 0 0,-1-1 0 0 0,-3 12 0 0 0,-1 7 3 0 0,5-24 12 0 0,1-1 0 0 0,0 0 0 0 0,0 0 0 0 0,0 1 0 0 0,0-1 1 0 0,1 0-1 0 0,0 4 0 0 0,1 8 7 0 0,-4-1-12 0 0,1-11 0 0 0,1 0 0 0 0,0 1 0 0 0,-1-1 0 0 0,1 0 0 0 0,0 1 0 0 0,0-1 0 0 0,1 4 0 0 0,0 4 0 0 0,1 0 0 0 0,-1-1 0 0 0,-1 1 0 0 0,0-1 0 0 0,0 1 0 0 0,-1 0 0 0 0,-2 10 0 0 0,2-14 0 0 0,1 1 0 0 0,0-1 0 0 0,0 0 0 0 0,1 0 0 0 0,1 7 0 0 0,1 18 0 0 0,0-3 0 0 0,-2-23 0 0 0,0 0 0 0 0,0 0 0 0 0,-1 0 0 0 0,0 0 0 0 0,-1 9 0 0 0,-4 21 22 0 0,1 1-1 0 0,2 46 0 0 0,-5-12 43 0 0,8-23-64 0 0,0-18 0 0 0,-3 38 0 0 0,1-61 9 0 0,-1 0-1 0 0,0 1 1 0 0,-2 7-1 0 0,-4 15 22 0 0,-1 37 24 0 0,8-57-51 0 0,0 1 0 0 0,0 0 0 0 0,2 17 0 0 0,0-3-5 0 0,5 47 2 0 0,-6-53 22 0 0,-1 0-1 0 0,-3 18 0 0 0,2-21 128 0 0,1 0-1 0 0,0 1 0 0 0,3 17 0 0 0,-1 1 43 0 0,-1-17-182 0 0,0 9 5 0 0,0-1-1 0 0,-2 1 1 0 0,-8 44 0 0 0,10-67-57 0 0,0 1-1 0 0,0 0 1 0 0,0-1-1 0 0,0 1 1 0 0,0 0-1 0 0,3 6 0 0 0,-1 11-228 0 0,-2 5 335 0 0,-1-18-97 0 0,1 0 1 0 0,0 1 0 0 0,0-1 0 0 0,1 1 0 0 0,0-1 0 0 0,4 16 0 0 0,1 1 549 0 0,-5-22-343 0 0,-1 10-770 0 0,4 11 563 0 0,2 14-83 0 0,-5-34 106 0 0,-1-1 9 0 0,0 13 4 0 0,0-14 3 0 0,0 0-1 0 0,0 0 1 0 0,0 0-1 0 0,1 0 0 0 0,-1 1 1 0 0,1-1-1 0 0,-1 0 1 0 0,1 0-1 0 0,1 2 0 0 0,-2-4-6 0 0,1 0 0 0 0,-1 1-1 0 0,0-1 1 0 0,0 1 0 0 0,0-1-1 0 0,0 0 1 0 0,1 1 0 0 0,-1-1 0 0 0,0 0-1 0 0,0 1 1 0 0,0-1 0 0 0,0 1-1 0 0,0-1 1 0 0,0 1 0 0 0,0-1-1 0 0,0 0 1 0 0,0 1 0 0 0,0-1 0 0 0,0 1-1 0 0,0 0 1 0 0,-1 2-3275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09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25 1376 0 0,'0'0'65'0'0,"0"-1"-6"0"0,-1-1-41 0 0,8-19 15813 0 0,-8 23-15253 0 0,-2 14-122 0 0,0-1 0 0 0,1 1 0 0 0,0 0 0 0 0,1-1 0 0 0,2 25 0 0 0,0-12-302 0 0,3 33 740 0 0,-3-43-592 0 0,4 25 0 0 0,-2-24-113 0 0,0 25 1 0 0,1 133 195 0 0,-8-23 599 0 0,4-140-984 0 0,0-5 11 0 0,0-7-7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02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0 2760 0 0,'0'0'3321'0'0,"-1"2"-2273"0"0,-2 8 3193 0 0,7 5-2674 0 0,-3-12-1364 0 0,0 1 1 0 0,0-1-1 0 0,-1 0 0 0 0,1 1 1 0 0,0 5-1 0 0,-1 5 556 0 0,0-10-641 0 0,1 1 0 0 0,-1-1 0 0 0,-1 1 0 0 0,1-1-1 0 0,-1 0 1 0 0,1 1 0 0 0,-1-1 0 0 0,-2 6 0 0 0,1-1 12 0 0,-1 0 1 0 0,2 0-1 0 0,0 1 1 0 0,0-1 0 0 0,0 1-1 0 0,1-1 1 0 0,2 13-1 0 0,-1 7 164 0 0,-5 24-253 0 0,2-40 87 0 0,1 0 1 0 0,1 0 0 0 0,0 1 0 0 0,2 14-1 0 0,8 93 456 0 0,-8-104-484 0 0,-1 26 0 0 0,1 5 20 0 0,1-19-23 0 0,-2 1 0 0 0,0-1 0 0 0,-4 30 0 0 0,0-1-39 0 0,4-46-44 0 0,-2 1-1 0 0,1 0 1 0 0,-2-1 0 0 0,1 1 0 0 0,-5 13-1 0 0,2-10 202 0 0,1 0-1 0 0,0 0 0 0 0,1 0 0 0 0,1 0 0 0 0,1 1 1 0 0,0-1-1 0 0,1 0 0 0 0,4 17 0 0 0,-3-6-375 0 0,-2 51 0 0 0,-1-30 205 0 0,1-17 237 0 0,1-16-56 0 0,-1 1 0 0 0,-2 24 0 0 0,1-35-223 0 0,1-1 0 0 0,-1 0 0 0 0,1 1 0 0 0,1 7 0 0 0,0 14 13 0 0,-5 21 98 0 0,3-32-76 0 0,0-1-1 0 0,-3 17 1 0 0,-2 0-45 0 0,1 0 1 0 0,2 0 0 0 0,0 45-1 0 0,5-19-504 0 0,-1-24 610 0 0,-3 44 0 0 0,5-22 1317 0 0,-7-11-1266 0 0,4-25-141 0 0,-5 22 0 0 0,3-28-47 0 0,1 0-1 0 0,1 0 0 0 0,2 22 1 0 0,-1-20 23 0 0,0-1 0 0 0,-2 0 0 0 0,-1 21 0 0 0,-19 57-495 0 0,14-33 444 0 0,4-28 67 0 0,2-11 0 0 0,0-9 8 0 0,0-1 0 0 0,2 14-1 0 0,-1-17-2 0 0,1-1 0 0 0,-1 1 1 0 0,-1 0-1 0 0,1 0 0 0 0,-1 0 0 0 0,0 0 0 0 0,-3 9 0 0 0,0-5 4 0 0,2 0-1 0 0,0 1 1 0 0,0-1-1 0 0,1 0 1 0 0,0 1 0 0 0,2 17-1 0 0,-1-9-4 0 0,0-17-4 0 0,0 0 0 0 0,-1 0 0 0 0,1 0 0 0 0,-1 0 0 0 0,0-1 0 0 0,-2 6 0 0 0,2-4 0 0 0,0-1 0 0 0,-1 0 0 0 0,2 1 0 0 0,-1-1 0 0 0,0 1 0 0 0,0 7 0 0 0,1-10 3 0 0,0 1 0 0 0,0-1-1 0 0,0 1 1 0 0,0-1 0 0 0,0 1 0 0 0,0-1-1 0 0,0 1 1 0 0,0-1 0 0 0,0 1-1 0 0,1-1 1 0 0,-1 1 0 0 0,1-1 0 0 0,-1 1-1 0 0,2 2 1 0 0,1 5 20 0 0,-3-1-23 0 0,-1 5 0 0 0,2 1 0 0 0,0 0 0 0 0,3 17 0 0 0,-1-16 100 0 0,-1 0 1 0 0,-1 0-1 0 0,0 0 0 0 0,-2 23 0 0 0,0-3-1 0 0,4-25-99 0 0,-3-8 0 0 0,1 0 0 0 0,0 0 0 0 0,-1 0 0 0 0,1 0 0 0 0,-1 0 0 0 0,1 0 0 0 0,-1 0 0 0 0,0 0 0 0 0,0 0 0 0 0,0 3 0 0 0,0 17 0 0 0,0-17 0 0 0,7 29 0 0 0,-6-30 3 0 0,0-3-4 0 0,-1 0 0 0 0,1 0 0 0 0,-1 0 0 0 0,0 1-1 0 0,0-1 1 0 0,1 0 0 0 0,-1 0 0 0 0,0 1 0 0 0,0-1 0 0 0,0 0 0 0 0,0 0 0 0 0,0 0 0 0 0,-1 3 0 0 0,1 18-307 0 0,0-20 267 0 0,0 1 156 0 0,0 4 62 0 0,0-2-5360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1.0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6072 0 0,'8'0'416'0'0,"26"-3"-1078"0"0,-25 3 1706 0 0,-15-1 2966 0 0,-20 5 1014 0 0,26-4-5003 0 0,-1 0 1 0 0,1 1 0 0 0,0-1 0 0 0,-1 1 0 0 0,1-1 0 0 0,0 0 0 0 0,0 1 0 0 0,0-1 0 0 0,-1 1 0 0 0,1-1 0 0 0,0 1 0 0 0,0-1 0 0 0,0 1-1 0 0,0-1 1 0 0,0 0 0 0 0,0 1 0 0 0,0-1 0 0 0,0 1 0 0 0,0-1 0 0 0,0 1 0 0 0,0 0 0 0 0,0 1 42 0 0,-3 25 582 0 0,1 1-1 0 0,3 35 1 0 0,0-18-202 0 0,-1-31-210 0 0,1 1 0 0 0,1-1-1 0 0,0 0 1 0 0,8 24-1 0 0,-8-34-233 0 0,-2-2 0 0 0,-1 19 0 0 0,1-9-116 0 0,0-10-494 0 0,9 2-2189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1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1376 0 0,'0'0'10617'0'0,"1"-1"-9781"0"0,6-2-532 0 0,0 0 1 0 0,0 0-1 0 0,0 0 0 0 0,0 1 0 0 0,0 0 1 0 0,0 1-1 0 0,1 0 0 0 0,11-1 1 0 0,-14 2-189 0 0,-1 1 1 0 0,1-1-1 0 0,0 1 1 0 0,6 3 0 0 0,16 1 283 0 0,-17-5-240 0 0,-1 1-1 0 0,1 1 0 0 0,0 0 0 0 0,-1 0 1 0 0,0 1-1 0 0,16 7 0 0 0,-8-4 74 0 0,-12-4-195 0 0,1 1-1 0 0,-2-1 0 0 0,1 1 0 0 0,0 0 0 0 0,0 0 0 0 0,-1 1 0 0 0,0-1 1 0 0,0 1-1 0 0,0 0 0 0 0,5 6 0 0 0,-1 1 74 0 0,0 1 0 0 0,-1-1 0 0 0,6 14-1 0 0,-12-22-75 0 0,1 0 0 0 0,-1 0 0 0 0,0 1-1 0 0,-1-1 1 0 0,2 7 0 0 0,3 11 140 0 0,-2-14-66 0 0,-1 0 0 0 0,0-1 0 0 0,0 1 0 0 0,-1 0 0 0 0,0 0 0 0 0,0 0 0 0 0,0 10 0 0 0,-1-16-103 0 0,0 1 0 0 0,0-1 0 0 0,0 0 0 0 0,0 1-1 0 0,0-1 1 0 0,0 0 0 0 0,0 1 0 0 0,0-1-1 0 0,0 1 1 0 0,-1-1 0 0 0,1 0 0 0 0,-1 0 0 0 0,1 1-1 0 0,-1-1 1 0 0,1 0 0 0 0,-1 0 0 0 0,0 1 0 0 0,1-1-1 0 0,-1 0 1 0 0,0 0 0 0 0,0 0 0 0 0,0 0-1 0 0,-1 1 1 0 0,1-1 10 0 0,0-1 1 0 0,0 1-1 0 0,0 0 0 0 0,1 0 0 0 0,-1 0 0 0 0,0 0 1 0 0,1-1-1 0 0,-1 1 0 0 0,0 0 0 0 0,1 0 1 0 0,-1 2-1 0 0,-1-1 21 0 0,0 0-1 0 0,0 0 1 0 0,0 0 0 0 0,0 0 0 0 0,-1-1 0 0 0,1 1 0 0 0,-1 0 0 0 0,1-1 0 0 0,-1 0 0 0 0,1 1-1 0 0,-1-1 1 0 0,-5 1 0 0 0,-7 5 44 0 0,6-3-55 0 0,0-1 0 0 0,-13 4 0 0 0,-11 4-3 0 0,-3 1 10 0 0,-2 1-13 0 0,-13 13-33 0 0,51-26 25 0 0,-1 0 0 0 0,1 0 0 0 0,0 0 0 0 0,-1 1 0 0 0,1-1 0 0 0,0 0 0 0 0,-1 0 0 0 0,1 1 1 0 0,0-1-1 0 0,0 0 0 0 0,0 1 0 0 0,-1-1 0 0 0,1 0 0 0 0,0 0 0 0 0,0 1 0 0 0,0-1 0 0 0,-1 1 0 0 0,1-1 0 0 0,0 0 0 0 0,0 1 0 0 0,0-1-78 0 0,0 0-1 0 0,0 0 1 0 0,0 0-1 0 0,0 1 1 0 0,0-1-1 0 0,0 0 1 0 0,0 0-1 0 0,0 0 1 0 0,0 0-1 0 0,0 0 1 0 0,0 0-1 0 0,0 0 1 0 0,0 0-1 0 0,0 0 1 0 0,0 0-1 0 0,0 0 1 0 0,0 1-1 0 0,0-1 1 0 0,0 0-1 0 0,0 0 1 0 0,0 0-1 0 0,0 0 1 0 0,0 0-1 0 0,0 0 1 0 0,0 0-1 0 0,0 0 1 0 0,0 0-1 0 0,1 0 1 0 0,-1 0-1 0 0,0 0 1 0 0,0 0-1 0 0,0 0 1 0 0,0 0-1 0 0,0 0 1 0 0,0 1-1 0 0,0-1 1 0 0,0 0-1 0 0,0 0 1 0 0,0 0-1 0 0,0 0 1 0 0,0 0-1 0 0,1 0 1 0 0,-1 0-1 0 0,0 0 1 0 0,0 0-1 0 0,0 0 1 0 0,0 0-1 0 0,0 0 1 0 0,0 0-1 0 0,0 0 0 0 0,0 0 1 0 0,0 0-1 0 0,0 0 1 0 0,0-1-1 0 0,0 1 1 0 0,1 0-1 0 0,-1 0 1 0 0,0 0-1 0 0,0 0 1 0 0,0 0-1 0 0,0 0 1 0 0,0 0-1 0 0,0 0 1 0 0,0 0-1 0 0,0 0 1 0 0,0 0-1 0 0,23-18-1372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2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0 3224 0 0,'0'0'11936'0'0,"0"3"-11424"0"0,1 13 477 0 0,-1-11-824 0 0,1 1 1 0 0,-1-1 0 0 0,0 0 0 0 0,-1 1 0 0 0,1-1-1 0 0,-1 0 1 0 0,0 0 0 0 0,-2 7 0 0 0,1-4-51 0 0,0-1 1 0 0,1 1-1 0 0,0-1 1 0 0,0 1-1 0 0,1 0 1 0 0,0 14-1 0 0,1-5 19 0 0,5 45 280 0 0,-6-54-391 0 0,4 25 147 0 0,-4 10 95 0 0,0-40-479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2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9528 0 0,'0'0'5253'0'0,"13"-1"-3945"0"0,-7-2-1085 0 0,1 0-1 0 0,-1 1 1 0 0,1 0 0 0 0,0 1 0 0 0,0 0 0 0 0,0 0 0 0 0,13 0-1 0 0,-14 0-173 0 0,-1 0-1 0 0,1 0 1 0 0,-1 0-1 0 0,1 0 1 0 0,9-5-1 0 0,-9 4-25 0 0,1 0 1 0 0,-1 0-1 0 0,10-2 0 0 0,39 3 113 0 0,-26 2-77 0 0,-25-1-318 0 0,1 0-1 0 0,-1 0 1 0 0,1-1-1 0 0,-1 1 1 0 0,8-3-1 0 0,-5 2-443 0 0,-4 1-599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2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 5840 0 0,'0'0'533'0'0,"2"-2"-437"0"0,25-11 4344 0 0,-25 12-3789 0 0,0 0-388 0 0,1-1 1 0 0,0 1-1 0 0,-1 0 1 0 0,1 1-1 0 0,0-1 1 0 0,0 0 0 0 0,-1 1-1 0 0,1 0 1 0 0,0-1-1 0 0,0 1 1 0 0,4 1-1 0 0,22-4-605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3.3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4144 0 0,'0'0'672'0'0,"3"0"605"0"0,48 0 4800 0 0,-6 2-3944 0 0,85-10 0 0 0,-26-1-1530 0 0,103-10-571 0 0,-153 16-1066 0 0,-24 0-4715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3.8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1 920 0 0,'0'0'12832'0'0,"0"2"-12255"0"0,0 5-169 0 0,0 8 138 0 0,1 1-1 0 0,0 0 1 0 0,5 26-1 0 0,9 47-38 0 0,-14-82-172 0 0,0-1 0 0 0,0 1 0 0 0,-1-1 0 0 0,0 1 0 0 0,-1 10 0 0 0,0 19-337 0 0,0-32 45 0 0,-4 3-54 0 0,4 1 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4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8288 0 0,'0'0'633'0'0,"2"-1"-441"0"0,7-5-153 0 0,10-5 584 0 0,-11 11 13 0 0,-1 0-34 0 0,39-10 2090 0 0,-32 6-2133 0 0,1 1 1 0 0,0 0-1 0 0,27-1 0 0 0,-12 1 104 0 0,-25 2-586 0 0,-1 0 0 0 0,1 0 0 0 0,-1 1 0 0 0,1 0 0 0 0,0 0 0 0 0,-1 0 0 0 0,1 0 0 0 0,-1 1 0 0 0,1 0 0 0 0,-1 0 0 0 0,8 2 0 0 0,-6 0-70 0 0,-5-2-31 0 0,1 0 0 0 0,0 0-1 0 0,-1 0 1 0 0,1 0 0 0 0,0-1 0 0 0,0 1-1 0 0,-1-1 1 0 0,1 1 0 0 0,0-1 0 0 0,0 0 0 0 0,0 0-1 0 0,0 0 1 0 0,2 0 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24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1840 0 0,'0'0'8650'0'0,"2"1"-7372"0"0,7 1-799 0 0,-1-1 0 0 0,1 1 0 0 0,0-1 0 0 0,-1-1 0 0 0,1 0-1 0 0,13-1 1 0 0,30 2 920 0 0,-51-1-1394 0 0,203 14 830 0 0,-158-15-1989 0 0,-19-5-4619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09.3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 69 8840 0 0,'-3'-3'86'0'0,"2"1"-1"0"0,-1 1 1 0 0,1-1 0 0 0,-1 1 0 0 0,1 0 0 0 0,-1-1 0 0 0,0 1-1 0 0,1 0 1 0 0,-1 0 0 0 0,-4-1 0 0 0,3 0 188 0 0,0 0 1 0 0,0-1 0 0 0,0 1-1 0 0,0-1 1 0 0,0 1 0 0 0,1-1-1 0 0,-5-5 1 0 0,7 8-153 0 0,0 0 0 0 0,0-1-1 0 0,-1 1 1 0 0,1 0 0 0 0,0-1 0 0 0,0 1 0 0 0,0 0-1 0 0,-1 0 1 0 0,1-1 0 0 0,0 1 0 0 0,0 0 0 0 0,0-1-1 0 0,0 1 1 0 0,0 0 0 0 0,0-1 0 0 0,0 1 0 0 0,0 0-1 0 0,0-1 1 0 0,0 1 0 0 0,0 0 0 0 0,0-1 0 0 0,0 1-1 0 0,0 0 1 0 0,0-1 0 0 0,0 1 0 0 0,0 0 0 0 0,0-1-1 0 0,0 1 1 0 0,1 0 0 0 0,-1-1 0 0 0,0 1 0 0 0,0 0-1 0 0,0 0 1 0 0,1-1 0 0 0,11-4 4808 0 0,-4 3-5873 0 0,4-1 1235 0 0,0 1-1 0 0,0 0 1 0 0,0 1-1 0 0,0 0 1 0 0,0 1-1 0 0,17 2 1 0 0,5-1-105 0 0,-26-1-130 0 0,0 1 0 0 0,-1-1 0 0 0,1 1 0 0 0,9 3 0 0 0,30 5 46 0 0,-30-4-103 0 0,-6 0 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41.5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166 62 3392 0 0,'0'0'76'0'0,"12"-10"192"0"0,-12 8-261 0 0,1 1-1 0 0,0 0 1 0 0,-1 0 0 0 0,1-1-1 0 0,-1 1 1 0 0,0 0 0 0 0,1-1-1 0 0,-1 1 1 0 0,0-1 0 0 0,0 1 0 0 0,0-2-1 0 0,0 3 18 0 0,0-1 0 0 0,0 1 0 0 0,0-1-1 0 0,0 1 1 0 0,0 0 0 0 0,0-1 0 0 0,0 1-1 0 0,0-1 1 0 0,0 1 0 0 0,0 0 0 0 0,0-1 0 0 0,0 1-1 0 0,0-1 1 0 0,0 1 0 0 0,1 0 0 0 0,-1-1-1 0 0,0 1 1 0 0,0 0 0 0 0,0-1 0 0 0,1 1-1 0 0,-1 0 1 0 0,0-1 0 0 0,0 1 0 0 0,1 0 0 0 0,-1-1-1 0 0,0 1 1 0 0,0 0 0 0 0,1 0 0 0 0,-1-1-1 0 0,0 1 1 0 0,1 0 0 0 0,-1 0 0 0 0,1 0 0 0 0,-1-1-1 0 0,0 1 1 0 0,1 0 0 0 0,3-4 210 0 0,-1-13 12067 0 0,-3 19-12187 0 0,-1 14-88 0 0,-2-12-25 0 0,1 0-6 0 0,0 5 51 0 0,-4 15 665 0 0,0-1-1 0 0,-2 0 1 0 0,-11 25-1 0 0,18-44-624 0 0,-1-1-1 0 0,1 1 1 0 0,0 0-1 0 0,-1 8 0 0 0,2-8 16 0 0,-1 0 0 0 0,0 0 0 0 0,0 0-1 0 0,0-1 1 0 0,0 1 0 0 0,-4 7-1 0 0,3-6-93 0 0,-1 0 0 0 0,1 1 0 0 0,1-1 0 0 0,-1 1 0 0 0,1-1-1 0 0,0 1 1 0 0,0 8 0 0 0,0-7-9 0 0,0 0 0 0 0,-1 0 0 0 0,1 1-1 0 0,-4 8 1 0 0,-17 38 2 0 0,20-50 0 0 0,0 0 0 0 0,0 0 0 0 0,0 0 0 0 0,-1 8 0 0 0,-5 13 0 0 0,-19 46 471 0 0,16-53 223 0 0,9-16-586 0 0,0 1 1 0 0,1-1-1 0 0,-1 1 0 0 0,1 0 0 0 0,-1-1 1 0 0,0 6-1 0 0,0 1 21 0 0,2-7-126 0 0,0 1 0 0 0,-1-1 1 0 0,1 1-1 0 0,-1-1 0 0 0,0 1 1 0 0,0-1-1 0 0,1 1 0 0 0,-2-1 1 0 0,1 0-1 0 0,-2 4 0 0 0,1-4 54 0 0,1-1-70 0 0,1 0 1 0 0,0-1-1 0 0,-1 1 0 0 0,1 0 0 0 0,0 0 0 0 0,-1-1 0 0 0,1 1 0 0 0,0 0 0 0 0,0 0 1 0 0,0-1-1 0 0,0 1 0 0 0,-1 0 0 0 0,1 0 0 0 0,0 0 0 0 0,0-1 0 0 0,1 1 0 0 0,-1 2 1 0 0,0-8-582 0 0,0 1 0 0 0,1-1 0 0 0,-1 1 1 0 0,1 0-1 0 0,2-7 0 0 0,3-4-1517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42.2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19 456 0 0,'0'0'8054'0'0,"1"-2"-7363"0"0,4-8 354 0 0,-4 4 5316 0 0,2 14-6156 0 0,0 0-1 0 0,0 1 0 0 0,-1 0 0 0 0,0-1 0 0 0,-1 1 1 0 0,1 13-1 0 0,-1 2 396 0 0,4 25 0 0 0,-2-25-135 0 0,1 27 0 0 0,-4-39-127 0 0,5 23-1 0 0,0 3 107 0 0,-3-28-407 0 0,-1 0-1 0 0,1 0 1 0 0,1-1 0 0 0,0 1-1 0 0,0-1 1 0 0,1 1-1 0 0,10 15 1 0 0,-12-19-86 0 0,10 15 39 0 0,-9-16 10 0 0,0 0 0 0 0,0 1-1 0 0,0-1 1 0 0,-1 1 0 0 0,0-1 0 0 0,0 1 0 0 0,0 0 0 0 0,-1-1 0 0 0,0 1 0 0 0,1 8 0 0 0,-1-7 0 0 0,0 0 0 0 0,0 0 0 0 0,1-1 0 0 0,2 8 0 0 0,-3-14 0 0 0,-2 4 0 0 0,2-1 0 0 0,11 22 0 0 0,-6-16 0 0 0,-6-12-1230 0 0,0-1 0 0 0,1 1 0 0 0,-1 0-1 0 0,-1-1 1 0 0,1 1 0 0 0,-1-7 0 0 0,-5-1-4358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6:42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25 456 0 0,'0'1'252'0'0,"0"-1"-1"0"0,-1 1 1 0 0,1-1 0 0 0,-1 1 0 0 0,1-1-1 0 0,-1 0 1 0 0,1 1 0 0 0,-1-1 0 0 0,1 1-1 0 0,-1-1 1 0 0,1 0 0 0 0,-1 0 0 0 0,1 1-1 0 0,-1-1 1 0 0,1 0 0 0 0,-1 0 0 0 0,0 0-1 0 0,1 1 1 0 0,-1-1 0 0 0,0 0 0 0 0,1 0-1 0 0,-1 0 1 0 0,-1 0 0 0 0,-1 0 2862 0 0,3 0-2837 0 0,-1 1 0 0 0,1-1 0 0 0,-1 0 1 0 0,0 1-1 0 0,0-1 0 0 0,1 1 0 0 0,-1-1 1 0 0,0 0-1 0 0,0 0 0 0 0,1 0 0 0 0,-1 1 1 0 0,0-1-1 0 0,0 0 0 0 0,0 0 0 0 0,1 0 1 0 0,-1 0-1 0 0,0 0 0 0 0,-1 0 0 0 0,-8 1 570 0 0,2 4 3449 0 0,10-5-3967 0 0,54-6 591 0 0,-31 6-802 0 0,99-4 716 0 0,-83 2-486 0 0,16-2-204 0 0,-38 2 11 0 0,-11 1-39 0 0,0 0-1 0 0,0 0 1 0 0,9-4 0 0 0,17-10-3951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2.6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0 8288 0 0,'0'0'3228'0'0,"-1"3"-2792"0"0,-5 16 182 0 0,-5 21 1 0 0,3-13-485 0 0,5-20 88 0 0,1-1 0 0 0,0 1 0 0 0,-1 12-1 0 0,0-2 132 0 0,-7 26-1 0 0,5-25-146 0 0,-3 22 1 0 0,-11 65 859 0 0,8-50-603 0 0,6-18-347 0 0,-1 9 5 0 0,-2-2-14 0 0,7-33-77 0 0,-1 0 0 0 0,0 0 0 0 0,-1 0 0 0 0,-5 13 0 0 0,6-20-33 0 0,1-3 5 0 0,1 0-1 0 0,-1 0 1 0 0,1 0-1 0 0,-1 0 1 0 0,1 0 0 0 0,0 0-1 0 0,-1 0 1 0 0,1 0 0 0 0,0 0-1 0 0,0 0 1 0 0,0 0-1 0 0,-1 0 1 0 0,1 0 0 0 0,0 1-1 0 0,1-1 1 0 0,-1 2-1 0 0,0-3 32 0 0,0 1 0 0 0,0-1-1 0 0,0 0 1 0 0,0 1-1 0 0,0-1 1 0 0,0 1-1 0 0,0-1 1 0 0,0 0 0 0 0,0 1-1 0 0,0-1 1 0 0,0 0-1 0 0,-1 1 1 0 0,1-1-1 0 0,0 1 1 0 0,0-1 0 0 0,0 0-1 0 0,-1 1 1 0 0,1-1-1 0 0,0 0 1 0 0,-1 1-1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2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0 138 3680 0 0,'0'0'7746'0'0,"3"0"-6832"0"0,6-1-417 0 0,1 0 0 0 0,0-1 0 0 0,-1 0 0 0 0,0-1 1 0 0,19-7-1 0 0,10-3 392 0 0,12-2-52 0 0,55-15 504 0 0,-32 12-956 0 0,-39 9-165 0 0,64-10 0 0 0,-46 14-146 0 0,74-4 60 0 0,-18 9 652 0 0,-105 0-769 0 0,-1 0 1 0 0,1 1-1 0 0,-1-1 1 0 0,1 1-1 0 0,-1 0 1 0 0,4 1-1 0 0,12 3-77 0 0,-17-5-529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3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239 67 920 0 0,'0'0'2656'0'0,"1"-1"-1224"0"0,0 0-1283 0 0,-1 0 1 0 0,1 1-1 0 0,-1-1 1 0 0,0 1-1 0 0,1-1 1 0 0,-1 0-1 0 0,0 0 1 0 0,0 1-1 0 0,1-1 1 0 0,-1 0-1 0 0,0 1 1 0 0,0-1-1 0 0,0 0 1 0 0,0 0-1 0 0,0 1 1 0 0,0-1-1 0 0,0 0 1 0 0,-1 0-1 0 0,-7-13 1373 0 0,7 14-1534 0 0,-2-4 240 0 0,3 3-170 0 0,0 0 0 0 0,-1 0 0 0 0,1 1 0 0 0,-1-1 0 0 0,1 1 0 0 0,-1-1 0 0 0,1 0 0 0 0,-1 1 0 0 0,0-1 0 0 0,1 1 0 0 0,-1-1 0 0 0,1 1 0 0 0,-1-1 0 0 0,0 1 0 0 0,0 0 0 0 0,1-1 0 0 0,-1 1 0 0 0,0 0 0 0 0,0 0 0 0 0,1-1 0 0 0,-1 1 0 0 0,-1 0 0 0 0,-10-17 1183 0 0,9 16-1094 0 0,0 0 0 0 0,0 0 0 0 0,0 1 0 0 0,0-1 1 0 0,0 0-1 0 0,0 1 0 0 0,0 0 0 0 0,0 0 0 0 0,0 0 0 0 0,-1 0 0 0 0,1 0 0 0 0,0 1 0 0 0,0-1 1 0 0,0 1-1 0 0,0 0 0 0 0,0 0 0 0 0,-3 2 0 0 0,-15 2 856 0 0,16-3-794 0 0,0-1 1 0 0,0 1 0 0 0,0 0 0 0 0,1 0 0 0 0,-1 1 0 0 0,0-1 0 0 0,1 1 0 0 0,0 0 0 0 0,0 1 0 0 0,-7 6 0 0 0,-1 0-4 0 0,8-6-129 0 0,1 0-1 0 0,0 0 1 0 0,0 1-1 0 0,0-1 1 0 0,1 0-1 0 0,0 1 0 0 0,-1 0 1 0 0,2 0-1 0 0,-1-1 1 0 0,-1 9-1 0 0,-3 3 119 0 0,2-6-198 0 0,1 1-1 0 0,-1 0 0 0 0,2-1 0 0 0,-1 1 0 0 0,1 1 0 0 0,1-1 0 0 0,0 0 0 0 0,1 0 1 0 0,0 0-1 0 0,3 17 0 0 0,-2-12 79 0 0,-1-13-86 0 0,0-1 0 0 0,0 1 0 0 0,0-1-1 0 0,0 1 1 0 0,1-1 0 0 0,-1 1 0 0 0,1-1 0 0 0,0 1 0 0 0,1 2 0 0 0,-1-3-105 0 0,1 0 28 0 0,7 5 70 0 0,4-2 18 0 0,-7-5 0 0 0,0 0 0 0 0,0-1 0 0 0,-1 1 0 0 0,1-1 0 0 0,0 0 0 0 0,0-1 0 0 0,-1 1 0 0 0,1-1 0 0 0,-1-1 0 0 0,1 1 0 0 0,-1-1 0 0 0,0 1 0 0 0,0-1 0 0 0,0-1 0 0 0,0 1 0 0 0,-1-1 0 0 0,1 0 0 0 0,-1 0 0 0 0,0 0 0 0 0,0-1 0 0 0,-1 1 0 0 0,1-1 0 0 0,4-8 0 0 0,2-9 65 0 0,2 1 0 0 0,0 1 0 0 0,1 0 0 0 0,18-21 0 0 0,-6 10-50 0 0,-24 29-111 0 0,-1 2 1 0 0,0 0 96 0 0,0 0 1 0 0,0 0-1 0 0,0 0 1 0 0,0 0-1 0 0,0 0 1 0 0,0 0-1 0 0,0 0 1 0 0,0-1-1 0 0,1 1 1 0 0,-1 0-1 0 0,0 0 1 0 0,0 0-1 0 0,0 0 1 0 0,0 0-1 0 0,0 0 1 0 0,0 0-1 0 0,0 0 1 0 0,0 0-1 0 0,0 0 1 0 0,1 0-1 0 0,-1 0 1 0 0,0 0-1 0 0,0 0 1 0 0,0 0-1 0 0,0 0 1 0 0,0 0-1 0 0,0 0 1 0 0,0 1-1 0 0,0-1 0 0 0,0 0 1 0 0,1 0-1 0 0,-1 0 1 0 0,0 0-1 0 0,0 0 1 0 0,0 0-1 0 0,0 0 1 0 0,0 0-1 0 0,0 0 1 0 0,0 0-1 0 0,0 0 1 0 0,0 0-1 0 0,0 0 1 0 0,0 1-1 0 0,0-1 1 0 0,0 0-1 0 0,0 0 1 0 0,0 0-1 0 0,0 0 1 0 0,0 0-1 0 0,0 0 1 0 0,1 0-1 0 0,-1 0 1 0 0,0 0-1 0 0,0 1 1 0 0,0-1-1 0 0,0 0 1 0 0,-1 0-1 0 0,1 0 1 0 0,0 0-1 0 0,0 0 1 0 0,0 0-1 0 0,1 8 4 0 0,-1-8-5 0 0,-1 7-16 0 0,0-1 1 0 0,0 1-1 0 0,0-1 1 0 0,-1 0-1 0 0,-2 8 1 0 0,1-7 48 0 0,1-1 0 0 0,0 1 0 0 0,1 0 1 0 0,-1 0-1 0 0,1 9 0 0 0,-6 23-249 0 0,10-32 339 0 0,1-1-26 0 0,2 3-85 0 0,-4-8-18 0 0,-1 1-1 0 0,1-1 0 0 0,-1 0 0 0 0,1 0 0 0 0,-1 0 1 0 0,1-1-1 0 0,0 1 0 0 0,0 0 0 0 0,0-1 0 0 0,-1 1 1 0 0,1-1-1 0 0,0 1 0 0 0,3-1 0 0 0,27 0-151 0 0,-17 0 114 0 0,-12 0 43 0 0,0-1-1 0 0,1 1 1 0 0,-1-1-1 0 0,0 0 1 0 0,0 0-1 0 0,1 0 1 0 0,-1 0-1 0 0,0-1 1 0 0,0 1 0 0 0,-1-1-1 0 0,5-2 1 0 0,13-8 3 0 0,-1 2-466 0 0,-1 0 0 0 0,28-23 0 0 0,-36 26 71 0 0,1-2-677 0 0,0 0 0 0 0,9-11 0 0 0,-12 13 591 0 0,17-20-1430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4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155 377 1840 0 0,'0'0'4177'0'0,"-7"4"-2605"0"0,-38 21 1967 0 0,35-18-3102 0 0,6-5-239 0 0,0 1 0 0 0,1-1 0 0 0,-1 1 0 0 0,1 0 0 0 0,0 0 0 0 0,0 1 0 0 0,-4 4 0 0 0,-11 16 550 0 0,12-17-432 0 0,0 1-1 0 0,1-1 1 0 0,-5 10 0 0 0,9-14-204 0 0,-1 1-88 0 0,-1 0 0 0 0,2 0 0 0 0,-1 0 0 0 0,0 0 0 0 0,1 0 0 0 0,0 1 0 0 0,0-1 1 0 0,0 0-1 0 0,1 1 0 0 0,-1 6 0 0 0,1-2-85 0 0,-1-5 186 0 0,1 0 1 0 0,0 1-1 0 0,0-1 1 0 0,1 0-1 0 0,-1 0 1 0 0,1 0-1 0 0,1 6 0 0 0,5 18 489 0 0,-5-23-591 0 0,8 16 239 0 0,-9-20-220 0 0,1 1-1 0 0,-1 0 1 0 0,0-1-1 0 0,1 0 1 0 0,-1 1-1 0 0,1-1 1 0 0,0 0-1 0 0,2 2 0 0 0,-2-2 62 0 0,0 0-6 0 0,-1-1-74 0 0,1 0 0 0 0,0 0 0 0 0,-1 0-1 0 0,1 0 1 0 0,-1 0 0 0 0,1 0-1 0 0,0-1 1 0 0,-1 1 0 0 0,1 0-1 0 0,-1-1 1 0 0,1 1 0 0 0,-1-1 0 0 0,1 0-1 0 0,-1 1 1 0 0,1-1 0 0 0,-1 0-1 0 0,0 0 1 0 0,0 0 0 0 0,1 0 0 0 0,-1 0-1 0 0,0 0 1 0 0,0 0 0 0 0,0-1-1 0 0,2-1 1 0 0,-1 0 7 0 0,1 0-1 0 0,-1-1 1 0 0,1 1 0 0 0,-1-1-1 0 0,0 1 1 0 0,0-1-1 0 0,-1 0 1 0 0,1 1 0 0 0,1-6-1 0 0,-2-6 239 0 0,0 0 0 0 0,-1-1 0 0 0,-3-26-1 0 0,0-8 70 0 0,2 34-270 0 0,0 0-1 0 0,-5-17 1 0 0,0-3-15 0 0,-2-113 24 0 0,6 134-85 0 0,1 0 1 0 0,1 0-1 0 0,1 1 0 0 0,0-1 0 0 0,4-22 0 0 0,-4 35 7 0 0,0 0-1 0 0,0 0 1 0 0,0 0 0 0 0,0 0-1 0 0,0 0 1 0 0,1 0 0 0 0,-1 1-1 0 0,0-1 1 0 0,1 0 0 0 0,2-1-1 0 0,4-6-55 0 0,-1 2-59 0 0,1 0 0 0 0,0 0 0 0 0,0 0 0 0 0,0 1 1 0 0,1 1-1 0 0,18-10 0 0 0,-7 4 24 0 0,-13 8 7 0 0,0 0 0 0 0,0 0 0 0 0,0 0-1 0 0,10-1 1 0 0,2-1-377 0 0,-14 3-32 0 0,-1 1 0 0 0,1 0 0 0 0,0 1 0 0 0,0-1 0 0 0,5 1 1 0 0,7 0-5298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6.7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0 214 5696 0 0,'0'0'6502'0'0,"1"1"-6006"0"0,3 6-107 0 0,0-1 0 0 0,-1 0-1 0 0,0 1 1 0 0,0-1-1 0 0,3 12 1 0 0,-4-10-129 0 0,1-1 0 0 0,0 1 0 0 0,4 7 0 0 0,0-1 74 0 0,-3-10-148 0 0,37 9 1127 0 0,-33-12-1221 0 0,0-1 0 0 0,0 1 0 0 0,1-1-1 0 0,-1-1 1 0 0,0 0 0 0 0,0 0-1 0 0,0-1 1 0 0,0 0 0 0 0,0 0 0 0 0,-1 0-1 0 0,1-1 1 0 0,-1-1 0 0 0,11-5-1 0 0,8-5 245 0 0,-19 11-204 0 0,0 0 0 0 0,0-1 0 0 0,9-7 0 0 0,15-16-238 0 0,22-16-332 0 0,-48 39 438 0 0,-1 0 0 0 0,1 0 0 0 0,6-9 0 0 0,11-10 0 0 0,-14 18-8 0 0,0-1 0 0 0,-1-1 0 0 0,0 1-1 0 0,-1-1 1 0 0,1 0 0 0 0,-1-1-1 0 0,0 1 1 0 0,7-16 0 0 0,-4 7-456 0 0,-7 14 361 0 0,-1 0 0 0 0,0 0 1 0 0,1 0-1 0 0,-1 0 0 0 0,0-1 0 0 0,0 1 0 0 0,-1-1 0 0 0,2-2 0 0 0,-2 4-4 0 0,0-1-1 0 0,1 1 0 0 0,-1-1 0 0 0,0 1 1 0 0,1 0-1 0 0,-1-1 0 0 0,1 1 0 0 0,0-1 0 0 0,-1 1 1 0 0,1 0-1 0 0,0 0 0 0 0,0-1 0 0 0,0 1 0 0 0,0 0 1 0 0,0 0-1 0 0,0 0 0 0 0,0 0 0 0 0,2-1 1 0 0,-3 2 99 0 0,0 0 1 0 0,1 0-1 0 0,-1-1 1 0 0,0 1-1 0 0,0 0 1 0 0,0 0-1 0 0,1 0 1 0 0,-1-1-1 0 0,0 1 1 0 0,0 0-1 0 0,0 0 1 0 0,0 0-1 0 0,1-1 1 0 0,-1 1-1 0 0,0 0 1 0 0,0 0-1 0 0,0-1 1 0 0,0 1-1 0 0,0 0 1 0 0,0 0 0 0 0,0-1-1 0 0,0 1 1 0 0,0 0-1 0 0,0-1 1 0 0,0 1-1 0 0,0 0 1 0 0,0 0-1 0 0,0-1 1 0 0,0 1-1 0 0,0 0 1 0 0,0 0-1 0 0,0-1 1 0 0,0 1-1 0 0,0 0 1 0 0,0 0-1 0 0,-1-1 1 0 0,1 1-1 0 0,0 0 1 0 0,0 0 0 0 0,0-1-1 0 0,0 1 1 0 0,-1 0-1 0 0,1 0 1 0 0,0 0-1 0 0,0-1 1 0 0,0 1-1 0 0,-1 0 1 0 0,1 0-1 0 0,0 0 1 0 0,0 0-1 0 0,-1 0 1 0 0,1 0-1 0 0,0-1 1 0 0,0 1-1 0 0,-1 0 1 0 0,1 0-1 0 0,0 0 1 0 0,0 0-1 0 0,-1 0 1 0 0,1 0 0 0 0,-2 0-10 0 0,1-1 0 0 0,0 1 1 0 0,-1-1-1 0 0,1 1 0 0 0,-1-1 1 0 0,1 1-1 0 0,0 0 0 0 0,-1 0 1 0 0,1 0-1 0 0,-1 0 0 0 0,-1 0 1 0 0,0 1 62 0 0,1 0 0 0 0,0 0 0 0 0,0 1 0 0 0,0-1 0 0 0,0 1 0 0 0,0-1 0 0 0,0 1 0 0 0,1-1 0 0 0,-1 1 0 0 0,0 0 1 0 0,1 0-1 0 0,-1 0 0 0 0,1 0 0 0 0,0 0 0 0 0,0 0 0 0 0,0 0 0 0 0,0 1 0 0 0,0-1 0 0 0,0 0 0 0 0,0 3 1 0 0,-14 34 671 0 0,15-36-695 0 0,-1 0 0 0 0,0-1 0 0 0,0 1 0 0 0,0 0 0 0 0,0-1 0 0 0,0 1 0 0 0,-1-1 0 0 0,-3 5 0 0 0,4-5-11 0 0,-1 0 0 0 0,1 0 0 0 0,-1 1-1 0 0,1-1 1 0 0,0 0 0 0 0,0 1 0 0 0,0-1 0 0 0,0 1 0 0 0,1-1 0 0 0,-2 4-1 0 0,-6 32-59 0 0,6-28 23 0 0,-1 1 0 0 0,1-1-1 0 0,0 17 1 0 0,2-20 26 0 0,-1-3 11 0 0,1 0 1 0 0,0 0-1 0 0,0-1 1 0 0,1 1-1 0 0,-1 0 1 0 0,1 0-1 0 0,0 0 1 0 0,0-1-1 0 0,2 7 0 0 0,1-7-12 0 0,-1 0 0 0 0,5 13 0 0 0,-7-15 0 0 0,-1 0 0 0 0,0 0 0 0 0,1 0 0 0 0,0 1 0 0 0,-1-1 0 0 0,1 0 0 0 0,-1 0 0 0 0,1 0 0 0 0,0 0 0 0 0,0 0 0 0 0,1 1 0 0 0,18 19 0 0 0,-11-13 0 0 0,5-2 0 0 0,-9-5 0 0 0,9 1 0 0 0,14-10 0 0 0,-19 5 130 0 0,0-1-1 0 0,0 1 0 0 0,0-1 1 0 0,-1-1-1 0 0,0 0 0 0 0,1 0 1 0 0,-2-1-1 0 0,1 0 0 0 0,13-13 1 0 0,-9 6-115 0 0,-5 6 41 0 0,0-1-1 0 0,7-11 1 0 0,5-7 298 0 0,-11 16-432 0 0,-1-1 1 0 0,0 0 0 0 0,8-16-1 0 0,-5 13-210 0 0,-9 13 250 0 0,0 0 0 0 0,0 0-1 0 0,0 0 1 0 0,-1 0 0 0 0,1 0 0 0 0,0-1-1 0 0,0 1 1 0 0,-1 0 0 0 0,1 0 0 0 0,-1-1 0 0 0,1 1-1 0 0,0-2 1 0 0,-1 1-21 0 0,1 1 0 0 0,-1-1 0 0 0,1 0 0 0 0,0 1 0 0 0,0-1 0 0 0,0 1 0 0 0,0-1 0 0 0,0 1 0 0 0,1-2-1 0 0,4-5 60 0 0,-6 7 0 0 0,0 1 0 0 0,0 0 0 0 0,0 0 0 0 0,0 0 0 0 0,0 0 0 0 0,0-1 0 0 0,1 1 0 0 0,-1 0 0 0 0,0 0 0 0 0,0 0 0 0 0,0-1 0 0 0,0 1 0 0 0,0 0 0 0 0,0 0 0 0 0,0 0 0 0 0,0-1 0 0 0,0 1 0 0 0,0 0 0 0 0,0 0 0 0 0,0 0 0 0 0,0-1 0 0 0,-1 1 0 0 0,1 0 0 0 0,0 0 0 0 0,0 0 0 0 0,0-1 0 0 0,0 1 0 0 0,0 0 0 0 0,0 0 0 0 0,0 0 0 0 0,0 0 0 0 0,-1-1 0 0 0,1 1 0 0 0,0 0 0 0 0,0 0 0 0 0,-2 1 0 0 0,0-1 0 0 0,1 1 0 0 0,-1 0 0 0 0,1 0 0 0 0,-1 0 0 0 0,1 0 0 0 0,-1 0 0 0 0,1 0 0 0 0,0 0 0 0 0,-1 0 0 0 0,1 0 0 0 0,0 1 0 0 0,0-1 0 0 0,-1 3 0 0 0,-1-2 0 0 0,1 1 0 0 0,1 0 0 0 0,-1 0 0 0 0,0 0 0 0 0,1 0 0 0 0,-1 0 0 0 0,-1 5 0 0 0,2-2 0 0 0,0 0 0 0 0,0 0 0 0 0,-1-1 0 0 0,-2 7 0 0 0,-1 5 0 0 0,1 4 0 0 0,2-12 0 0 0,0 0 0 0 0,1 0 0 0 0,1 0 0 0 0,-1 15 0 0 0,2-4 0 0 0,2-16 0 0 0,-1-1 0 0 0,-1 15 0 0 0,0-7 0 0 0,8-1 0 0 0,3-5 0 0 0,0-4 0 0 0,-1 0 0 0 0,13 0 0 0 0,-20-1 0 0 0,0 0 0 0 0,0-1 0 0 0,-1 1 0 0 0,1-1 0 0 0,0 0 0 0 0,0 0 0 0 0,-1 0 0 0 0,1-1 0 0 0,-1 1 0 0 0,5-3 0 0 0,11-4 0 0 0,-17 7 0 0 0,0 1 0 0 0,1-1 0 0 0,-1 0 0 0 0,0 0 0 0 0,0 0 0 0 0,0 0 0 0 0,-1 0 0 0 0,4-2 0 0 0,9-8 4 0 0,0 0 47 0 0,0-1 0 0 0,-1 0 0 0 0,23-27 0 0 0,-20 19 354 0 0,-11 14-229 0 0,0 0 0 0 0,-1 0 0 0 0,6-10-1 0 0,1-2 169 0 0,-9 15-444 0 0,0 0 0 0 0,0-1 0 0 0,0 1 0 0 0,-1 0 0 0 0,1-1 0 0 0,-1 1 0 0 0,0-1 0 0 0,0 0 0 0 0,0 1 0 0 0,1-7 0 0 0,-1 8-342 0 0,3-7 292 0 0,-2 0 134 0 0,2 2 16 0 0,-4-1 0 0 0,-5 4 0 0 0,4 4 0 0 0,0 0 0 0 0,0 1 0 0 0,0-1 0 0 0,0 1 0 0 0,0-1 0 0 0,0 0 0 0 0,0 1 0 0 0,1-1 0 0 0,-1 1 0 0 0,0 0 0 0 0,0-1 0 0 0,0 1 0 0 0,1 0 0 0 0,-1 0 0 0 0,0-1 0 0 0,1 1 0 0 0,-1 0 0 0 0,0 1 0 0 0,-12 20 0 0 0,8-13 0 0 0,3-4 0 0 0,-1 1 0 0 0,1-1 0 0 0,0 1 0 0 0,0-1 0 0 0,-1 8 0 0 0,-6 19 0 0 0,6-23 0 0 0,1 1 0 0 0,-1 0 0 0 0,2 0 0 0 0,-1-1 0 0 0,2 1 0 0 0,-1 0 0 0 0,2 16 0 0 0,-1-4 0 0 0,4 10 0 0 0,-2-18 0 0 0,4-3 0 0 0,-3-8 0 0 0,0 0 0 0 0,-1 0 0 0 0,1-1 0 0 0,1 1 0 0 0,-1-1 0 0 0,0 0 0 0 0,0 0 0 0 0,1 0 0 0 0,0 0 0 0 0,-1-1 0 0 0,1 0 0 0 0,0 1 0 0 0,-1-1 0 0 0,1 0 0 0 0,8 0 0 0 0,-6-1 0 0 0,0-1 0 0 0,0 1 0 0 0,0-2 0 0 0,1 1 0 0 0,-1-1 0 0 0,0 0 0 0 0,5-2 0 0 0,0 0 0 0 0,32-17 0 0 0,-36 19 0 0 0,-1 0 0 0 0,0 0 0 0 0,0-1 0 0 0,-1 0 0 0 0,1-1 0 0 0,-1 1 0 0 0,1-1 0 0 0,-1 0 0 0 0,0 0 0 0 0,0-1 0 0 0,-1 1 0 0 0,0-1 0 0 0,1 0 0 0 0,-1 0 0 0 0,-1-1 0 0 0,1 1 0 0 0,3-9 0 0 0,-1 4 1 0 0,0 0 0 0 0,1 1 0 0 0,12-13 0 0 0,10-15-18 0 0,-26 33 35 0 0,3-5-312 0 0,-1 1 0 0 0,1 0 0 0 0,1 1 0 0 0,7-8 0 0 0,-14 14 235 0 0,1 0 1 0 0,0 1-1 0 0,-1-1 0 0 0,1 0 0 0 0,0 0 1 0 0,-1 0-1 0 0,1 0 0 0 0,-1 0 0 0 0,0 0 1 0 0,1 0-1 0 0,-1 0 0 0 0,0 0 1 0 0,0-1-1 0 0,1 1 0 0 0,-1 0 0 0 0,0-1 1 0 0,0 1 6 0 0,0 1 1 0 0,1-1-1 0 0,-1 1 1 0 0,1-1-1 0 0,-1 1 1 0 0,0 0 0 0 0,1-1-1 0 0,-1 1 1 0 0,1-1-1 0 0,-1 1 1 0 0,1 0-1 0 0,-1 0 1 0 0,1-1 0 0 0,-1 1-1 0 0,1 0 1 0 0,0-1-1 0 0,1 1-97 0 0,0-2 3 0 0,1 0-4 0 0,4-13-162 0 0,-6 13 314 0 0,0 0-3 0 0,-7-8 46 0 0,5 9-19 0 0,1 1 0 0 0,0 0 0 0 0,-1-1 0 0 0,1 1 1 0 0,0 0-1 0 0,-1 0 0 0 0,1 0 0 0 0,-1-1 0 0 0,1 1 0 0 0,-1 0 0 0 0,1 0 0 0 0,0 0 0 0 0,-1 0 0 0 0,1 0 0 0 0,-1 0 0 0 0,1 0 0 0 0,-1 0 0 0 0,1 0 0 0 0,-1 0 0 0 0,1 0 0 0 0,-1 0 0 0 0,1 0 0 0 0,0 0 0 0 0,-2 1 1 0 0,-8 2 580 0 0,9-3-560 0 0,-2 2 28 0 0,1-1 1 0 0,-1 0 0 0 0,1 1 0 0 0,-1 0-1 0 0,1-1 1 0 0,0 1 0 0 0,-4 4 0 0 0,5-5-73 0 0,-6 9 20 0 0,-8 22-23 0 0,9-14 0 0 0,6-16 65 0 0,0 1 1 0 0,0 0 0 0 0,0 0 0 0 0,0 0 0 0 0,0 0 0 0 0,2 5 0 0 0,0 8 321 0 0,4 34 580 0 0,-5-47-942 0 0,0 1 0 0 0,0 0 0 0 0,0-1 0 0 0,0 1 0 0 0,1 0 0 0 0,-1-1 0 0 0,4 5 0 0 0,-2-2-29 0 0,-2-4-30 0 0,0 0-1 0 0,0-1 1 0 0,0 1-1 0 0,0 0 1 0 0,1-1-1 0 0,-1 1 0 0 0,0-1 1 0 0,1 1-1 0 0,-1-1 1 0 0,1 1-1 0 0,0-1 0 0 0,-1 0 1 0 0,4 1-1 0 0,8 8-157 0 0,-9-7 200 0 0,-1 0 0 0 0,1 0 0 0 0,-1-1 0 0 0,1 0 0 0 0,0 0 0 0 0,0 0 0 0 0,5 2 0 0 0,-6-4 29 0 0,1 1-1 0 0,0 0 1 0 0,0-1-1 0 0,0 0 1 0 0,0 1-1 0 0,0-2 1 0 0,6 0-1 0 0,5 0 128 0 0,-10 1-148 0 0,0-1-1 0 0,-1 0 0 0 0,1 0 0 0 0,-1-1 0 0 0,1 1 1 0 0,-1-1-1 0 0,0 0 0 0 0,1 0 0 0 0,-1 0 0 0 0,0-1 0 0 0,3-2 1 0 0,0 1-73 0 0,-1 0 1 0 0,1 0 0 0 0,7-2 0 0 0,-10 4 37 0 0,0 0 0 0 0,0-1 0 0 0,0 1 0 0 0,-1-1 0 0 0,1 0 0 0 0,0 1 0 0 0,-1-2 0 0 0,0 1 0 0 0,0 0 0 0 0,0-1 0 0 0,2-3 0 0 0,0 1-6 0 0,0 0 1 0 0,11-10-1 0 0,13-14 116 0 0,-24 23-52 0 0,19-27-33 0 0,-20 26-322 0 0,0-1-1 0 0,0 0 0 0 0,0 0 0 0 0,4-18 1 0 0,-8 24 316 0 0,0 2 0 0 0,14-16 0 0 0,-12 8 0 0 0,-2 1 37 0 0,-1 9 20 0 0,1 1-1 0 0,-1 0 1 0 0,1 0-1 0 0,-1-1 1 0 0,0 1 0 0 0,0-1-1 0 0,1 1 1 0 0,-1-1 0 0 0,0 1-1 0 0,-1-1 1 0 0,1 1 0 0 0,0-1-1 0 0,0 0 1 0 0,-3 2-1 0 0,2-1-13 0 0,1-1 0 0 0,-1 0-1 0 0,1 1 1 0 0,0-1-1 0 0,-1 1 1 0 0,1-1-1 0 0,0 1 1 0 0,0 0 0 0 0,0-1-1 0 0,0 1 1 0 0,0 0-1 0 0,0 0 1 0 0,1 0-1 0 0,-1 0 1 0 0,0 3-1 0 0,1-1-10 0 0,-1 0-1 0 0,0 0 0 0 0,0 0 0 0 0,0 0 1 0 0,0 0-1 0 0,0 0 0 0 0,-3 3 0 0 0,3-3-12 0 0,-1 0 0 0 0,1 0 0 0 0,-1 0-1 0 0,1-1 1 0 0,1 1 0 0 0,-1 0 0 0 0,0 5-1 0 0,1-3-18 0 0,-1-1 0 0 0,1 1 0 0 0,-1-1 0 0 0,-2 6 0 0 0,2-5 0 0 0,-1 0 0 0 0,1 0 0 0 0,1 1 0 0 0,-1-1 0 0 0,1 0 0 0 0,0 0 0 0 0,1 0 0 0 0,-1 1 0 0 0,4 10 0 0 0,-4-8 0 0 0,0-5 0 0 0,1 0 0 0 0,-1 0 0 0 0,1 0 0 0 0,0 1 0 0 0,2 6 0 0 0,3-1 0 0 0,6-1 0 0 0,-1-3 0 0 0,-8-5 0 0 0,0 0 0 0 0,0-1 0 0 0,1 1 0 0 0,-1-1 0 0 0,0 0 0 0 0,1 0 0 0 0,-1-1 0 0 0,0 1 0 0 0,1 0 0 0 0,-1-1 0 0 0,0 0 0 0 0,0 0 0 0 0,1 0 0 0 0,-1 0 0 0 0,0-1 0 0 0,0 1 0 0 0,4-3 0 0 0,14-9 0 0 0,-19 12 0 0 0,1 0 0 0 0,0-1 0 0 0,-1 1 0 0 0,1-1 0 0 0,-1 1 0 0 0,1-1 0 0 0,-1 0 0 0 0,0 0 0 0 0,1 0 0 0 0,2-5 0 0 0,9-11 0 0 0,7-14 0 0 0,-9 16 0 0 0,-8 8 58 0 0,-3 7 1660 0 0,0 2-1640 0 0,-1 0-72 0 0,1 0 1 0 0,0 0-1 0 0,-1-1 1 0 0,1 1-1 0 0,-1 0 1 0 0,1 0-1 0 0,-1 0 1 0 0,0-1-1 0 0,1 1 1 0 0,-1 0-1 0 0,0 0 0 0 0,1 0 1 0 0,-1 0-1 0 0,0 0 1 0 0,0 0-1 0 0,0 0 1 0 0,0 0-1 0 0,0 0 1 0 0,0 1-1 0 0,0 2 22 0 0,7 18 20 0 0,1 8-27 0 0,-8-28-21 0 0,1 0 0 0 0,-1 0 0 0 0,1 0 0 0 0,0 0 0 0 0,0 0 0 0 0,-1 0 0 0 0,1 0 0 0 0,3 3 0 0 0,-3-3 0 0 0,0-1 0 0 0,0 1 0 0 0,0 1 0 0 0,0-1 0 0 0,0 0 0 0 0,0 0 0 0 0,0 3 0 0 0,-1-1 0 0 0,0-3 0 0 0,12 20 0 0 0,6 25 0 0 0,-13-37 0 0 0,-3-6 0 0 0,0 1 0 0 0,-1 0 0 0 0,1 0 0 0 0,-1 0 0 0 0,0 0 0 0 0,1 5 0 0 0,0-1 0 0 0,-1-6 0 0 0,0 1 0 0 0,0 0 0 0 0,0-1 0 0 0,-1 1 0 0 0,1 0 0 0 0,-1-1 0 0 0,0 1 0 0 0,0 0 0 0 0,0 0 0 0 0,0 3 0 0 0,-7 15 0 0 0,5-17 0 0 0,0 0 0 0 0,0 6 0 0 0,2-9 0 0 0,0-1 0 0 0,0 0 0 0 0,0 0 0 0 0,0 1 0 0 0,0-1 0 0 0,0 0 0 0 0,0 0 0 0 0,0 1 0 0 0,0-1 0 0 0,0 0 0 0 0,0 0 0 0 0,-1 1 0 0 0,1-1 0 0 0,0 0 0 0 0,0 0 0 0 0,0 0 0 0 0,0 1 0 0 0,0-1 0 0 0,0 0 0 0 0,-1 0 0 0 0,1 0 0 0 0,0 1 0 0 0,0-1 0 0 0,0 0 0 0 0,0 0 0 0 0,-1 0 0 0 0,1 0 0 0 0,0 1 0 0 0,-1-1 0 0 0,0 1 0 0 0,-1 0 0 0 0,0 0 0 0 0,0 0 0 0 0,1 0 0 0 0,-1 0 0 0 0,0 0 0 0 0,1 1 0 0 0,-3 2 0 0 0,2-2 0 0 0,0-1 0 0 0,0 1 0 0 0,0-1 0 0 0,0 1 0 0 0,0-1 0 0 0,0 0 0 0 0,-1 0 0 0 0,1 0 0 0 0,-3 1 0 0 0,-4 1 0 0 0,7-2 45 0 0,0 0-1 0 0,1 0 0 0 0,-1 0 0 0 0,0-1 0 0 0,0 1 0 0 0,0-1 0 0 0,0 1 0 0 0,0-1 1 0 0,0 0-1 0 0,0 0 0 0 0,0 0 0 0 0,0 0 0 0 0,0 0 0 0 0,1 0 0 0 0,-1-1 0 0 0,0 1 1 0 0,0 0-1 0 0,0-1 0 0 0,0 0 0 0 0,0 1 0 0 0,0-1 0 0 0,-2-2 0 0 0,0 0 118 0 0,0 0 0 0 0,0 0 0 0 0,0-1 1 0 0,0 1-1 0 0,1-1 0 0 0,-4-4 0 0 0,6 6-153 0 0,-7-8 83 0 0,-5-6 41 0 0,-11-18 1 0 0,23 33-117 0 0,1-1 1 0 0,-1 1-1 0 0,0-1 0 0 0,0 0 1 0 0,1 1-1 0 0,-1-1 1 0 0,1 0-1 0 0,0 1 1 0 0,-1-1-1 0 0,1 0 1 0 0,0 0-1 0 0,0 1 1 0 0,0-1-1 0 0,0 0 0 0 0,1 0 1 0 0,-1 1-1 0 0,0-1 1 0 0,1 0-1 0 0,-1 1 1 0 0,1-1-1 0 0,-1 0 1 0 0,2-2-1 0 0,0 2-58 0 0,-1 0-1 0 0,0 0 1 0 0,1 0-1 0 0,0 0 1 0 0,-1 0-1 0 0,1 0 1 0 0,0 0 0 0 0,0 1-1 0 0,0-1 1 0 0,0 1-1 0 0,1-1 1 0 0,-1 1-1 0 0,4-2 1 0 0,48-23-986 0 0,-34 16-1445 0 0,31-11 1 0 0,-5 2-2040 0 0,-23 8 78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7.2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242 52 6072 0 0,'0'0'133'0'0,"5"-7"191"0"0,-4 6-281 0 0,2-3 12 0 0,-1-9 22 0 0,-2 12 83 0 0,0-1 0 0 0,0 1 0 0 0,0-1 0 0 0,0 1 0 0 0,-1-1 1 0 0,1 1-1 0 0,0 0 0 0 0,-1-1 0 0 0,1 1 0 0 0,-1-1 0 0 0,1 1 0 0 0,-2-2 1 0 0,0-3 2401 0 0,-18 6-693 0 0,16 0-1713 0 0,1 0 0 0 0,-1 1 1 0 0,0 0-1 0 0,1-1 0 0 0,-1 1 0 0 0,1 1 1 0 0,-1-1-1 0 0,1 0 0 0 0,0 1 0 0 0,-4 2 0 0 0,-30 22 1931 0 0,22-14-1758 0 0,5-3-329 0 0,1 1 0 0 0,0 0 0 0 0,1 0 0 0 0,-1 1 0 0 0,2 0 0 0 0,0 0 0 0 0,-8 18 0 0 0,10-17 67 0 0,0 0 0 0 0,0 0-1 0 0,-3 21 1 0 0,4-19 100 0 0,-8 25-1 0 0,9-31-10 0 0,0 0-1 0 0,1 1 0 0 0,0 0 1 0 0,-2 17-1 0 0,1-1 116 0 0,2-21-255 0 0,1-1-1 0 0,0 0 0 0 0,0 1 1 0 0,0-1-1 0 0,0 1 0 0 0,1-1 1 0 0,-1 1-1 0 0,1-1 0 0 0,0 0 0 0 0,0 1 1 0 0,0-1-1 0 0,3 5 0 0 0,-3-5-92 0 0,-1-3 72 0 0,1 0-1 0 0,-1 0 1 0 0,1 1 0 0 0,-1-1 0 0 0,1 0-1 0 0,-1 0 1 0 0,1 0 0 0 0,0 1 0 0 0,-1-1 0 0 0,1 0-1 0 0,-1 0 1 0 0,1 0 0 0 0,-1 0 0 0 0,1 0-1 0 0,0 0 1 0 0,-1 0 0 0 0,1 0 0 0 0,-1 0 0 0 0,1-1-1 0 0,-1 1 1 0 0,1 0 0 0 0,0-1 0 0 0,0 1 3 0 0,8-2 29 0 0,0 0-1 0 0,0-1 1 0 0,0-1-1 0 0,0 1 1 0 0,-1-1-1 0 0,0-1 1 0 0,1 0-1 0 0,-1 0 1 0 0,-1 0-1 0 0,1-1 1 0 0,-1 0-1 0 0,0-1 1 0 0,-1 0-1 0 0,1 0 1 0 0,4-8-1 0 0,59-71-811 0 0,-57 68 540 0 0,-6 11 121 0 0,-2 0 0 0 0,1-1 0 0 0,6-11 0 0 0,-18 33 113 0 0,-4 26 0 0 0,-2 5 15 0 0,6-28 56 0 0,-1 0 169 0 0,2 0-1 0 0,0 0 0 0 0,1 1 0 0 0,1-1 1 0 0,-2 22-1 0 0,5-34-198 0 0,0-1 1 0 0,1 1-1 0 0,-1 0 1 0 0,1-1-1 0 0,0 1 1 0 0,0-1-1 0 0,1 1 1 0 0,-1-1-1 0 0,1 0 1 0 0,0 0-1 0 0,0 0 1 0 0,3 5-1 0 0,-4-7-15 0 0,1-1 0 0 0,-1 1 0 0 0,1 0 0 0 0,0-1-1 0 0,-1 1 1 0 0,1-1 0 0 0,0 0 0 0 0,0 1-1 0 0,0-1 1 0 0,0 0 0 0 0,0 0 0 0 0,0 0 0 0 0,0-1-1 0 0,0 1 1 0 0,0 0 0 0 0,0-1 0 0 0,1 1 0 0 0,-1-1-1 0 0,0 0 1 0 0,0 0 0 0 0,1 0 0 0 0,-1 0-1 0 0,0 0 1 0 0,0 0 0 0 0,1-1 0 0 0,-1 1 0 0 0,3-1-1 0 0,7-3-121 0 0,0 0 0 0 0,-1-1 0 0 0,1 0 0 0 0,19-13 0 0 0,41-33-912 0 0,-42 28 493 0 0,1 1 14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8.4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0 4144 0 0,'0'0'6045'0'0,"0"3"-5122"0"0,-4 44 1070 0 0,4-38-1729 0 0,-1 0 1 0 0,-1 1-1 0 0,-2 10 0 0 0,-2 15 232 0 0,4-19-352 0 0,-1-1 0 0 0,-4 17 0 0 0,-3 13 62 0 0,-12 51-182 0 0,-2 5-24 0 0,-2 0 0 0 0,25-98 0 0 0,-10 50-128 0 0,10-41 377 0 0,1 1-4813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09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5064 0 0,'0'0'8170'0'0,"-1"2"-7226"0"0,-5 26 2846 0 0,4-9-3319 0 0,0-5-166 0 0,1 0 0 0 0,0 0-1 0 0,2 23 1 0 0,1-3 40 0 0,-2-23-200 0 0,1-1 0 0 0,3 14 0 0 0,0 0 64 0 0,-3-19-163 0 0,0 0-1 0 0,0 0 0 0 0,1 0 1 0 0,-1 0-1 0 0,1-1 0 0 0,5 9 1 0 0,1 4 524 0 0,-8-15-84 0 0,3 0-368 0 0,-2-1-108 0 0,1 0-1 0 0,-1 0 0 0 0,1 1 0 0 0,0-1 1 0 0,0 0-1 0 0,0-1 0 0 0,0 1 0 0 0,0 0 1 0 0,0 0-1 0 0,0-1 0 0 0,0 1 1 0 0,0-1-1 0 0,0 0 0 0 0,0 0 0 0 0,0 1 1 0 0,0-1-1 0 0,0-1 0 0 0,0 1 0 0 0,0 0 1 0 0,0 0-1 0 0,0-1 0 0 0,0 1 0 0 0,0-1 1 0 0,0 0-1 0 0,0 0 0 0 0,0 1 0 0 0,0-1 1 0 0,0 0-1 0 0,0-1 0 0 0,-1 1 1 0 0,1 0-1 0 0,-1 0 0 0 0,3-3 0 0 0,1-1 16 0 0,0 0 0 0 0,-1 0 0 0 0,0 0 0 0 0,0-1-1 0 0,0 1 1 0 0,-1-1 0 0 0,0 0 0 0 0,0 0 0 0 0,0 0-1 0 0,2-8 1 0 0,-3 8-24 0 0,1 0 0 0 0,0 0 0 0 0,0 0 0 0 0,5-6 0 0 0,-3 5-7 0 0,-1 0 0 0 0,0-1 0 0 0,3-7-1 0 0,4-8-253 0 0,-10 21 99 0 0,0 1-16 0 0,0-2 84 0 0,-3 7-57 0 0,-3 11-211 0 0,-6 24-1 0 0,9-21 421 0 0,0-7 56 0 0,1 0-1 0 0,0 0 1 0 0,1 1 0 0 0,0-1-1 0 0,1 0 1 0 0,3 14 0 0 0,-4-23-114 0 0,0 1 0 0 0,1 0 0 0 0,0-1 1 0 0,0 1-1 0 0,-1-1 0 0 0,1 0 0 0 0,1 1 1 0 0,-1-1-1 0 0,0 0 0 0 0,1 1 0 0 0,-1-1 1 0 0,1 0-1 0 0,0 0 0 0 0,-1 0 0 0 0,1 0 1 0 0,2 1-1 0 0,14 15 52 0 0,-7-12-53 0 0,-7-5-207 0 0,1 0 0 0 0,-1-1 0 0 0,0 1 0 0 0,1-1 0 0 0,-1 0 0 0 0,0-1 0 0 0,1 1-1 0 0,-1-1 1 0 0,0 1 0 0 0,0-1 0 0 0,1-1 0 0 0,-1 1 0 0 0,0-1 0 0 0,5-2 0 0 0,-7 3-1545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8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1 456 0 0,'0'0'14765'0'0,"0"2"-14204"0"0,0 11-256 0 0,-1 1-1 0 0,0-1 1 0 0,-1 0-1 0 0,-5 15 1 0 0,2 6-257 0 0,5-26-50 0 0,-1 0-1 0 0,0-1 1 0 0,-4 11-1 0 0,0-4 69 0 0,1 1-1 0 0,0-1 0 0 0,1 1 1 0 0,-2 18-1 0 0,2-5 50 0 0,-9 34 0 0 0,3-19-274 0 0,3-13 28 0 0,-4 31 88 0 0,2-15 374 0 0,-1-4-255 0 0,9-38-113 0 0,0-1-1 0 0,-1-1 0 0 0,1 1 0 0 0,-1-1-1 0 0,1 1 1 0 0,-1-1 0 0 0,0 1 0 0 0,-1 2-1 0 0,1-3-257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9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80 3224 0 0,'-3'-4'11934'0'0,"9"0"-9768"0"0,19-2-1810 0 0,4-1 138 0 0,-16 3-259 0 0,0 1 1 0 0,-1 0-1 0 0,27-3 0 0 0,-1 1 41 0 0,33-3-276 0 0,-11 1 0 0 0,18-2 3 0 0,17-2-18 0 0,-84 8 68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09.4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87 10136 0 0,'0'0'769'0'0,"-1"0"-649"0"0,1 1 0 0 0,0 0-1 0 0,0-1 1 0 0,0 1 0 0 0,0-1 0 0 0,0 1-1 0 0,0 0 1 0 0,0-1 0 0 0,0 1 0 0 0,0-1 0 0 0,0 1-1 0 0,1 0 1 0 0,-1-1 0 0 0,0 1 0 0 0,0-1-1 0 0,0 1 1 0 0,1 0 0 0 0,11 5 1135 0 0,-10-4-1020 0 0,0-1 0 0 0,0 0 0 0 0,0 0 1 0 0,1 0-1 0 0,-1 0 0 0 0,5 1 0 0 0,3 0 332 0 0,5 1-11 0 0,0-1-1 0 0,1 0 1 0 0,14-1-1 0 0,3-3-375 0 0,0-1-1 0 0,49-12 1 0 0,-16 3-71 0 0,128-23 803 0 0,-82 10-600 0 0,-36 1-2308 0 0,-53 17-176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10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113 178 2304 0 0,'-1'-1'4090'0'0,"-1"-1"-3381"0"0,1 0-1 0 0,-1 0 1 0 0,1-1-1 0 0,-1 1 1 0 0,1 0-1 0 0,0 0 1 0 0,-1-1-1 0 0,0-3 1 0 0,1 2-224 0 0,0 0 0 0 0,0 0 1 0 0,0 0-1 0 0,1 0 1 0 0,0-6-1 0 0,0 5-164 0 0,0-1 0 0 0,1 0 1 0 0,0 0-1 0 0,0 1 0 0 0,0-1 0 0 0,1 0 1 0 0,0 1-1 0 0,3-7 0 0 0,-2 7-250 0 0,-1 1 0 0 0,1-1 0 0 0,1 1-1 0 0,-1 0 1 0 0,1 0 0 0 0,0 0 0 0 0,0 0 0 0 0,0 0-1 0 0,0 1 1 0 0,0 0 0 0 0,1 0 0 0 0,0 0 0 0 0,-1 1 0 0 0,1-1-1 0 0,0 1 1 0 0,0 0 0 0 0,1 0 0 0 0,-1 1 0 0 0,0 0-1 0 0,0 0 1 0 0,1 0 0 0 0,-1 0 0 0 0,11 1 0 0 0,-9 0 6 0 0,0 1 0 0 0,0-1 0 0 0,0 1-1 0 0,-1 0 1 0 0,1 1 0 0 0,0 0 0 0 0,-1 0 0 0 0,0 0 0 0 0,1 1 0 0 0,-1 0 0 0 0,0 0 0 0 0,0 1 0 0 0,-1-1 0 0 0,1 1 0 0 0,-1 1 0 0 0,0-1-1 0 0,0 1 1 0 0,9 9 0 0 0,-11-9-71 0 0,-1-1-1 0 0,1 0 0 0 0,-1 0 1 0 0,0 1-1 0 0,0-1 0 0 0,0 1 1 0 0,-1 0-1 0 0,1-1 0 0 0,-1 1 1 0 0,0 0-1 0 0,-1 0 0 0 0,1 0 1 0 0,-1 0-1 0 0,0 0 0 0 0,0 0 1 0 0,0 0-1 0 0,-1 0 0 0 0,0 0 1 0 0,0-1-1 0 0,0 1 0 0 0,-1 0 1 0 0,1 0-1 0 0,-1-1 0 0 0,0 1 1 0 0,-4 6-1 0 0,-12 18 60 0 0,-2-1-1 0 0,0 0 1 0 0,-2-2-1 0 0,-36 36 1 0 0,42-46-180 0 0,-16 23-1 0 0,23-27 32 0 0,-1 1-1 0 0,-1-1 1 0 0,0-1-1 0 0,-20 17 0 0 0,22-21 85 0 0,2 0 0 0 0,-1 0 0 0 0,1 0 0 0 0,-7 10 0 0 0,-4 4 0 0 0,1 1 18 0 0,4-10 238 0 0,13-12-256 0 0,0 0 1 0 0,0 0-1 0 0,0 0 1 0 0,-1 0-1 0 0,1 1 1 0 0,0-1-1 0 0,0 0 0 0 0,0 0 1 0 0,0 0-1 0 0,0 1 1 0 0,0-1-1 0 0,0 0 1 0 0,0 0-1 0 0,-1 0 1 0 0,1 1-1 0 0,0-1 1 0 0,0 0-1 0 0,0 0 1 0 0,0 1-1 0 0,0-1 1 0 0,0 0-1 0 0,0 0 1 0 0,0 1-1 0 0,0-1 0 0 0,1 0 1 0 0,-1 0-1 0 0,0 0 1 0 0,0 1-1 0 0,0-1 1 0 0,0 0-1 0 0,14 6 0 0 0,1-3 0 0 0,-5 0 0 0 0,0-1 0 0 0,0-1 0 0 0,15 2 0 0 0,48-10 0 0 0,-54 7 0 0 0,37 5 0 0 0,-47-3 1 0 0,1-2 1 0 0,15 0-1 0 0,8 0-26 0 0,-32-1 45 0 0,0 1-1 0 0,0 0 1 0 0,0 0-1 0 0,0 0 1 0 0,0-1 0 0 0,0 1-1 0 0,0 0 1 0 0,0-1-1 0 0,0 1 1 0 0,-1-1 0 0 0,1 1-1 0 0,1-2 1 0 0,-1 2 66 0 0,0-1 1 0 0,-1 0 0 0 0,1 1 0 0 0,0-1 0 0 0,0 1-1 0 0,0 0 1 0 0,0-1 0 0 0,-1 1 0 0 0,1 0-1 0 0,0-1 1 0 0,0 1 0 0 0,1 0 0 0 0,0-1-89 0 0,0 0 1 0 0,-1-1-1 0 0,0 1 0 0 0,1 0 1 0 0,-1-1-1 0 0,0 1 1 0 0,1-1-1 0 0,-1 1 1 0 0,0-1-1 0 0,0 0 1 0 0,1-1-1 0 0,-2 1-45 0 0,0-10 397 0 0,0 10-266 0 0,0 2-127 0 0,0 0 0 0 0,0-1 0 0 0,0 1 0 0 0,0 0-1 0 0,0 0 1 0 0,0-1 0 0 0,0 1 0 0 0,0 0 0 0 0,0 0 0 0 0,0 0-1 0 0,0-1 1 0 0,0 1 0 0 0,0 0 0 0 0,0 0 0 0 0,0-1 0 0 0,0 1 0 0 0,-1 0-1 0 0,1 0 1 0 0,0 0 0 0 0,0-1 0 0 0,0 1 0 0 0,0 0 0 0 0,-1 0-1 0 0,1 0 1 0 0,0 0 0 0 0,0 0 0 0 0,0-1 0 0 0,-1 1 0 0 0,1 0-1 0 0,0 0 1 0 0,0 0 0 0 0,-1 0 0 0 0,1 0 0 0 0,0 0 0 0 0,0 0-1 0 0,-1 0 1 0 0,1 0 0 0 0,0 0 0 0 0,-12-6-1276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1.1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498 1 3456 0 0,'0'0'157'0'0,"-2"0"-9"0"0,0 2-132 0 0,0 0-1 0 0,0 0 1 0 0,0 0-1 0 0,0 1 0 0 0,0-1 1 0 0,1 0-1 0 0,-1 1 1 0 0,1-1-1 0 0,-3 5 1 0 0,-10 16 300 0 0,9-18-244 0 0,-13 22 141 0 0,11-13-151 0 0,4-8-54 0 0,1-1 0 0 0,-2 0 0 0 0,1 1 0 0 0,-8 8 0 0 0,3-6 14 0 0,0 1 1 0 0,0 0 1 0 0,0 0 0 0 0,-10 17 0 0 0,8-12 14 0 0,0 0-1 0 0,-18 19 1 0 0,-9 11 73 0 0,0 4-38 0 0,-17 24 93 0 0,40-50-116 0 0,-37 60 105 0 0,40-64-128 0 0,-19 26 1 0 0,18-30 27 0 0,2 1 0 0 0,-17 31 0 0 0,17-31 3 0 0,8-12-33 0 0,-1 1 1 0 0,1 0 0 0 0,-1-1-1 0 0,1 1 1 0 0,-3 8 0 0 0,4-10-82 0 0,11-9 202 0 0,-6 4-119 0 0,-1-1-1 0 0,1 0 0 0 0,-1 0 1 0 0,0 0-1 0 0,4-10 0 0 0,11-12-106 0 0,45-50-453 0 0,-46 55 318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1.7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544 63 2304 0 0,'9'-4'49'0'0,"-1"0"0"0"0,0-1 0 0 0,10-8 0 0 0,1 0 410 0 0,-16 11-326 0 0,-1 1-38 0 0,-1 0-1 0 0,1 0 1 0 0,-1 0 0 0 0,1 0-1 0 0,-1 0 1 0 0,0 0 0 0 0,0 0-1 0 0,3-3 1 0 0,-3 2 921 0 0,0 0-504 0 0,6-3 412 0 0,-10 11 1000 0 0,-15 14-542 0 0,8-10-1158 0 0,1-1 0 0 0,-11 14-1 0 0,3-4-71 0 0,-87 94 139 0 0,78-82-291 0 0,-26 46 0 0 0,30-43 0 0 0,-33 38 0 0 0,-20 25 108 0 0,14-17 8 0 0,47-61-80 0 0,-19 32 1 0 0,0 2-38 0 0,8-21 0 0 0,13-17-9 0 0,1 0 0 0 0,0 1 0 0 0,-10 21 1 0 0,21-36-202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2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991 11 4576 0 0,'2'-2'208'0'0,"6"-7"2721"0"0,-9 11-2548 0 0,-13 12 35 0 0,0 1 0 0 0,-14 22 0 0 0,-12 8-196 0 0,28-28-181 0 0,-24 26-1 0 0,4-6-27 0 0,-29 27 208 0 0,1-1-47 0 0,-49 56-154 0 0,-9 12-21 0 0,-4 16 3 0 0,-28 38 0 0 0,55-67 0 0 0,-2 10-72 0 0,86-108 61 0 0,11-18-60 0 0</inkml:trace>
  <inkml:trace contextRef="#ctx0" brushRef="#br0" timeOffset="1">1122 7 1840 0 0,'-2'2'133'0'0,"-10"13"822"0"0,-20 20 0 0 0,8-10-31 0 0,-10 17 225 0 0,21-25-573 0 0,-18 19 1 0 0,-42 51 370 0 0,24-27-693 0 0,-151 199-44 0 0,131-180-210 0 0,2-3 0 0 0,11-3-1 0 0,-61 87 76 0 0,27-40-90 0 0,26-37-4 0 0,58-76 19 0 0,0 1 0 0 0,-10 8 0 0 0,9-9 0 0 0,0 0 0 0 0,1 0 0 0 0,-1 0 0 0 0,2 1 0 0 0,-1 0 0 0 0,1 0 0 0 0,-4 10 0 0 0,3-8-14 0 0,5-8-140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2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1094 1 3768 0 0,'-1'1'168'0'0,"-3"4"-117"0"0,-2 0-1 0 0,1 0 1 0 0,-12 8 0 0 0,-2 2-54 0 0,2 0 95 0 0,-2 1 427 0 0,1 0 0 0 0,-19 24 0 0 0,-43 51-259 0 0,-45 74 252 0 0,-14 18-320 0 0,32-59-180 0 0,57-69-13 0 0,3 1 1 0 0,-47 74 0 0 0,32-41 0 0 0,3-5 0 0 0,-47 58 0 0 0,53-75 0 0 0,47-55 0 0 0,4-9-2 0 0,1-1 1 0 0,0 1-1 0 0,-1 0 1 0 0,0-1-1 0 0,1 1 0 0 0,-1-1 1 0 0,0 0-1 0 0,0 1 0 0 0,-4 1 1 0 0,5-2-79 0 0,2-4 0 0 0,2 0 74 0 0,0 0-1 0 0,-1 0 1 0 0,1 1 0 0 0,0-1 0 0 0,5-1 0 0 0,13-9-171 0 0,-2-2-41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2.8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608 0 1840 0 0,'0'0'967'0'0,"-2"2"-82"0"0,-78 92 2568 0 0,19-13-3170 0 0,-42 58-151 0 0,71-93-132 0 0,-2-2 0 0 0,-72 73 0 0 0,45-54-118 0 0,13-12-127 0 0,8-8 32 0 0,-1-2-3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3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806 1 1840 0 0,'0'0'3205'0'0,"-1"2"-2536"0"0,0 2-409 0 0,0 0-1 0 0,0 0 0 0 0,-1 0 0 0 0,1 0 0 0 0,-1 0 0 0 0,-5 6 0 0 0,-22 42 1085 0 0,19-36-1001 0 0,4-6-122 0 0,0-1 0 0 0,-12 15 0 0 0,5-9 123 0 0,-16 26 0 0 0,3-5-54 0 0,-54 69 379 0 0,30-37-401 0 0,-80 84 0 0 0,90-111-243 0 0,2 3 0 0 0,-54 80 0 0 0,-46 84-15 0 0,118-176 16 0 0,-21 46 0 0 0,28-51-24 0 0,10-18-2 0 0,8-7 0 0 0,6-7 0 0 0,-11 5 0 0 0,10-5 0 0 0,-1-2 0 0 0,0 1 0 0 0,0-1 0 0 0,8-8 0 0 0,7-6-15 0 0,-11 9-29 0 0,0-1 1 0 0,-1 0-1 0 0,18-26 0 0 0,-15 18-28 0 0,19-19-1 0 0,177-193-3940 0 0,-91 100 699 0 0,11-14 437 0 0,-57 66 3071 0 0,-50 55 211 0 0,-8 11 56 0 0,-12 12-292 0 0,-1 0 0 0 0,0 0 0 0 0,0 0 0 0 0,0 0 0 0 0,4-6 0 0 0,-6 7 1632 0 0,-12 10-905 0 0,8-5-719 0 0,-32 31 726 0 0,2 1-1 0 0,-41 55 1 0 0,1-1-380 0 0,64-78-437 0 0,0 0 1 0 0,-10 19-1 0 0,13-20-32 0 0,0 0 1 0 0,-1 0-1 0 0,-8 9 0 0 0,-10 6 62 0 0,-12 13 36 0 0,-55 84 232 0 0,41-59-199 0 0,-6 6 14 0 0,23-15-48 0 0,19-29-71 0 0,-1-1-1 0 0,0-1 0 0 0,-23 23 0 0 0,19-27-124 0 0,2 1 1 0 0,0 1 0 0 0,-28 42-1 0 0,44-59 44 0 0,-1-1 0 0 0,1 0 0 0 0,-1 1 0 0 0,0-1 0 0 0,0 0 0 0 0,-4 3 0 0 0,2-1 8 0 0,-1 4 55 0 0,5-8 138 0 0,13-35-8 0 0,-4 23-193 0 0,1 0 1 0 0,14-13 0 0 0,-7 7-10 0 0,44-50-70 0 0,48-51-1521 0 0,-69 79 773 0 0,1-1-4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0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195 553 456 0 0,'0'0'10328'0'0,"1"-2"-9667"0"0,-1-1-456 0 0,1 0-1 0 0,-1 0 1 0 0,0 0 0 0 0,0 0-1 0 0,-1-1 1 0 0,1 1 0 0 0,-1 0-1 0 0,1 0 1 0 0,-1 0 0 0 0,0 0-1 0 0,0 0 1 0 0,-1 0 0 0 0,1 0-1 0 0,0 0 1 0 0,-3-3 0 0 0,3 6-67 0 0,0-1 1 0 0,0 0-1 0 0,0 1 1 0 0,0-1-1 0 0,0 0 1 0 0,0 1-1 0 0,0-1 1 0 0,0 1-1 0 0,0 0 1 0 0,0-1-1 0 0,0 1 1 0 0,0 0-1 0 0,0 0 1 0 0,0-1-1 0 0,0 1 1 0 0,0 0-1 0 0,-1 0 1 0 0,1 0-1 0 0,0 0 1 0 0,-2 1-1 0 0,-8-2 145 0 0,6 0-185 0 0,4 1-66 0 0,0-1 1 0 0,0 1-1 0 0,-1 0 1 0 0,1-1 0 0 0,0 1-1 0 0,0 0 1 0 0,-1 0-1 0 0,1 0 1 0 0,0 0 0 0 0,0 0-1 0 0,-1 0 1 0 0,1 0-1 0 0,0 0 1 0 0,0 0 0 0 0,-1 1-1 0 0,1-1 1 0 0,0 0-1 0 0,0 1 1 0 0,0-1 0 0 0,0 1-1 0 0,-1-1 1 0 0,1 1-1 0 0,0 0 1 0 0,0-1 0 0 0,0 1-1 0 0,-1 2 1 0 0,-9 7 165 0 0,1 1 1 0 0,0 1 0 0 0,1 0-1 0 0,0 0 1 0 0,1 1 0 0 0,0 0-1 0 0,1 0 1 0 0,1 1 0 0 0,0 0-1 0 0,0 0 1 0 0,2 0 0 0 0,-6 30-1 0 0,6-27-198 0 0,1-2 0 0 0,8 20 0 0 0,-1-16 0 0 0,-1-16 0 0 0,1-1 0 0 0,-3 0 4 0 0,0-1-1 0 0,0 1 0 0 0,1-1 1 0 0,-1 0-1 0 0,1 0 0 0 0,-1 1 1 0 0,1-1-1 0 0,0 0 0 0 0,0 0 1 0 0,-1-1-1 0 0,1 1 0 0 0,0 0 1 0 0,0 0-1 0 0,0-1 1 0 0,0 0-1 0 0,-1 1 0 0 0,1-1 1 0 0,0 0-1 0 0,0 0 0 0 0,0 0 1 0 0,0 0-1 0 0,0 0 0 0 0,0 0 1 0 0,3-1-1 0 0,1-1 41 0 0,-1 0 1 0 0,0 0-1 0 0,1-1 0 0 0,-1 1 0 0 0,9-8 1 0 0,-6 5 48 0 0,12-6 509 0 0,-15 9-461 0 0,0-1 0 0 0,0 0 0 0 0,0 0 0 0 0,0 0 0 0 0,-1-1 0 0 0,8-6 0 0 0,0-6-137 0 0,-1-1-1 0 0,0 1 0 0 0,-1-2 0 0 0,11-26 1 0 0,-14 30-5 0 0,-6 10 1 0 0,1-1 0 0 0,0 0 0 0 0,-1 0 0 0 0,0 1 0 0 0,0-1 0 0 0,0-8 0 0 0,3-14 0 0 0,11-54-1413 0 0,0-81-2516 0 0,-7 53 1752 0 0,-1 64 1825 0 0,-4 26 220 0 0,2-36 0 0 0,2-12 533 0 0,-8 63 3995 0 0,-1 9-3546 0 0,-2 11-927 0 0,0 93 802 0 0,4 471 395 0 0,4-500-1156 0 0,-4-77-81 0 0,1-7-4307 0 0,5-17 2921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4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453 1 1376 0 0,'-2'3'107'0'0,"-57"69"5070"0"0,-17 21-1547 0 0,0 14-2007 0 0,52-71-1278 0 0,5-8 50 0 0,-17 32 0 0 0,-34 97 777 0 0,47-102-1102 0 0,8-8-24 0 0,11-33-30 0 0,-10 22 0 0 0,5-9 0 0 0,8-23-10 0 0,0 0 1 0 0,0 0-1 0 0,0 0 0 0 0,-1 0 1 0 0,1 0-1 0 0,-1-1 0 0 0,0 1 1 0 0,0 0-1 0 0,-5 5 1 0 0,4-5 39 0 0,1-1 30 0 0,1-6 52 0 0,2-1-159 0 0,0-1-1 0 0,0 1 1 0 0,0 0-1 0 0,1 0 1 0 0,0 0-1 0 0,-1 0 1 0 0,2 0-1 0 0,-1 0 0 0 0,4-4 1 0 0,2-7-116 0 0,40-57-677 0 0,-20 32 332 0 0,85-107-1220 0 0,-85 110 1284 0 0,-20 26 267 0 0,-1 1 0 0 0,1 1 0 0 0,16-16 0 0 0,141-116-2031 0 0,-135 117 2050 0 0,-28 23 138 0 0,0-1-1 0 0,1 1 1 0 0,-1-1-1 0 0,1 1 1 0 0,-1 0-1 0 0,1 0 1 0 0,0 0-1 0 0,-1 0 1 0 0,1 1 0 0 0,4-1-1 0 0,-5 1 450 0 0,-3 2-125 0 0,-4 13 29 0 0,-1 0 0 0 0,0 0 0 0 0,-13 20 0 0 0,-30 43 309 0 0,14-25-277 0 0,-83 125 850 0 0,68-95-787 0 0,19-29-200 0 0,14-24-86 0 0,12-19-94 0 0,-1-1 0 0 0,0 0 1 0 0,0-1-1 0 0,-9 11 1 0 0,13-19 156 0 0,4-3-154 0 0,37-47 30 0 0,11-16-2 0 0,36-47-523 0 0,-69 90 336 0 0,0 3-259 0 0,21-19 1 0 0,10-10-363 0 0,-33 32 420 0 0,2 2-1 0 0,0-1 1 0 0,1 2-1 0 0,36-21 1 0 0,-32 20 318 0 0,-19 13-18 0 0,-1-1-1 0 0,1 1 1 0 0,0 0 0 0 0,-1 0 0 0 0,1 0 0 0 0,0 0 0 0 0,0 1 0 0 0,0-1 0 0 0,0 1 0 0 0,0-1-1 0 0,0 1 1 0 0,0 0 0 0 0,0 0 0 0 0,0 1 0 0 0,0-1 0 0 0,-1 0 0 0 0,5 2 0 0 0,-7-1 8 0 0,0 0 1 0 0,0 0-1 0 0,0-1 1 0 0,0 1-1 0 0,0 0 1 0 0,-1 0-1 0 0,1-1 1 0 0,0 1-1 0 0,0 0 1 0 0,-1-1 0 0 0,1 1-1 0 0,-1 0 1 0 0,0 0-1 0 0,1-1 4 0 0,-13 23 357 0 0,-1-2 0 0 0,-1 0 1 0 0,-34 36-1 0 0,22-26-265 0 0,-26 25-434 0 0,25-26-186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5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360 0 3224 0 0,'-1'2'240'0'0,"-2"3"-206"0"0,-20 29 2390 0 0,5-16-1660 0 0,12-12-527 0 0,0 0 0 0 0,0 0 0 0 0,-5 8 0 0 0,1-1 75 0 0,-22 23 0 0 0,19-22-47 0 0,-12 17 0 0 0,-34 39 637 0 0,24-27-845 0 0,26-35-57 0 0,1 1-1 0 0,1 1 1 0 0,-1-1-1 0 0,2 1 1 0 0,-1 0 0 0 0,1 1-1 0 0,-5 11 1 0 0,8-12 29 0 0,-1 0 0 0 0,0-1 0 0 0,-1 1 0 0 0,0-1 0 0 0,0-1 0 0 0,-1 1 0 0 0,-10 11 0 0 0,14-18 227 0 0,4-3-190 0 0,0-1-62 0 0,1 0 1 0 0,-1 1-1 0 0,0-1 0 0 0,0 0 0 0 0,0 0 0 0 0,3-5 0 0 0,11-12-2767 0 0,6 0-481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5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590 0 2304 0 0,'0'0'101'0'0,"-1"3"1"0"0,-4 8 403 0 0,-1-1 1 0 0,-1 0-1 0 0,0 0 1 0 0,-14 16 0 0 0,-13 18 2292 0 0,17-19-2321 0 0,-35 39 1 0 0,37-48-152 0 0,1 2 0 0 0,-21 32 0 0 0,-4 5 4 0 0,-107 150 115 0 0,104-145-365 0 0,8-2 6 0 0,23-38-47 0 0,-24 34-1 0 0,5-11-32 0 0,-7 13-38 0 0,35-54-94 0 0,11-11-320 0 0,-6 7 344 0 0,4-6-328 0 0,1-1 1 0 0,-2 1 0 0 0,1-1-1 0 0,7-14 1 0 0,-10 16 298 0 0,19-24-715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5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859 1 5696 0 0,'0'0'3033'0'0,"-2"2"-2210"0"0,-12 9-12 0 0,4-3-372 0 0,0 0 1 0 0,-12 13-1 0 0,13-11-254 0 0,-19 17 1 0 0,20-20-147 0 0,0 0 0 0 0,1 1 0 0 0,-8 9 0 0 0,3-1-34 0 0,0 0 0 0 0,-21 19 1 0 0,14-14 55 0 0,1 0 1 0 0,-27 41-1 0 0,-5 8 83 0 0,21-34-80 0 0,-33 40 53 0 0,-3-5-118 0 0,4 3-1 0 0,-64 100 1 0 0,98-136-36 0 0,-40 44 1 0 0,18-23 20 0 0,31-38-59 0 0,12-16 18 0 0,2 0 1 0 0,-1 1-1 0 0,0 0 1 0 0,1-1 0 0 0,-5 11-1 0 0,8-14-275 0 0,10-11-1641 0 0,-7 6 1860 0 0,106-117-3081 0 0,-62 78 2356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6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1070 0 5008 0 0,'0'0'231'0'0,"-13"9"612"0"0,8-4-209 0 0,0 0 0 0 0,0 1-1 0 0,-6 8 1 0 0,-6 7 2 0 0,-4 10 23 0 0,-12 0-278 0 0,-23 26 138 0 0,-36 40 453 0 0,9-5-668 0 0,35-31-180 0 0,-194 227 162 0 0,160-207-234 0 0,-30 31-40 0 0,74-69 29 0 0,-77 82-18 0 0,28-35 31 0 0,86-89-54 0 0,-2 4-3 0 0,8-9-15 0 0,10-9-55 0 0,23-28-139 0 0,23-22-106 0 0,49-33-671 0 0,42-39-1524 0 0,-112 96-649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6.5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988 22 2760 0 0,'2'-5'39'0'0,"-1"4"-28"0"0,-1 0 0 0 0,1 0 0 0 0,-1 0 0 0 0,1 0 0 0 0,-1 0 0 0 0,1 0 0 0 0,0 0 0 0 0,-1 1 0 0 0,1-1-1 0 0,0 0 1 0 0,0 0 0 0 0,-1 0 0 0 0,1 1 0 0 0,0-1 0 0 0,0 1 0 0 0,0-1 0 0 0,0 0 0 0 0,1 1 0 0 0,8-1 3463 0 0,-13 2-2333 0 0,-5 1-824 0 0,1 1-1 0 0,-1 0 0 0 0,0 0 0 0 0,1 1 0 0 0,-11 7 0 0 0,-36 29 574 0 0,36-26-805 0 0,9-6 2 0 0,1 0-1 0 0,-14 16 1 0 0,-2 4 63 0 0,-39 46 167 0 0,11-12-226 0 0,-101 122 398 0 0,64-74-314 0 0,25-25-110 0 0,-58 100 0 0 0,14-18-67 0 0,82-132 2 0 0,-29 47 0 0 0,35-51 0 0 0,-24 30 0 0 0,22-41 0 0 0,22-20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0,1-9 0 0 0,6-11 0 0 0,0 7-110 0 0,2 0 0 0 0,-1 1 0 0 0,20-22 0 0 0,0-1-1186 0 0,-7 10-2488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7.0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1490 0 1376 0 0,'-2'3'107'0'0,"-2"4"-62"0"0,0 1 0 0 0,-1-1 0 0 0,0-1 0 0 0,-9 11 0 0 0,-1 1 847 0 0,4-6 252 0 0,-17 15-1 0 0,1-1 331 0 0,-29 22 362 0 0,-4 12-220 0 0,31-34-1125 0 0,-50 41 509 0 0,-5 4-62 0 0,-99 107 1 0 0,61-55-1144 0 0,-109 140 88 0 0,136-146 114 0 0,-5 2 3 0 0,-87 102 0 0 0,148-176 0 0 0,-41 43 0 0 0,78-86 0 0 0,0-1 0 0 0,1 1 0 0 0,-1 0 0 0 0,0 0 0 0 0,1 0 0 0 0,0 0 0 0 0,-1 0 0 0 0,1 0 0 0 0,0 1 0 0 0,0-1 0 0 0,0 0 0 0 0,0 1 0 0 0,0-1 0 0 0,0 4 0 0 0,-3 4 0 0 0,-1-1-16 0 0,4-7-67 0 0,10-11-249 0 0,-7 6 271 0 0,187-212-3663 0 0,-131 152 3028 0 0</inkml:trace>
  <inkml:trace contextRef="#ctx0" brushRef="#br0" timeOffset="1">1460 189 7568 0 0,'0'0'166'0'0,"-2"1"29"0"0,-72 68 234 0 0,26-22-102 0 0,-84 89 998 0 0,38-35-929 0 0,-75 84 12 0 0,46-29 291 0 0,-134 185-492 0 0,236-310-209 0 0,-54 91 84 0 0,-17 45-194 0 0,62-123-171 0 0,14-23 86 0 0,9-10-419 0 0,8-14-559 0 0,9-13 188 0 0,21-30-931 0 0,-14 16-562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7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1397 0 2760 0 0,'-2'1'207'0'0,"-25"18"11"0"0,22-17 241 0 0,1 1 1 0 0,-1 0-1 0 0,1 1 0 0 0,0-1 0 0 0,0 1 0 0 0,-5 6 0 0 0,-8 7 892 0 0,-40 35 723 0 0,1 6-897 0 0,44-45-1036 0 0,-28 32 346 0 0,-41 41 26 0 0,-37 35-294 0 0,19-18-116 0 0,-364 371-39 0 0,264-225-64 0 0,125-149 0 0 0,54-72 0 0 0,-24 47 0 0 0,-9 11 0 0 0,62-96-66 0 0,1 1 0 0 0,13-12 0 0 0,11-9-88 0 0,47-48-3352 0 0,-43 39-228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7.8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1591 0 4144 0 0,'-56'48'330'0'0,"14"-13"1014"0"0,1 8 1620 0 0,-4 4-952 0 0,-8 2-713 0 0,-88 106 0 0 0,-64 88-414 0 0,-128 108-378 0 0,192-203-507 0 0,94-96 0 0 0,-207 263 0 0 0,240-297 0 0 0,-47 64 11 0 0,-68 87 51 0 0,126-166-63 0 0,1 0 14 0 0,1-1 0 0 0,-1 0 0 0 0,0 1 0 0 0,0-1 0 0 0,0 0 0 0 0,-1 0 0 0 0,1-1 0 0 0,0 1 0 0 0,-4 2 0 0 0,4-4 233 0 0,3-2-251 0 0,-1 1 0 0 0,1-1 0 0 0,0 0 0 0 0,0 0 1 0 0,0 1-1 0 0,0-1 0 0 0,0 1 0 0 0,0-1 0 0 0,2-1 1 0 0,2-4-28 0 0,4-6 17 0 0,-1 1-1 0 0,2 0 1 0 0,12-13 0 0 0,4-5-54 0 0,39-42-790 0 0,-35 41 520 0 0,13-13-101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8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1500 0 6448 0 0,'-30'25'645'0'0,"11"-11"-29"0"0,1 1 0 0 0,-25 28 0 0 0,-26 28 1832 0 0,-23 31-1348 0 0,-124 146 433 0 0,26-45-1418 0 0,121-135-100 0 0,-131 130 38 0 0,143-141-30 0 0,-87 96 29 0 0,-116 194-119 0 0,228-304 106 0 0,21-28-25 0 0,-13 20 0 0 0,-1 1-14 0 0,69-100-216 0 0,3 3 0 0 0,107-108 0 0 0,-103 122-970 0 0,5-7-3332 0 0</inkml:trace>
  <inkml:trace contextRef="#ctx0" brushRef="#br0" timeOffset="1">1477 174 2760 0 0,'-7'4'1561'0'0,"-5"3"389"0"0,10-5-1679 0 0,-1-1 1 0 0,1 0-1 0 0,0 1 1 0 0,0 0-1 0 0,-1-1 1 0 0,1 1-1 0 0,0 0 1 0 0,-2 3-1 0 0,-7 8 353 0 0,-1-2 0 0 0,0 0 1 0 0,-19 14-1 0 0,11-9-194 0 0,-14 13 119 0 0,-57 64 0 0 0,-18 43 423 0 0,75-93-721 0 0,-21 29-82 0 0,-29 35 44 0 0,-16 21-67 0 0,-29 33-4 0 0,-44 49 14 0 0,73-84-48 0 0,20-17-20 0 0,29-36-102 0 0,-39 61-45 0 0,58-85 52 0 0,29-45 9 0 0,0 0 0 0 0,0 0 0 0 0,0 0 0 0 0,-6 5 0 0 0,7-8 54 0 0,3-3-50 0 0,-1 0 0 0 0,1 0-1 0 0,0-1 1 0 0,0 1-1 0 0,0 0 1 0 0,0 0 0 0 0,0 0-1 0 0,1 0 1 0 0,-1 0 0 0 0,1 1-1 0 0,-1-1 1 0 0,4-2 0 0 0,0-2-2 0 0,-4 5-4 0 0,44-53-216 0 0,82-75 0 0 0,10 2-1904 0 0,-87 81-2440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1.3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1 260 1376 0 0,'0'0'18059'0'0,"1"1"-17664"0"0,0 1-343 0 0,0-1-1 0 0,0 0 1 0 0,0 0 0 0 0,0 0-1 0 0,0 0 1 0 0,0 0 0 0 0,0-1-1 0 0,0 1 1 0 0,0 0-1 0 0,1 0 1 0 0,-1-1 0 0 0,0 1-1 0 0,0-1 1 0 0,1 1 0 0 0,-1-1-1 0 0,0 0 1 0 0,1 1 0 0 0,-1-1-1 0 0,1 0 1 0 0,-1 0 0 0 0,2 0-1 0 0,5 0 33 0 0,1-1 0 0 0,12-1 0 0 0,-5-1 233 0 0,-5 1-209 0 0,0-1 0 0 0,-1-1 0 0 0,1 0 0 0 0,-1-1 0 0 0,1 0 0 0 0,14-9 0 0 0,-14 7-66 0 0,8-4-8 0 0,-1 0 1 0 0,-1-2 0 0 0,24-20-1 0 0,-38 29-27 0 0,0 1-1 0 0,0-1 0 0 0,-1 0 0 0 0,0 0 1 0 0,1 0-1 0 0,-1 0 0 0 0,-1 0 0 0 0,3-7 1 0 0,1-2 11 0 0,-4 11-11 0 0,0 0 0 0 0,-1 0-1 0 0,1 0 1 0 0,-1 0 0 0 0,0 0 0 0 0,0 0 0 0 0,1-4-1 0 0,1-9 47 0 0,-2 13-57 0 0,1 1 0 0 0,-1-1 0 0 0,1 1 0 0 0,-1-1 0 0 0,0 0 0 0 0,0 1 0 0 0,0-1 1 0 0,0 0-1 0 0,0 1 0 0 0,0-1 0 0 0,0 1 0 0 0,0-1 0 0 0,0 0 0 0 0,-1 1 0 0 0,1-1 1 0 0,-1 1-1 0 0,1-1 0 0 0,-1 1 0 0 0,0-1 0 0 0,-1-1 0 0 0,0 0-70 0 0,-1 0 1 0 0,0 0-1 0 0,1 1 0 0 0,-1-1 0 0 0,0 1 1 0 0,0 0-1 0 0,0 0 0 0 0,-4-2 0 0 0,3 3 46 0 0,1-1 1 0 0,-1 1-1 0 0,1 0 0 0 0,-1 0 0 0 0,1 1 0 0 0,-1-1 0 0 0,0 0 0 0 0,1 1 0 0 0,-1 0 1 0 0,0 0-1 0 0,0 0 0 0 0,1 1 0 0 0,-1-1 0 0 0,1 1 0 0 0,-1 0 0 0 0,0 0 0 0 0,1 0 1 0 0,-1 0-1 0 0,1 1 0 0 0,0-1 0 0 0,-1 1 0 0 0,1 0 0 0 0,0 0 0 0 0,-4 4 0 0 0,0-1 23 0 0,0 1-1 0 0,0 0 1 0 0,1 0-1 0 0,-1 1 0 0 0,2-1 1 0 0,-1 1-1 0 0,1 1 0 0 0,0-1 1 0 0,-4 10-1 0 0,5-8 123 0 0,1 1 0 0 0,0-1 0 0 0,0 1 0 0 0,1 0 0 0 0,1-1 0 0 0,-2 21 1 0 0,-1 13-65 0 0,2-30-41 0 0,2 0 0 0 0,0-1 0 0 0,0 1-1 0 0,1 0 1 0 0,4 18 0 0 0,-5-30-7 0 0,1-1-1 0 0,-1 1 1 0 0,0-1-1 0 0,1 1 1 0 0,-1-1 0 0 0,1 1-1 0 0,-1-1 1 0 0,0 0-1 0 0,1 1 1 0 0,-1-1 0 0 0,1 1-1 0 0,-1-1 1 0 0,1 0-1 0 0,-1 0 1 0 0,1 1 0 0 0,-1-1-1 0 0,1 0 1 0 0,0 0-1 0 0,-1 1 1 0 0,1-1 0 0 0,0 0-1 0 0,1 0 12 0 0,-1 1-14 0 0,37 14 77 0 0,-35-14-74 0 0,1 0 1 0 0,0 0-1 0 0,-1 0 0 0 0,1-1 0 0 0,0 1 1 0 0,-1-1-1 0 0,1 0 0 0 0,6-1 0 0 0,-3 0-5 0 0,-1 0 0 0 0,1 1 0 0 0,0 0 0 0 0,-1 0 0 0 0,1 0 0 0 0,8 2 0 0 0,-10-2-87 0 0,0 0-1 0 0,0 0 1 0 0,0-1-1 0 0,0 1 1 0 0,1-1 0 0 0,-1 0-1 0 0,-1-1 1 0 0,1 0-1 0 0,0 1 1 0 0,0-1-1 0 0,-1-1 1 0 0,1 1-1 0 0,-1-1 1 0 0,5-3-1 0 0,24-13-8358 0 0,-27 12 2997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8.6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923 1 2760 0 0,'-2'0'452'0'0,"-10"5"2238"0"0,-21 10 0 0 0,-35 26 298 0 0,44-25-2552 0 0,3 0-272 0 0,0 1 0 0 0,2 1 0 0 0,0 1 1 0 0,-31 41-1 0 0,-204 309 717 0 0,180-254-743 0 0,-3-11-138 0 0,13-19 0 0 0,-72 83-24 0 0,129-159 16 0 0,-7 8-117 0 0,-11 11-416 0 0,23-26 248 0 0,4-15-1108 0 0,7-3 1151 0 0,1 0 1 0 0,0 0 0 0 0,1 1 0 0 0,21-24 0 0 0,-25 31 175 0 0,26-28-182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9.0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870 0 5960 0 0,'1'2'266'0'0,"-1"-1"-250"0"0,1 0-1 0 0,-1-1 0 0 0,0 1 0 0 0,0 0 0 0 0,1 0 0 0 0,-1 0 0 0 0,0-1 0 0 0,0 1 0 0 0,0 0 0 0 0,0 0 0 0 0,0 0 1 0 0,0-1-1 0 0,0 1 0 0 0,0 0 0 0 0,0 0 0 0 0,0 0 0 0 0,-1-1 0 0 0,1 1 0 0 0,0 0 0 0 0,0 0 0 0 0,-1-1 0 0 0,1 1 1 0 0,-1 0-1 0 0,0 1 0 0 0,-17 19-23 0 0,15-18 27 0 0,0-1 0 0 0,0 2 0 0 0,0-1 0 0 0,0 0-1 0 0,-2 5 1 0 0,2-1 216 0 0,0-1 0 0 0,-1 0 0 0 0,0 0 0 0 0,0 0 0 0 0,0 0 0 0 0,-1-1 0 0 0,0 0 0 0 0,-10 9 0 0 0,-84 76 1418 0 0,-111 129 0 0 0,166-168-1472 0 0,-30 35-20 0 0,-75 96 111 0 0,113-138-242 0 0,-55 50 0 0 0,59-62-26 0 0,-16 8-20 0 0,47-39-132 0 0,3-3-295 0 0,56-47-2593 0 0,-37 33 1527 0 0</inkml:trace>
  <inkml:trace contextRef="#ctx0" brushRef="#br0" timeOffset="1">849 280 7688 0 0,'-1'0'166'0'0,"-1"2"-126"0"0,1-1-1 0 0,0 0 0 0 0,-1 1 0 0 0,1-1 0 0 0,0 0 1 0 0,0 1-1 0 0,0-1 0 0 0,0 1 0 0 0,-1 3 0 0 0,-9 13 157 0 0,-42 32-172 0 0,-6 6 454 0 0,-22 35 1015 0 0,-1-2-466 0 0,-27 61-451 0 0,63-88-513 0 0,7-10-62 0 0,-74 110-1 0 0,73-98 10 0 0,56-73 54 0 0,-3-2-45 0 0,0 0-1 0 0,12-15 1 0 0,13-12-21 0 0,1 4-156 0 0,51-49-1722 0 0,-56 48-1858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59.4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384 1 6448 0 0,'0'0'141'0'0,"0"2"23"0"0,0 0-137 0 0,-1 0-1 0 0,1 0 1 0 0,-1 0 0 0 0,1 0-1 0 0,-1 0 1 0 0,1 0 0 0 0,-1 0-1 0 0,0 0 1 0 0,0 0 0 0 0,0-1-1 0 0,0 1 1 0 0,-2 2 0 0 0,-21 21-9 0 0,7-7-16 0 0,-52 78 2263 0 0,32-53-911 0 0,-54 50 0 0 0,24-22-799 0 0,35-34-200 0 0,24-27 135 0 0,0 0-1 0 0,-11 9 1 0 0,34-29-392 0 0,10-8-4 0 0,-15 9-94 0 0,1 1 1 0 0,15-8 0 0 0,3-4-17 0 0,180-142-3153 0 0,-204 157 2935 0 0,1-1 0 0 0,1 1-1 0 0,-1 0 1 0 0,1 1 0 0 0,0 0 0 0 0,0 0-1 0 0,0 0 1 0 0,13-3 0 0 0,-13 3-282 0 0,1 2 351 0 0,-8 2 170 0 0,0 0 0 0 0,0 0 0 0 0,0 0 0 0 0,1 1-1 0 0,-1-1 1 0 0,0 0 0 0 0,0 0 0 0 0,0 0 0 0 0,0 0-1 0 0,1 0 1 0 0,-1 1 0 0 0,0-1 0 0 0,0 0 0 0 0,0 0-1 0 0,0 0 1 0 0,0 0 0 0 0,0 1 0 0 0,0-1 0 0 0,0 0-1 0 0,1 0 1 0 0,-1 0 0 0 0,0 1 0 0 0,0-1 0 0 0,0 0 0 0 0,0 0-1 0 0,0 0 1 0 0,0 1 0 0 0,0-1 0 0 0,0 0 0 0 0,0 0-1 0 0,0 1 1 0 0,0-1 0 0 0,-1 0 0 0 0,1 4 83 0 0,-1-1 0 0 0,-1 0 0 0 0,1 1 0 0 0,0-1 0 0 0,-1 0 0 0 0,1 0 0 0 0,-1 0 0 0 0,0 0 0 0 0,-3 3 0 0 0,-5 9 289 0 0,-52 82 1789 0 0,39-63-1531 0 0,8-14-169 0 0,-29 32 0 0 0,29-37-336 0 0,1 1 1 0 0,-22 34-1 0 0,23-33-45 0 0,10-13 625 0 0,15-9-278 0 0,-1-1-336 0 0,-2 2-43 0 0,0-1-1 0 0,0 0 0 0 0,-1-1 1 0 0,12-9-1 0 0,105-87-422 0 0,-80 67 310 0 0,-14 9-435 0 0,56-39-2049 0 0,-84 63 2193 0 0,-2 4-253 0 0,3 9 550 0 0,-4-6 131 0 0,0 0 0 0 0,0 1 0 0 0,-1-1 0 0 0,0 0 0 0 0,0 1 0 0 0,0-1 0 0 0,0 0 1 0 0,-4 7-1 0 0,-1 8 357 0 0,3-10-323 0 0,-1 0 0 0 0,0-1 0 0 0,0 0 0 0 0,-1 0 0 0 0,-9 12 0 0 0,-9 20 95 0 0,6-14 305 0 0,13-21-256 0 0,0 0 1 0 0,0 0 0 0 0,0 0-1 0 0,-2 9 1 0 0,6-14-270 0 0,0-1 1 0 0,0 0-1 0 0,0 1 1 0 0,0-1-1 0 0,1 1 1 0 0,-1-1-1 0 0,0 0 1 0 0,1 1-1 0 0,-1-1 1 0 0,0 1-1 0 0,0-1 0 0 0,1 0 1 0 0,-1 1-1 0 0,1-1 1 0 0,-1 0-1 0 0,0 0 1 0 0,1 1-1 0 0,-1-1 1 0 0,1 0-1 0 0,-1 0 1 0 0,0 0-1 0 0,1 0 1 0 0,-1 1-1 0 0,1-1 1 0 0,-1 0-1 0 0,1 0 0 0 0,-1 0 1 0 0,1 0-1 0 0,0 0-100 0 0,14 0-3412 0 0,2-5-1238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6.0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216 0 1376 0 0,'0'0'2085'0'0,"0"3"-1001"0"0,-1 2-867 0 0,0 0 0 0 0,0 1 0 0 0,-1-1 1 0 0,1 0-1 0 0,-1 0 0 0 0,0 0 0 0 0,0-1 0 0 0,-1 1 0 0 0,1 0 0 0 0,-5 5 0 0 0,2-3 20 0 0,0 1-1 0 0,1 0 1 0 0,-3 9 0 0 0,5-12-126 0 0,0 0 0 0 0,-1-1 0 0 0,1 1 0 0 0,-1-1 0 0 0,0 1 0 0 0,0-1-1 0 0,-6 5 1 0 0,-10 17 95 0 0,4-1-65 0 0,9-13-108 0 0,-1-1-1 0 0,0 0 0 0 0,-10 10 1 0 0,5-5-8 0 0,0 0 0 0 0,-15 30 0 0 0,22-38-39 0 0,4-5 8 0 0,0-1 0 0 0,0 1 0 0 0,0-1 1 0 0,1 1-1 0 0,-1-1 0 0 0,0 1 0 0 0,1-1 0 0 0,0 1 0 0 0,-1 3 0 0 0,1-5 11 0 0,0-1 0 0 0,0 0-1 0 0,0 1 1 0 0,0-1-1 0 0,0 0 1 0 0,0 0-1 0 0,-1 1 1 0 0,1-1-1 0 0,0 0 1 0 0,0 0 0 0 0,0 1-1 0 0,-1-1 1 0 0,1 0-1 0 0,0 0 1 0 0,0 0-1 0 0,0 1 1 0 0,-1-1 0 0 0,1 0-1 0 0,0 0 1 0 0,0 0-1 0 0,-1 0 1 0 0,1 0-1 0 0,0 1 1 0 0,-1-1 0 0 0,1 0-1 0 0,-1 0 1 0 0,-2 0-133 0 0,3-1 131 0 0,4-1-370 0 0,-1 0 1 0 0,0 0-1 0 0,1 0 1 0 0,-1 0 0 0 0,0-1-1 0 0,3-3 1 0 0,5-9-2506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6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443 0 5384 0 0,'0'0'1061'0'0,"-2"2"-526"0"0,-9 7-46 0 0,0 1 0 0 0,1 0 1 0 0,0 1-1 0 0,-9 15 0 0 0,-7 10-49 0 0,14-21-273 0 0,1 1 0 0 0,-15 29 1 0 0,16-25-65 0 0,-2-1 0 0 0,0 0-1 0 0,-18 20 1 0 0,-10 16 66 0 0,-64 79 50 0 0,32-45-138 0 0,66-78-81 0 0,5-9-2 0 0,0 0 1 0 0,1-1 0 0 0,-1 0 0 0 0,0 1 0 0 0,0-1-1 0 0,0 1 1 0 0,0-1 0 0 0,-1 0 0 0 0,1 0-1 0 0,0 0 1 0 0,0 0 0 0 0,-1 0 0 0 0,-1 2-1 0 0,2-3-90 0 0,13-5-182 0 0,35-30-671 0 0,-19 13 264 0 0,-10 8-25 0 0,4-1-114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6.7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510 1 3224 0 0,'0'0'6076'0'0,"-2"1"-5432"0"0,-10 3 75 0 0,9-3-587 0 0,-1 0 0 0 0,0 1 1 0 0,1-1-1 0 0,-1 1 1 0 0,1-1-1 0 0,-1 1 1 0 0,1 1-1 0 0,0-1 0 0 0,0 0 1 0 0,0 1-1 0 0,-3 2 1 0 0,-44 61 739 0 0,42-56-755 0 0,1 1 1 0 0,-6 12 0 0 0,8-13-37 0 0,-1-1 0 0 0,0 0 0 0 0,-8 10 0 0 0,-82 106 604 0 0,95-123-663 0 0,-14 16 203 0 0,-16 18 0 0 0,15-19-60 0 0,-13 20 0 0 0,0 3-329 0 0,-64 71 1 0 0,90-107 139 0 0,-1 0-1 0 0,0 1 1 0 0,1-1 0 0 0,0 1 0 0 0,-3 5 0 0 0,-3 2-30 0 0,7-9-219 0 0,4-6-776 0 0,70-69 295 0 0,-45 46-132 0 0,38-29 0 0 0,-7 8-760 0 0,-30 21-1766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7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619 1 5760 0 0,'0'0'2505'0'0,"-1"0"-1869"0"0,-11 9-164 0 0,1-1 1 0 0,0 1-1 0 0,0 1 1 0 0,1 0-1 0 0,-16 21 1 0 0,-191 272 1471 0 0,126-175-2121 0 0,-12 19 10 0 0,94-134 167 0 0,-18 21 0 0 0,-5 6 0 0 0,-21 31 0 0 0,50-66-14 0 0,2-5-110 0 0,1-2-833 0 0,1 0 847 0 0,0 0 0 0 0,0 0 0 0 0,0-1-1 0 0,0 1 1 0 0,0 0 0 0 0,0 0 0 0 0,0 0 0 0 0,0 1-1 0 0,1-1 1 0 0,-1 0 0 0 0,1 0 0 0 0,3-2-1 0 0,4-6-265 0 0,5-6-690 0 0,5-4-2372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7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739 0 920 0 0,'0'0'3120'0'0,"-1"3"-1430"0"0,-6 15 22 0 0,4-7-1307 0 0,-1 0-1 0 0,-1 0 0 0 0,0 0 0 0 0,-11 17 1 0 0,-48 67 668 0 0,1 0-564 0 0,25-36-259 0 0,1-13-44 0 0,24-31-122 0 0,-13 21 0 0 0,-96 125-329 0 0,40-58 108 0 0,-11 8 133 0 0,16-18 21 0 0,54-66 53 0 0,-7 11 44 0 0,27-34-132 0 0,0 0 1 0 0,1-1-1 0 0,-1 1 0 0 0,0-1 1 0 0,-1 0-1 0 0,1 0 0 0 0,-5 3 1 0 0,7-5-99 0 0,13-11-2098 0 0,2-2 2104 0 0,-3 2-778 0 0,0 0-1 0 0,22-13 0 0 0,-10 12-1797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7.9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819 1 1840 0 0,'-2'1'133'0'0,"-8"7"932"0"0,1 0-1 0 0,-1 1 1 0 0,2 0 0 0 0,-15 19-1 0 0,11-13 72 0 0,-82 117 1299 0 0,16-20-1825 0 0,-12 23-622 0 0,42-57 491 0 0,-67 97-855 0 0,17-29 596 0 0,-33 45 88 0 0,106-154-492 0 0,-23 28-624 0 0,47-62 780 0 0,-14 5-30 0 0,13-7 200 0 0,4-2-76 0 0,4-5-62 0 0,0 0-1 0 0,-1 0 1 0 0,9-13-1 0 0,11-15-3 0 0,-9 16 0 0 0,-10 10-10 0 0,1 1 0 0 0,11-11 0 0 0,13-11-829 0 0,45-54 0 0 0,-53 54-69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8.2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644 1 2760 0 0,'0'0'3016'0'0,"-2"1"-1495"0"0,-29 33 1464 0 0,-49 67 0 0 0,-18 49-2972 0 0,47-67 364 0 0,-65 102 250 0 0,86-142-554 0 0,-93 127 568 0 0,110-155-759 0 0,11-13 121 0 0,-1 1-1 0 0,1-1 0 0 0,-1 1 0 0 0,1 0 0 0 0,0 0 0 0 0,0 0 1 0 0,0 0-1 0 0,1 0 0 0 0,-1 0 0 0 0,1 1 0 0 0,0-1 0 0 0,0 1 1 0 0,0-1-1 0 0,-1 7 0 0 0,2-9 294 0 0,69-59-2169 0 0,-50 42 1859 0 0,24-15 0 0 0,14-12-337 0 0,-11 3-2117 0 0,-24 19 1003 0 0</inkml:trace>
  <inkml:trace contextRef="#ctx0" brushRef="#br0" timeOffset="1">714 134 8288 0 0,'0'0'633'0'0,"-2"1"-441"0"0,-11 5 43 0 0,11-1-97 0 0,1-2-8 0 0,-2 0 8 0 0,0-1 0 0 0,0 1 0 0 0,0 0 0 0 0,0-1 0 0 0,-4 2 0 0 0,4-2-22 0 0,0 0-1 0 0,-1 1 0 0 0,1-1 0 0 0,0 1 0 0 0,-3 4 1 0 0,-19 25 733 0 0,-22 29 288 0 0,-53 89 1 0 0,74-102-1005 0 0,2-4-28 0 0,-41 59-1 0 0,12-25-36 0 0,-8 11 11 0 0,-32 36 12 0 0,46-64 1 0 0,-2 2 72 0 0,36-43-104 0 0,4-5 0 0 0,0-1 0 0 0,-13 13 0 0 0,15-21-60 0 0,6-8 0 0 0,4-7 0 0 0,-3 9 0 0 0,5-8 0 0 0,0 1 0 0 0,1 1 0 0 0,0-1 0 0 0,0 1 0 0 0,9-7 0 0 0,11-12 0 0 0,39-37-1009 0 0,8-9-398 0 0,11-18-213 0 0,-26 26-435 0 0,-29 28 922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2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11 1840 0 0,'-1'-10'14537'0'0,"0"10"-14499"0"0,-1 0 1 0 0,1 1 0 0 0,0-1-1 0 0,0 0 1 0 0,-1 1 0 0 0,1 0-1 0 0,0-1 1 0 0,0 1 0 0 0,0 0-1 0 0,0-1 1 0 0,0 1 0 0 0,0 0-1 0 0,0 0 1 0 0,0 0-1 0 0,0 0 1 0 0,0 0 0 0 0,1 0-1 0 0,-2 2 1 0 0,-14 25 447 0 0,10-16-356 0 0,2-4-68 0 0,0 1-1 0 0,1-1 0 0 0,0 1 0 0 0,0 0 1 0 0,1 0-1 0 0,0 0 0 0 0,0 11 0 0 0,-4 12 91 0 0,-1 5 98 0 0,1 1 0 0 0,-3 66 0 0 0,8-80-216 0 0,-2-1-1 0 0,0 1 0 0 0,-9 27 0 0 0,3-10-14 0 0,7-31-19 0 0,1-4 0 0 0,0 0 0 0 0,-1 0 0 0 0,-4 11 0 0 0,3-10 0 0 0,0 0 0 0 0,1 0 0 0 0,0 1 0 0 0,0-1 0 0 0,1 1 0 0 0,0-1 0 0 0,0 1 0 0 0,1 0 0 0 0,0 14 0 0 0,2-17 8 0 0,-1 1 0 0 0,1 0-1 0 0,0 0 1 0 0,4 6-1 0 0,4 16 19 0 0,-10-26-23 0 0,1-2 0 0 0,-1 1 1 0 0,0 0-1 0 0,0 0 1 0 0,1-1-1 0 0,-1 1 1 0 0,1 0-1 0 0,-1-1 1 0 0,1 1-1 0 0,-1 0 1 0 0,1-1 0 0 0,-1 1-1 0 0,1-1 1 0 0,-1 1-1 0 0,1-1 1 0 0,1 1-1 0 0,4 6 2 0 0,-4-6-5 0 0,0 0 0 0 0,0 0 0 0 0,-1 0 0 0 0,1-1 0 0 0,0 1 0 0 0,0-1 0 0 0,0 1 0 0 0,0-1 0 0 0,-1 0 0 0 0,1 0 0 0 0,0 1 0 0 0,0-1 0 0 0,3-1 0 0 0,-2 1 0 0 0,1 0 0 0 0,-1 0 0 0 0,1-1 0 0 0,0 1 1 0 0,0-1-1 0 0,-1 0 0 0 0,1 0 0 0 0,-1 0 0 0 0,1 0 0 0 0,-1-1 0 0 0,6-3 0 0 0,2 0-23 0 0,-9 4-31 0 0,0 0 1 0 0,1 0-1 0 0,-1-1 1 0 0,0 1 0 0 0,0-1-1 0 0,0 1 1 0 0,0-1-1 0 0,0 0 1 0 0,0 0-1 0 0,0 0 1 0 0,-1 0 0 0 0,1 0-1 0 0,1-2 1 0 0,14-13-1841 0 0,-7 0-804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1.7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8288 0 0,'0'0'756'0'0,"7"-10"2054"0"0,-6 4-898 0 0,1 12 1346 0 0,1 16 1181 0 0,-3 12-4241 0 0,3 93 1495 0 0,-2-74-1525 0 0,-1-29-171 0 0,2-15 3 0 0,2-9 0 0 0,2-6 0 0 0,-3 2-73 0 0,1 0 1 0 0,-1-1-1 0 0,0 1 0 0 0,-1-1 0 0 0,1 0 0 0 0,-1 0 0 0 0,0 0 0 0 0,0 0 1 0 0,2-9-1 0 0,1-3-173 0 0,2-8-844 0 0,-6 21 897 0 0,-1 0 1 0 0,1 0 0 0 0,1 0-1 0 0,-1 0 1 0 0,0 1-1 0 0,1-1 1 0 0,0 1 0 0 0,3-6-1 0 0,21-21-627 0 0,-24 29 606 0 0,20-10-160 0 0,-20 13 876 0 0,4 2-225 0 0,-4-2-166 0 0,1 0-1 0 0,-1 0 1 0 0,1 0 0 0 0,-1 1-1 0 0,0-1 1 0 0,0 0 0 0 0,0 1-1 0 0,0-1 1 0 0,-1 1 0 0 0,3 5-1 0 0,8 21 164 0 0,-3-5 157 0 0,21 36 0 0 0,-24-46-431 0 0,0-4-1426 0 0,5-5-5707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8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618 0 6072 0 0,'0'0'548'0'0,"-2"1"-334"0"0,-4 2 141 0 0,1 0-1 0 0,-1 0 1 0 0,1 1-1 0 0,0 0 0 0 0,1 0 1 0 0,-1 0-1 0 0,1 0 0 0 0,-1 1 1 0 0,-5 8-1 0 0,-3 2 249 0 0,9-10-419 0 0,0 0-1 0 0,0 0 1 0 0,1 1-1 0 0,-5 10 1 0 0,-4 6 77 0 0,-7 11 30 0 0,-7 11 19 0 0,16-28-232 0 0,1-1-1 0 0,0 1 1 0 0,-9 28 0 0 0,10-28-43 0 0,-1 1 0 0 0,-14 20 1 0 0,6-10-1 0 0,-79 112 40 0 0,22-34-75 0 0,14-22 0 0 0,20-31 0 0 0,24-33 0 0 0,-18 29 0 0 0,25-31 0 0 0,5-10 0 0 0,0 1 0 0 0,0-1 0 0 0,-1 0 0 0 0,0-1 0 0 0,-8 10 0 0 0,27-27-37 0 0,19-11 1 0 0,-14 11-132 0 0,33-26 1 0 0,-1-8-1533 0 0,-26 19-2392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9.0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658 1 1376 0 0,'-3'2'381'0'0,"-12"8"2415"0"0,1 2-1 0 0,-22 21 1 0 0,11-8-1525 0 0,-3 4 92 0 0,-46 63 0 0 0,46-55-1097 0 0,17-24-170 0 0,-12 20-1 0 0,-86 134 601 0 0,35-45-670 0 0,63-104-26 0 0,-20 25 0 0 0,-8 12 0 0 0,-41 82-147 0 0,60-109 6 0 0,14-22 130 0 0,1 1-1 0 0,0-1 1 0 0,1 2-1 0 0,-1-1 1 0 0,1 0-1 0 0,-3 10 1 0 0,6-15 187 0 0,13-28 37 0 0,-7 18-188 0 0,0 0 1 0 0,7-17-1 0 0,-8 16-9 0 0,0 1 0 0 0,0-1-1 0 0,1 1 1 0 0,7-9 0 0 0,43-55-33 0 0,16-19-141 0 0,9-5-1982 0 0,-47 60-1177 0 0,-3 0-939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9.3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464 1 456 0 0,'-4'6'240'0'0,"1"0"0"0"0,-1 1 0 0 0,-1-1-1 0 0,1-1 1 0 0,-10 11 0 0 0,-10 13 1296 0 0,-6 12 1692 0 0,20-29-2627 0 0,1 1 0 0 0,0 0 0 0 0,-8 16-1 0 0,11-17-114 0 0,-18 24-1 0 0,-2 2-1 0 0,-12 25 112 0 0,-45 82-292 0 0,9-21-240 0 0,28-50-201 0 0,34-57 82 0 0,9-13 61 0 0,0 0 0 0 0,0 1 0 0 0,0-1 0 0 0,1 1 0 0 0,0-1 1 0 0,-4 10 2903 0 0,17-25-2620 0 0,14-8-147 0 0,6-7-308 0 0,9-13-334 0 0,13-15-2032 0 0,-31 29-1711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9.8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434 1 3224 0 0,'0'2'240'0'0,"-3"2"-179"0"0,1 1 0 0 0,-1-1 0 0 0,0 1 0 0 0,0-1 0 0 0,0 0 0 0 0,-7 6 0 0 0,5-4 449 0 0,0-1 1 0 0,0 1 0 0 0,-4 7-1 0 0,-7 11 1591 0 0,-27 32 0 0 0,16-21-1146 0 0,24-32-876 0 0,-17 24 739 0 0,-25 41-1 0 0,31-43-739 0 0,-81 138 328 0 0,38-73-406 0 0,54-85 2 0 0,-11 14 114 0 0,1 0 1 0 0,-19 39 0 0 0,32-56 1108 0 0,1-5-1183 0 0,1 0 0 0 0,1 1 0 0 0,-1-1 0 0 0,0 1 0 0 0,1-1 0 0 0,-1 1 1 0 0,1 0-1 0 0,4-3 0 0 0,12-11 50 0 0,-2-2-92 0 0,-6 5 0 0 0,17-16 0 0 0,16-13 0 0 0,6-4 0 0 0,13-14-314 0 0,-40 36-4 0 0,-2 5-992 0 0,2 1 1 0 0,32-21 0 0 0,-53 38 1182 0 0,-1 0-49 0 0,-8 9 287 0 0,4-5-63 0 0,-39 48 823 0 0,-14 15 170 0 0,31-38-855 0 0,0 1 0 0 0,2 2 0 0 0,-30 52 0 0 0,41-65-192 0 0,-10 19 38 0 0,19-31 1068 0 0,11-10-178 0 0,-1 0-954 0 0,-1 1 0 0 0,0-1 0 0 0,0 0 0 0 0,0 0 0 0 0,0-1 0 0 0,-1 0 0 0 0,7-7 0 0 0,4-3-48 0 0,110-86-1687 0 0,-110 90 1283 0 0,15-16-780 0 0,-25 22 728 0 0,-1 0 0 0 0,1 0 0 0 0,-1 0 0 0 0,1 1 0 0 0,1 0 0 0 0,11-6 0 0 0,-17 10 95 0 0,-2 2 125 0 0,-25 24 972 0 0,2-3 288 0 0,12-11-438 0 0,7-7-220 0 0,0 1 0 0 0,-1-1-1 0 0,2 1 1 0 0,-1 0 0 0 0,1 0 0 0 0,-7 13-1 0 0,7-10-168 0 0,0 0 0 0 0,-1 0-1 0 0,0-1 1 0 0,-6 9 0 0 0,-4 5-257 0 0,14-20 22 0 0,-2 7 43 0 0,69-63 1414 0 0,-46 38-1158 0 0,32-32 1 0 0,-46 41-321 0 0,-5 7-87 0 0,-2 11-644 0 0,0-5 875 0 0,-1-1 0 0 0,0 1 1 0 0,0 0-1 0 0,-1-1 0 0 0,0 0 1 0 0,0 1-1 0 0,0-1 1 0 0,-1-1-1 0 0,-4 6 0 0 0,3-2 28 0 0,-1 0 0 0 0,-7 14 0 0 0,-18 32-264 0 0,3-8-18 0 0,19-31-60 0 0,0-1 1 0 0,-13 14-1 0 0,12-17-3477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0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275 1 8288 0 0,'0'0'1810'0'0,"0"2"-1308"0"0,-1 11-133 0 0,-1-1 0 0 0,0 1 0 0 0,-1-1 0 0 0,0 0 0 0 0,-8 18 0 0 0,3-6-9 0 0,2-10-66 0 0,0 0-1 0 0,-11 18 0 0 0,6-12-39 0 0,-21 32 268 0 0,11-14-19 0 0,-2-1 1 0 0,-37 46-1 0 0,31-45-12 0 0,25-31-433 0 0,-1-1 0 0 0,0 0 0 0 0,-1 0 0 0 0,1-1 0 0 0,-9 7 0 0 0,13-12-204 0 0,10-9-4239 0 0,-6 7 3158 0 0,13-12-3698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0.9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367 0 6448 0 0,'0'0'297'0'0,"-2"2"-9"0"0,-11 10-175 0 0,11-8-117 0 0,1 0 6 0 0,-44 50 2575 0 0,16-18-1069 0 0,-6 10-563 0 0,-3 9 295 0 0,-54 59 0 0 0,80-100-974 0 0,-8 7 25 0 0,12-12-296 0 0,0 0 0 0 0,-8 12 1 0 0,-4 4-132 0 0,16-20 144 0 0,0 0 0 0 0,0 0 1 0 0,1 0-1 0 0,-6 11 0 0 0,8-15 66 0 0,4-2-381 0 0,28-13-636 0 0,-14 4 449 0 0</inkml:trace>
  <inkml:trace contextRef="#ctx0" brushRef="#br0" timeOffset="1">371 152 4056 0 0,'0'0'176'0'0,"-4"11"48"0"0,-2 4-224 0 0,-5 0 0 0 0,5-5 0 0 0,-1 5 0 0 0,-3 6 368 0 0,-3-6 32 0 0,3 0 8 0 0,-1 6 0 0 0,-2-6-256 0 0,7 0-56 0 0,-5 6 0 0 0,1-7-8 0 0,3 3-88 0 0,-5-2-72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1.3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242 1 6448 0 0,'0'0'305'0'0,"-1"1"-128"0"0,-39 59 218 0 0,21-33 1412 0 0,-25 49-1 0 0,-10 51 348 0 0,12-27-534 0 0,11-22-906 0 0,22-44-4952 0 0,8-19-566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29.8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350 241 5872 0 0,'0'0'6280'0'0,"7"-4"-5256"0"0,28-15 1150 0 0,-22 11-1543 0 0,0 1-1 0 0,0 0 0 0 0,1 1 0 0 0,0 1 0 0 0,20-6 0 0 0,4-2 82 0 0,-27 11-401 0 0,-1 0 1 0 0,17-7-1 0 0,-18 6-128 0 0,0 0 1 0 0,19-3-1 0 0,52-5 1828 0 0,-33 7-2280 0 0,4-2 239 0 0,10 1 406 0 0,-31 2-327 0 0,-14 2-35 0 0,0-1 0 0 0,0 0-1 0 0,16-6 1 0 0,-7 2-14 0 0,45-6 0 0 0,1 0 0 0 0,-60 11 18 0 0,0 0 1 0 0,-1 0-1 0 0,1 1 0 0 0,14 1 0 0 0,-13 0-11 0 0,0 0 1 0 0,21-3 0 0 0,-2-4-52 0 0,-23 4 161 0 0,1 0 1 0 0,0 0 0 0 0,16 0-1 0 0,-14 2 140 0 0,0 0 0 0 0,1-1 0 0 0,16-3 0 0 0,-12 2-196 0 0,1 0-1 0 0,22 1 1 0 0,-36 1-243 0 0,0 0 29 0 0,34 0 133 0 0,134 0 73 0 0,-157-2-53 0 0,18-1 0 0 0,24 3 0 0 0,107 0 343 0 0,-113-6-662 0 0,-46 6 319 0 0,0 0 0 0 0,0 0 0 0 0,0 0 0 0 0,0-1 0 0 0,6-1 0 0 0,-1 1 0 0 0,289 1 0 0 0,-225-4 416 0 0,-35-3-498 0 0,126 3-220 0 0,-160 4 302 0 0,-1 0 0 0 0,19-5 0 0 0,-14 4 13 0 0,1 0 0 0 0,-1 1-1 0 0,13 0 1 0 0,-12 1 14 0 0,-8-1-23 0 0,-1 0 0 0 0,1 0 0 0 0,-1 0 0 0 0,1 0 0 0 0,-1 0 0 0 0,1 0 1 0 0,0 0-1 0 0,-1 0 0 0 0,1 0 0 0 0,-1 1 0 0 0,1-1 0 0 0,-1 0 0 0 0,1 0 1 0 0,-1 1-1 0 0,1-1 0 0 0,0 1 0 0 0,3 1 6 0 0,11 1 23 0 0,0-1 1 0 0,-1-1-1 0 0,1 0 1 0 0,18-2-1 0 0,12 0-6 0 0,-42 1-25 0 0,-1 0-1 0 0,1 0 0 0 0,-1 0 1 0 0,0 0-1 0 0,1 1 0 0 0,-1-1 1 0 0,1 0-1 0 0,-1 1 1 0 0,5 1-1 0 0,4 1 52 0 0,93-3 27 0 0,-90 0-76 0 0,0-1 1 0 0,22-4-1 0 0,-28 4-4 0 0,0 1 0 0 0,0 0 0 0 0,0 0 0 0 0,0 0 0 0 0,0 1 0 0 0,13 3 0 0 0,-9-2 0 0 0,25 2 0 0 0,-29-4 0 0 0,24 3 0 0 0,-3-2 0 0 0,97-1 64 0 0,-35 0 2 0 0,-82 0-43 0 0,-1 0 1 0 0,16 3 0 0 0,21 4-105 0 0,-39-7 81 0 0,-4 0 0 0 0,0 0 0 0 0,0 0 0 0 0,0 1 0 0 0,0-1 0 0 0,0 1 0 0 0,1-1 0 0 0,-1 1 0 0 0,0 0 0 0 0,3 2 0 0 0,-2-2 0 0 0,0 0 0 0 0,0-1 0 0 0,0 1 0 0 0,-1-1 0 0 0,7 1 0 0 0,25 3 0 0 0,45 6 11 0 0,-44-4 42 0 0,-30-5-66 0 0,-1 0-1 0 0,1 0 1 0 0,0-1-1 0 0,7 0 1 0 0,14 2 100 0 0,3 1 73 0 0,-22-2-211 0 0,-1-1 0 0 0,0 1 0 0 0,1 1-1 0 0,6 1 1 0 0,-6-1 139 0 0,0 0 1 0 0,0-1-1 0 0,13 2 0 0 0,2 0-115 0 0,18 0-261 0 0,-17-2 334 0 0,-1 1 150 0 0,28-2 1 0 0,-19-1-384 0 0,-25 1 107 0 0,-1 1 1 0 0,1 0-1 0 0,9 2 1 0 0,-10-1 113 0 0,1-1 0 0 0,0 0 0 0 0,10 1 0 0 0,-12-2 19 0 0,-1 1 0 0 0,1 0-1 0 0,-1 0 1 0 0,1 0 0 0 0,-1 0 0 0 0,1 0 0 0 0,5 4-1 0 0,19 5-410 0 0,-28-9 344 0 0,5-1-6 0 0,-1 1-1 0 0,0 0 1 0 0,1 0 0 0 0,-1 0 0 0 0,0 1 0 0 0,0 0-1 0 0,7 3 1 0 0,-10-4 20 0 0,0-1 0 0 0,0 1 0 0 0,0 0 0 0 0,0-1 0 0 0,0 1 0 0 0,0-1 0 0 0,0 0 0 0 0,0 1 0 0 0,0-1 0 0 0,3 0 0 0 0,22 5 0 0 0,46 4 0 0 0,-47-3-16 0 0,-20-5 87 0 0,-1 0 0 0 0,1 0 0 0 0,-1 0 0 0 0,9 0 0 0 0,-8 1 142 0 0,56 31 3 0 0,-46-27-205 0 0,-2 3 48 0 0,-1-2 15 0 0,1-1-58 0 0,5 4-16 0 0,-17-8 0 0 0,24 15 0 0 0,14 17-853 0 0,-38-33 1133 0 0,11 10 139 0 0,-8-6-378 0 0,13 14 19 0 0,8 7-37 0 0,-10-11-411 0 0,-14-15 142 0 0,0 2 40 0 0,2 3 202 0 0,1-1 1 0 0,-1 0 0 0 0,1 0 0 0 0,0 0 0 0 0,5 4 0 0 0,-8-8 10 0 0,-1 0 1 0 0,1 1-1 0 0,-1-1 1 0 0,0 0-1 0 0,1 0 1 0 0,-1 1-1 0 0,0-1 1 0 0,1 0 0 0 0,-1 1-1 0 0,0-1 1 0 0,1 0-1 0 0,-1 1 1 0 0,0-1-1 0 0,0 0 1 0 0,1 1-1 0 0,-1-1 1 0 0,0 1-1 0 0,0-1 1 0 0,0 1-1 0 0,0-1 1 0 0,1 0-1 0 0,-1 1 1 0 0,0-1-1 0 0,0 1 1 0 0,1 8 359 0 0,4 3-175 0 0,5-1-154 0 0,-6-6-38 0 0,0 0 0 0 0,0 0 0 0 0,-1 1 0 0 0,5 9 0 0 0,-8-14 0 0 0,3 6 0 0 0,9 16 0 0 0,-4-8 0 0 0,9 20 11 0 0,-4-14 42 0 0,-8-7-53 0 0,6 24-177 0 0,-11-37 162 0 0,0-1 0 0 0,0 0 1 0 0,1 1-1 0 0,-1-1 0 0 0,0 1 1 0 0,0-1-1 0 0,0 1 0 0 0,0-1 0 0 0,0 0 1 0 0,1 1-1 0 0,-1-1 0 0 0,0 1 0 0 0,0-1 1 0 0,0 1-1 0 0,0-1 0 0 0,0 1 1 0 0,0-1-1 0 0,-1 1 0 0 0,1-1 0 0 0,0 0 1 0 0,0 1-1 0 0,0 0 0 0 0,-1 0 3 0 0,1-1-1 0 0,0 0 0 0 0,0 1 0 0 0,0-1 1 0 0,0 1-1 0 0,0-1 0 0 0,0 1 1 0 0,0-1-1 0 0,0 1 0 0 0,0-1 1 0 0,0 1-1 0 0,0-1 0 0 0,0 0 0 0 0,0 1 1 0 0,0-1-1 0 0,0 1 0 0 0,0-1 1 0 0,0 1-1 0 0,1-1 0 0 0,-1 1 1 0 0,0-1-1 0 0,1 1 0 0 0,1 3 49 0 0,3 4 7 0 0,-3 18 625 0 0,-2-11-585 0 0,0 30-73 0 0,0-19-10 0 0,0-25 0 0 0,0 0 0 0 0,0 0 0 0 0,0 0 0 0 0,0 1 0 0 0,0-1 0 0 0,0 0 0 0 0,0 0 0 0 0,0 0 0 0 0,0 0 0 0 0,1 0 0 0 0,-1 1 0 0 0,0-1 0 0 0,1 0 0 0 0,-1 0 0 0 0,1 0 0 0 0,-1 0 0 0 0,1 0 0 0 0,0 0 0 0 0,0 1 0 0 0,3 5 0 0 0,-6 14 0 0 0,1-12 0 0 0,2-7 0 0 0,-1 0 0 0 0,0 0 0 0 0,-1 0 0 0 0,1 0 0 0 0,0 0 0 0 0,-1 0 0 0 0,1 0 0 0 0,-1-1 0 0 0,1 1 0 0 0,-1 0 0 0 0,0 0 0 0 0,-1 3 0 0 0,-4 20 0 0 0,2-19-5 0 0,3-5-21 0 0,0 0 0 0 0,0 0 0 0 0,1-1 0 0 0,-1 1 0 0 0,1 0 0 0 0,-1 0 0 0 0,1 0 0 0 0,-1 0 0 0 0,1 0 0 0 0,-1 0-1 0 0,1 0 1 0 0,0 0 0 0 0,0 0 0 0 0,-1 2 0 0 0,2-1-45 0 0,0 3 7 0 0,-7 10-266 0 0,4-11 302 0 0,0 2 14 0 0,-1 6 13 0 0,-2 4 1 0 0,-6 29 0 0 0,11-44 0 0 0,0 5 0 0 0,-1-1 0 0 0,0 0 0 0 0,-1 0 0 0 0,1 0 0 0 0,-1 0 0 0 0,-4 8 0 0 0,6-12 0 0 0,-1 0 0 0 0,1-1 0 0 0,-1 1 0 0 0,1 0 0 0 0,-1 0 0 0 0,1 0 0 0 0,-1-1 0 0 0,1 1 0 0 0,0 0 0 0 0,0 0 0 0 0,-1 0 0 0 0,1 0 0 0 0,0 1 0 0 0,0 1 0 0 0,-1-1 0 0 0,0 1 0 0 0,1-1 0 0 0,-1 1 0 0 0,0-1 0 0 0,0 0 0 0 0,0 1 0 0 0,-1-1 0 0 0,-2 4 0 0 0,-30 60 0 0 0,28-50 0 0 0,5-12 0 0 0,0 1 0 0 0,0-1 0 0 0,-1 0 0 0 0,0 1 0 0 0,0-1 0 0 0,0 0 0 0 0,-4 5 0 0 0,3-3 241 0 0,-1 0-1 0 0,0 0 1 0 0,0-1-1 0 0,0 1 1 0 0,-1-1-1 0 0,0 0 0 0 0,-6 5 1 0 0,6-6-221 0 0,3-2-18 0 0,1 0 0 0 0,-1-1 0 0 0,1 1 0 0 0,0 0 0 0 0,0 0 0 0 0,-1 0 0 0 0,1 0 0 0 0,-1 3-1 0 0,2-3-1 0 0,-1 0 0 0 0,0 0 0 0 0,0 0 0 0 0,0 0 0 0 0,0 0 0 0 0,-1 0-1 0 0,1-1 1 0 0,-2 3 0 0 0,0-1-1 0 0,1-2-1 0 0,0 0 1 0 0,1 1-1 0 0,-1-1 1 0 0,1 0-1 0 0,0 1 1 0 0,-1 0 0 0 0,1-1-1 0 0,0 1 1 0 0,0 0-1 0 0,0-1 1 0 0,0 1 0 0 0,-1 3-1 0 0,1 1-54 0 0,0-3-3 0 0,-1 0 1 0 0,1 0-1 0 0,0 0 1 0 0,-1 0-1 0 0,1 0 1 0 0,-1-1 0 0 0,0 1-1 0 0,-3 3 1 0 0,-18 14 28 0 0,18-15 56 0 0,1 0 0 0 0,-1 0-1 0 0,-10 7 1 0 0,3-2 207 0 0,-73 60-393 0 0,77-63 202 0 0,-1 0-1 0 0,0-1 1 0 0,-1 0 0 0 0,0 0-1 0 0,0-1 1 0 0,0-1-1 0 0,0 1 1 0 0,-1-2 0 0 0,-12 4-1 0 0,-17 0-30 0 0,-33 13 95 0 0,-26 9-95 0 0,86-28 0 0 0,11-1 114 0 0,-1 0-65 0 0,1 0-59 0 0,0 0 0 0 0,0 0 0 0 0,0 0-1 0 0,0 0 1 0 0,0 0 0 0 0,0 1 0 0 0,0-1 0 0 0,0 1 0 0 0,0-1-1 0 0,0 1 1 0 0,0 0 0 0 0,0-1 0 0 0,-2 3 0 0 0,-4 1-1 0 0,-17 2-95 0 0,-41 6 0 0 0,61-12 52 0 0,-8 1 27 0 0,9-1 17 0 0,0 0-1 0 0,1 0 0 0 0,-1 1 0 0 0,0-1 0 0 0,0 1 0 0 0,0 0 0 0 0,-3 1 0 0 0,-6 1 78 0 0,0 0 0 0 0,-1-1 0 0 0,-21 0 0 0 0,6 4 53 0 0,20-5-186 0 0,-1 0 0 0 0,0 0 0 0 0,-12 4 0 0 0,14-3 3 0 0,-1 0 1 0 0,0-1-1 0 0,-10 1 0 0 0,16-2 76 0 0,0 1-1 0 0,0-1 0 0 0,0 1 1 0 0,0-1-1 0 0,0 1 0 0 0,-5 2 1 0 0,-7 2 149 0 0,0-2-273 0 0,1 0 0 0 0,-14 5-1 0 0,-18 2 501 0 0,27-7-388 0 0,0-1 0 0 0,-1-1 0 0 0,-27-1 0 0 0,16-1 40 0 0,24 2-52 0 0,0-1 0 0 0,0 1 0 0 0,-9 3 0 0 0,-16 1 0 0 0,8-5-125 0 0,0 1-1 0 0,-37 7 1 0 0,46-6 14 0 0,12-2 162 0 0,0 0 0 0 0,0 0 1 0 0,0 0-1 0 0,0 1 0 0 0,0-1 1 0 0,-5 3-1 0 0,3-1-25 0 0,0 0 0 0 0,0 0 0 0 0,0-1 0 0 0,0 0 0 0 0,0 0 0 0 0,-10 1-1 0 0,-36-2-191 0 0,26-1-97 0 0,-111 1 218 0 0,56 4-18 0 0,62-2 192 0 0,15-2-99 0 0,1 0 1 0 0,-1 1 0 0 0,1-1-1 0 0,0 0 1 0 0,-1 0-1 0 0,1-1 1 0 0,-3 0-1 0 0,-2 0 3 0 0,0 0 0 0 0,0 1 0 0 0,-1 0-1 0 0,-11 1 1 0 0,-2-1-46 0 0,7 3-100 0 0,12-2 89 0 0,1-1 0 0 0,-1 1 0 0 0,1-1 0 0 0,-1 1 0 0 0,1-1 0 0 0,-1 0 0 0 0,1 0 0 0 0,-1 0 0 0 0,0 0 0 0 0,1 0 0 0 0,-3 0 0 0 0,-9-3 124 0 0,-26 0 0 0 0,0 0 10 0 0,20 1-272 0 0,0 1-1 0 0,-26 2 0 0 0,8 0 295 0 0,-524-1 523 0 0,492 4-820 0 0,34-3-311 0 0,14 0 698 0 0,1-1-1 0 0,-35-5 1 0 0,37 3-356 0 0,1 1 0 0 0,-32 2 0 0 0,13 0-116 0 0,14-1 405 0 0,1 1 0 0 0,-1 1 0 0 0,-23 5 0 0 0,44-7-155 0 0,0 0 0 0 0,0 0 0 0 0,0 0 0 0 0,-1 0 0 0 0,1 0 0 0 0,0 0 0 0 0,0 0 0 0 0,0 0 0 0 0,0-1 0 0 0,-1 1 0 0 0,1 0 0 0 0,0-1 0 0 0,-2 0 0 0 0,-8-2 0 0 0,-11 1-157 0 0,-28 0 1 0 0,-9-2 294 0 0,57 4-113 0 0,-1 0-1 0 0,1 0 0 0 0,0 0 0 0 0,-1 0 0 0 0,1 0 0 0 0,-1-1 0 0 0,1 1 0 0 0,0-1 0 0 0,-5-1 0 0 0,-6 0-34 0 0,-5 2-349 0 0,-8 0 464 0 0,-37-4 0 0 0,38 2-702 0 0,-3-2 535 0 0,-17-1 639 0 0,-13-5-369 0 0,30 7-840 0 0,5 2 832 0 0,7-1 104 0 0,-9-2-153 0 0,3-1-151 0 0,10 4-128 0 0,0-1 1 0 0,0 2-1 0 0,-17 1 0 0 0,17-1 241 0 0,0 1-1 0 0,0-2 0 0 0,-12-1 1 0 0,-39-4-860 0 0,61 6 747 0 0,1-1 0 0 0,-1 1 0 0 0,0 0 0 0 0,0 0 0 0 0,0 1 0 0 0,0-1 0 0 0,1 0 0 0 0,-1 0 0 0 0,-3 2 0 0 0,3-1 0 0 0,1-1 0 0 0,-1 0 0 0 0,1 1 0 0 0,-1-1 0 0 0,0 0 0 0 0,1 0 0 0 0,-1 0 0 0 0,0 0 0 0 0,-2 0 0 0 0,-14-3 249 0 0,0 0 0 0 0,-27 0 0 0 0,26-3-572 0 0,5 2 130 0 0,-10-2 717 0 0,20 5-610 0 0,0 0 0 0 0,0 0 0 0 0,0 0 0 0 0,0 0 0 0 0,-8 0 0 0 0,6 1 21 0 0,-1-1 0 0 0,0 0 0 0 0,-12-4 0 0 0,12 3 69 0 0,0 0 0 0 0,-1 1 1 0 0,1 0-1 0 0,-8 0 0 0 0,12 1-4 0 0,-1 0 0 0 0,1 0 0 0 0,-1 0 0 0 0,1-1 0 0 0,-1 1 0 0 0,1-1 0 0 0,-5-1 0 0 0,1 0 0 0 0,-26-3 577 0 0,31 5-582 0 0,0 0-1 0 0,0-1 0 0 0,0 1 0 0 0,0-1 0 0 0,0 1 0 0 0,0-1 0 0 0,0 0 0 0 0,1 0 0 0 0,-5-2 0 0 0,-8-3-281 0 0,-15-4 56 0 0,9 4 376 0 0,14 2 277 0 0,5 3-388 0 0,-34-25 205 0 0,23 21-239 0 0,1-1 0 0 0,5 1 0 0 0,-1 0 0 0 0,1 0 0 0 0,-9-4 0 0 0,14 8 0 0 0,-26-13 11 0 0,26 13-7 0 0,0 1 1 0 0,1-1-1 0 0,-1 0 1 0 0,0 1-1 0 0,0-1 1 0 0,1 0-1 0 0,-1 0 1 0 0,0 0-1 0 0,1 1 1 0 0,-1-1-1 0 0,0-2 1 0 0,-3-3-6 0 0,-18-22 1 0 0,12 17 3 0 0,2-1-33 0 0,6 10-51 0 0,0-1 0 0 0,0 0 0 0 0,0 0 0 0 0,0 0 0 0 0,1 0 0 0 0,0 0 0 0 0,-2-5 0 0 0,0 2-105 0 0,3 6 183 0 0,0-1 0 0 0,-1 1 0 0 0,1-1 0 0 0,0 1 0 0 0,-1-1 0 0 0,1 1 0 0 0,-1-1 0 0 0,1 1 0 0 0,0-1-1 0 0,-1 1 1 0 0,1 0 0 0 0,-1-1 0 0 0,1 1 0 0 0,-1 0 0 0 0,-1-1 0 0 0,2 1 5 0 0,-1-1 0 0 0,0 1 0 0 0,1-1 0 0 0,-1 1-1 0 0,1 0 1 0 0,-1-1 0 0 0,0 1 0 0 0,1-1 0 0 0,-1 1 0 0 0,1-1-1 0 0,-1 0 1 0 0,1 1 0 0 0,0-1 0 0 0,-1 1 0 0 0,1-1 0 0 0,-1 0-1 0 0,-15-24 682 0 0,10 13-1000 0 0,3 8 437 0 0,1 0 0 0 0,0 0 0 0 0,0-1 1 0 0,0 1-1 0 0,0-1 0 0 0,1 1 0 0 0,-2-9 0 0 0,3 11-89 0 0,0 0 1 0 0,-1 0-1 0 0,1 0 1 0 0,-1 1-1 0 0,1-1 0 0 0,-1 0 1 0 0,0 0-1 0 0,0 1 0 0 0,-1-3 1 0 0,-1-2-157 0 0,-5-9-360 0 0,-8-17 425 0 0,11 23 16 0 0,0 0 0 0 0,1 0 0 0 0,0 0 0 0 0,-2-10 0 0 0,-6-11-680 0 0,8 6 676 0 0,-1-9 52 0 0,4 29-4 0 0,0 0 0 0 0,1 1 0 0 0,-1-1 0 0 0,1 0 0 0 0,0 0 0 0 0,1-6 0 0 0,0 6 0 0 0,-1 1 0 0 0,0-1 0 0 0,0 0 0 0 0,-1-7 0 0 0,0 7 0 0 0,-2-5 0 0 0,1 0 0 0 0,1 0 0 0 0,-1 0 0 0 0,1-9 0 0 0,-5-19 0 0 0,6 34 7 0 0,-1 0 0 0 0,1 0 1 0 0,-1-1-1 0 0,0 1 0 0 0,0 0 0 0 0,-1-3 0 0 0,0 2 74 0 0,1 1 0 0 0,0 0 0 0 0,0-1 0 0 0,0 1-1 0 0,1-1 1 0 0,-1-4 0 0 0,-3-58-705 0 0,4 51 722 0 0,0 12-19 0 0,-1 0-1 0 0,1 0 1 0 0,1 0-1 0 0,-1 1 1 0 0,0-1-1 0 0,1 0 1 0 0,-1 0-1 0 0,1 1 1 0 0,2-6-1 0 0,1-5-121 0 0,3-18 43 0 0,-7 31 0 0 0,0 0 0 0 0,0 0 0 0 0,0 0 0 0 0,1-1 0 0 0,-1 1 0 0 0,0 0 0 0 0,0 0 0 0 0,0-1 0 0 0,0 1 0 0 0,0 0 0 0 0,0 0 0 0 0,0-1 0 0 0,0 1 0 0 0,0 0 0 0 0,0 0 0 0 0,0-1 0 0 0,0 1 0 0 0,0 0 0 0 0,0-1 0 0 0,0 1 0 0 0,0 0 0 0 0,0 0 0 0 0,0-1 0 0 0,0 1 0 0 0,0 0 0 0 0,0 0 0 0 0,0-1 0 0 0,-1 1 0 0 0,1-1 0 0 0,0 0 0 0 0,0 0 0 0 0,-1 1 0 0 0,1-1 0 0 0,0 0 0 0 0,0 0 0 0 0,0 0 0 0 0,0 0 0 0 0,0 1 0 0 0,0-1 0 0 0,0 0 0 0 0,0 0 0 0 0,0 0 0 0 0,0 0 0 0 0,0 1 0 0 0,1-1 0 0 0,-1 0 0 0 0,0 0 0 0 0,0 0 0 0 0,1 1 0 0 0,0-2 0 0 0,1-3 0 0 0,-1 3 0 0 0,-1 1 0 0 0,1-1 0 0 0,-1 1 0 0 0,1-1 0 0 0,-1 0 0 0 0,0 1 0 0 0,0-1 0 0 0,1 1 0 0 0,-1-1 0 0 0,0 0 0 0 0,-1-2 0 0 0,1-20 0 0 0,0 21 0 0 0,0 0 0 0 0,0 0 0 0 0,1 0 0 0 0,-1 0 0 0 0,1 0 0 0 0,0 0 0 0 0,-1 0 0 0 0,1 0 0 0 0,1 0 0 0 0,-1 0 0 0 0,3-4 0 0 0,-3 6 0 0 0,-1 0 0 0 0,1 0 0 0 0,0 0 0 0 0,0 0 0 0 0,-1 0 0 0 0,1 0 0 0 0,-1 0 0 0 0,1 0 0 0 0,-1-1 0 0 0,1 1 0 0 0,-1 0 0 0 0,0 0 0 0 0,0 0 0 0 0,1-1 0 0 0,-1 0 0 0 0,3-5 0 0 0,-1 4 0 0 0,-1-1 0 0 0,3-10 0 0 0,8-21 0 0 0,-7 20 0 0 0,1 0 0 0 0,-5 13 0 0 0,0-3 0 0 0,0 0 0 0 0,1 0 0 0 0,0 0 0 0 0,0 0 0 0 0,1 1 0 0 0,2-5 0 0 0,20-21 44 0 0,-24 29-109 0 0,0 0 1 0 0,0 0-1 0 0,-1 0 1 0 0,1 0-1 0 0,0-1 1 0 0,-1 1-1 0 0,1 0 1 0 0,-1 0-1 0 0,1 0 1 0 0,-1-1-1 0 0,0 1 1 0 0,1-2-1 0 0,10-1 303 0 0,14-18 143 0 0,-15 12-381 0 0,-7 7 0 0 0,-1 1 0 0 0,1-1 0 0 0,0 1 0 0 0,-1-1 0 0 0,1 1 0 0 0,4-2 0 0 0,20-12-649 0 0,-13 2 618 0 0,4 2 51 0 0,-15 10 65 0 0,0 1-1 0 0,1-1 1 0 0,-1 0-1 0 0,0 0 0 0 0,4-5 1 0 0,0 1-67 0 0,1-1 0 0 0,0 1-1 0 0,1 1 1 0 0,9-6 0 0 0,-5 6 2 0 0,-11 5-15 0 0,-1-1 0 0 0,1 1 0 0 0,0-1 0 0 0,-1 0 0 0 0,1 0 0 0 0,0 0-1 0 0,-1 0 1 0 0,3-2 0 0 0,36-22-5 0 0,-36 22 0 0 0,0 1 0 0 0,0-1 0 0 0,0 1 0 0 0,1 0 0 0 0,-1 0 0 0 0,6-2 0 0 0,12-4 0 0 0,-19 5 0 0 0,0 1 0 0 0,12-3 0 0 0,-3 2 0 0 0,6-2 0 0 0,22-4 0 0 0,-13 3-149 0 0,-19 4 12 0 0,0 0 1 0 0,14-2-1 0 0,-20 4 480 0 0,1 0-190 0 0,48 0-1542 0 0,-29 0-207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54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11 1376 0 0,'0'0'19487'0'0,"2"0"-18975"0"0,1-1-282 0 0,1 0-8 0 0,8-6 3545 0 0,-10 6-2119 0 0,-1 2-1565 0 0,3 6 23 0 0,-3-5 69 0 0,0-1 9 0 0,1 1-124 0 0,-4-2-46 0 0,3 2 21 0 0,20 19 193 0 0,-20-19-248 0 0,0-1-1 0 0,0 1 1 0 0,0 0-1 0 0,0 0 1 0 0,0 0-1 0 0,0-1 1 0 0,0 1-1 0 0,0 0 1 0 0,-1 0-1 0 0,1 0 1 0 0,-1 1-1 0 0,1-1 1 0 0,-1 0-1 0 0,0 0 1 0 0,0 2-1 0 0,0-3 14 0 0,0 0-1 0 0,1 0 0 0 0,-1 1 1 0 0,0-1-1 0 0,0 0 0 0 0,1 0 1 0 0,-1 0-1 0 0,1 0 1 0 0,-1 0-1 0 0,1 0 0 0 0,-1 0 1 0 0,1 0-1 0 0,1 1 0 0 0,4 7 64 0 0,-5-3-20 0 0,0-1-1 0 0,0 1 1 0 0,1 9-1 0 0,2 17 194 0 0,3 15-164 0 0,-3-2 85 0 0,-2-36-148 0 0,-1 0 0 0 0,-1 1 0 0 0,1-1 0 0 0,-3 14 0 0 0,1 14-3 0 0,1-1 1 0 0,1-33 0 0 0,-1-2 0 0 0,0 0 0 0 0,1 0 0 0 0,-1 0 0 0 0,0 0 0 0 0,0 0 0 0 0,0 0 0 0 0,0 0 0 0 0,0 0 0 0 0,0 0 0 0 0,0 0 0 0 0,-1 0 0 0 0,1 0 0 0 0,0 0 0 0 0,-1 0 0 0 0,0 1 0 0 0,0 1 0 0 0,-1-1 1 0 0,-3 18 62 0 0,4-19-67 0 0,0 0 0 0 0,1 0 0 0 0,0 0 0 0 0,-1 1 0 0 0,1-1 0 0 0,0 0 0 0 0,0 0 0 0 0,-1 1 0 0 0,1-1 0 0 0,0 0 0 0 0,0 1 0 0 0,0-1 0 0 0,1 0 0 0 0,-1 2 0 0 0,1 5-241 0 0,-1 23 447 0 0,2-27-3 0 0,2 10-159 0 0,-3 1-40 0 0,-1 9 11 0 0,0-23 42 0 0,-1 2 0 0 0,-3 7-70 0 0,2-8-138 0 0,7 9-287 0 0,-4-9 510 0 0,0 0 656 0 0,-2-3-717 0 0,1 1 1 0 0,-1-1-1 0 0,1 0 1 0 0,-1 0-1 0 0,1 1 0 0 0,-1-1 1 0 0,1 0-1 0 0,-1 0 1 0 0,1 0-1 0 0,0 0 0 0 0,0 1 1 0 0,-1-1-1 0 0,1 0 1 0 0,0 0-1 0 0,0 0 1 0 0,0 0-1 0 0,0 0 0 0 0,0 0 1 0 0,0 0-1 0 0,1-1 1 0 0,20-43 532 0 0,-16 28-933 0 0,-3 8 312 0 0,-1 6 70 0 0,2-10-9 0 0,-6-9 22 0 0,-5-12-2 0 0,8 33 0 0 0,-1 0 0 0 0,1 0 0 0 0,0 0 0 0 0,0 0 0 0 0,-1 0 0 0 0,1 0 0 0 0,0 0 0 0 0,-1 0 0 0 0,1 0 0 0 0,-1 0 0 0 0,1 0 0 0 0,-1 0 0 0 0,1 1 0 0 0,-1-1 0 0 0,0 0 0 0 0,-1-1 0 0 0,-1-1 0 0 0,1-1 0 0 0,-2-4 0 0 0,1 1 0 0 0,-1-1 0 0 0,1 0 0 0 0,-1-8 0 0 0,3 14-1 0 0,-5-17 55 0 0,0 8-43 0 0,1-21-13 0 0,0 3 29 0 0,3 17 69 0 0,2 10-61 0 0,0 0-1 0 0,0 0 0 0 0,-1 0 1 0 0,1 0-1 0 0,-1 0 1 0 0,1 1-1 0 0,-1-1 1 0 0,1 0-1 0 0,-3-3 0 0 0,-2-3-158 0 0,4 6-17 0 0,1 0 36 0 0,0-40 529 0 0,0 39-496 0 0,-1-9-363 0 0,0 8 461 0 0,1 1 1 0 0,-1-1-1 0 0,0 0 0 0 0,1 1 0 0 0,0-1 0 0 0,0 0 1 0 0,0 0-1 0 0,1 1 0 0 0,0-6 0 0 0,1-10-321 0 0,-3 14 337 0 0,-2-2-46 0 0,-9-8-28 0 0,10 13 98 0 0,-4-4 354 0 0,4 5-459 0 0,1 0 0 0 0,-1-1 0 0 0,1 0 0 0 0,-1 1 0 0 0,1-1 0 0 0,0 0 0 0 0,-1 0 0 0 0,1 0 0 0 0,0 0 0 0 0,0 0 0 0 0,-1-4 0 0 0,-6-6 26 0 0,3 10 10 0 0,4 2-3 0 0,-4-1 176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06.9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303 158 4688 0 0,'0'0'1865'0'0,"-1"-2"-1374"0"0,0-1 10 0 0,0-1 1 0 0,0 1 0 0 0,0-1-1 0 0,1 1 1 0 0,-1-1-1 0 0,1 0 1 0 0,0 1 0 0 0,0-5-1 0 0,0-43 3365 0 0,0 49-2906 0 0,-1 0-626 0 0,1 1 1 0 0,-1-1 0 0 0,0 1 0 0 0,1-1 0 0 0,0 0 0 0 0,-1 1 0 0 0,1-1 0 0 0,0 0 0 0 0,0 0 0 0 0,0 1 0 0 0,0-1 0 0 0,0 0 0 0 0,0 0-1 0 0,1-1 1 0 0,1-6-311 0 0,-1 0-12 0 0,-1 7 1899 0 0,0 0-1762 0 0,-2-7-133 0 0,-1 7-12 0 0,-2 6-8 0 0,-1 1 4 0 0,4-3 0 0 0,0-1 0 0 0,0 1 0 0 0,0 0 0 0 0,0 0 0 0 0,0-1 0 0 0,1 1 0 0 0,-1 0 0 0 0,0 0 0 0 0,1 1 0 0 0,0-1 0 0 0,0 0 0 0 0,-1 0 0 0 0,1 1 0 0 0,-1 3 0 0 0,2-4 0 0 0,-1 0 0 0 0,0-1 0 0 0,1 1 0 0 0,-1-1 0 0 0,0 1 0 0 0,0-1 0 0 0,0 1 0 0 0,0-1 0 0 0,-2 3 0 0 0,2-3 0 0 0,0 0 0 0 0,0 0 0 0 0,0 0 0 0 0,0 1 0 0 0,0-1 0 0 0,1 1 0 0 0,-1-1 0 0 0,0 0 0 0 0,1 1 0 0 0,-2 2 0 0 0,1 2 0 0 0,-1 0 0 0 0,0 0 0 0 0,0 0 0 0 0,-7 10 0 0 0,1 1 0 0 0,7-14 0 0 0,-1 0 0 0 0,0 0 0 0 0,0 0 0 0 0,0 0 0 0 0,0 0 0 0 0,0-1 0 0 0,-1 1 0 0 0,1 0 0 0 0,-6 3 0 0 0,-6 7 0 0 0,-1 1 0 0 0,13-12 0 0 0,-1 0 0 0 0,1 0 0 0 0,-1 1 0 0 0,1-1 0 0 0,0 1 0 0 0,0-1 0 0 0,-2 5 0 0 0,-7 9 0 0 0,-1 1 0 0 0,-1-1 0 0 0,-17 16 0 0 0,6-6 0 0 0,0 1 0 0 0,7-9 0 0 0,13-13 22 0 0,3-4 456 0 0,2-4-891 0 0,3-10 410 0 0,0 1-1 0 0,1 0 1 0 0,1 1 0 0 0,0-1 0 0 0,1 1-1 0 0,9-12 1 0 0,-14 19 3 0 0,0 2 0 0 0,-1 0 0 0 0,0 0 0 0 0,0 0 0 0 0,1 0 0 0 0,0 0 0 0 0,-1 0 0 0 0,1 0 0 0 0,3-3 0 0 0,0 0 0 0 0,16-28 0 0 0,-11 19 0 0 0,11-20 0 0 0,-3 2 0 0 0,4-3 0 0 0,-19 27 0 0 0,-3 6 0 0 0,1 0 0 0 0,0 1 0 0 0,-1-1 0 0 0,1 0 0 0 0,0 1 0 0 0,0-1 0 0 0,0 0 0 0 0,0 1 0 0 0,0-1 0 0 0,0 1 0 0 0,1-1 0 0 0,-1 1 0 0 0,0 0 0 0 0,1 0 0 0 0,-1-1 0 0 0,3 0 0 0 0,-2 1 0 0 0,0-1 0 0 0,1-11 0 0 0,-3 13 0 0 0,1-1 0 0 0,-1 0 0 0 0,0 1 0 0 0,0-1 0 0 0,1 0 0 0 0,-1 0 0 0 0,1 1 0 0 0,-1-1 0 0 0,0 1 0 0 0,1-1 0 0 0,-1 0 0 0 0,1 1 0 0 0,0-1 0 0 0,-1 1 0 0 0,1-1 0 0 0,-1 1 0 0 0,1-1 0 0 0,0 1 0 0 0,0-1 0 0 0,3-2 0 0 0,-1-3 0 0 0,-3 5 0 0 0,0 0 0 0 0,0 1 0 0 0,0-1 0 0 0,0 0-1 0 0,0 1 1 0 0,1-1 0 0 0,-1 0 0 0 0,0 1 0 0 0,0-1-1 0 0,0 0 1 0 0,1 1 0 0 0,-1-1 0 0 0,0 1 0 0 0,1-1 0 0 0,-1 1-1 0 0,0-1 1 0 0,1 0 0 0 0,-1 1 0 0 0,1 0 0 0 0,-1-1 0 0 0,1 1-1 0 0,-1-1 1 0 0,2 0 0 0 0,-1-1 4 0 0,0-9 14 0 0,-1 10 390 0 0,0 0-420 0 0,0 1 0 0 0,0 0 0 0 0,1 0 0 0 0,-1-1 1 0 0,0 1-1 0 0,0 0 0 0 0,0 0 0 0 0,0-1 0 0 0,1 1 1 0 0,-1 0-1 0 0,0 0 0 0 0,0-1 0 0 0,0 1 0 0 0,1 0 1 0 0,-1 0-1 0 0,0 0 0 0 0,0 0 0 0 0,1 0 0 0 0,-1-1 1 0 0,0 1-1 0 0,1 0 0 0 0,-1 0 0 0 0,0 0 0 0 0,0 0 1 0 0,1 0-1 0 0,-1 0 0 0 0,0 0 0 0 0,1 0 0 0 0,-1 0 1 0 0,0 0-1 0 0,1 0 0 0 0,-1 0 0 0 0,3 2-19 0 0,1 0 29 0 0,9 17 7 0 0,4 10-5 0 0,-9-16 0 0 0,1-1 0 0 0,-6 6 0 0 0,2-3 0 0 0,-4-12 0 0 0,0 0 0 0 0,0 0 0 0 0,1 0 0 0 0,0 0 0 0 0,-1-1 0 0 0,5 5 0 0 0,-5-5 0 0 0,5 9 0 0 0,7 15 0 0 0,-4-9 0 0 0,-5-15 0 0 0,0 0 0 0 0,0 1-1 0 0,3 3 12 0 0,0 0-1 0 0,-1 0 1 0 0,0 1 0 0 0,0 0-1 0 0,5 8 1 0 0,4 2 788 0 0,-14-15 150 0 0,0 0-800 0 0,3 7-133 0 0,5 12-21 0 0,-6-9-83 0 0,-3-8 44 0 0,0-1-132 0 0,1 7-175 0 0,4 1 319 0 0,-1 3 32 0 0,-3-5 27 0 0,-1-7 450 0 0,1-1-330 0 0,4 5-118 0 0,-2 0-29 0 0,-5-4 0 0 0,-4-3 0 0 0,4 1 0 0 0,-4-3 0 0 0,-3-2 0 0 0,-2 2 0 0 0,9 3 0 0 0,1-1 0 0 0,-1 1 0 0 0,1 0 0 0 0,-1-1 0 0 0,1 1 0 0 0,-1-1 0 0 0,1 1 0 0 0,0-1 0 0 0,-1 1 0 0 0,1-1 0 0 0,-2-1 0 0 0,-5-3 0 0 0,-1 1 0 0 0,1 1 0 0 0,-1 0 0 0 0,0 0 0 0 0,0 0 0 0 0,-14-1 0 0 0,21 3 0 0 0,0 1 0 0 0,-1-1 0 0 0,1 1 0 0 0,-1 0 0 0 0,1 0 0 0 0,-1 0 0 0 0,0 0 0 0 0,-3 1 0 0 0,-3-1 0 0 0,-12 1 0 0 0,-37 6 0 0 0,42-4 0 0 0,6-2 0 0 0,0 1 0 0 0,0 0 0 0 0,-18 8 0 0 0,7-5 0 0 0,20-5 0 0 0,-1 0 0 0 0,0 1 0 0 0,0-1 0 0 0,0 0 0 0 0,1 1 0 0 0,-1-1 0 0 0,0 1 0 0 0,1 0 0 0 0,-1 0 0 0 0,0 0 0 0 0,-2 2 0 0 0,2-2 0 0 0,1 0 0 0 0,-14 3 0 0 0,15-4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0,5-5 0 0 0,7-4 0 0 0,9-2 0 0 0,22-9 0 0 0,-21 11 0 0 0,-1 1 0 0 0,1 0 0 0 0,44-8 0 0 0,-54 15 0 0 0,-4 2 0 0 0,-12 5 0 0 0,-6 3 0 0 0,7-7 0 0 0,-1 0 0 0 0,-13-4 0 0 0,-17 0 0 0 0,24-3 0 0 0,4-1 0 0 0,5-1-13 0 0,1 6 7 0 0,0 1 0 0 0,0-1 0 0 0,0 0 1 0 0,1 1-1 0 0,-1-1 0 0 0,0 1 0 0 0,0-1 0 0 0,0 1 0 0 0,0-1 1 0 0,1 1-1 0 0,-1-1 0 0 0,0 1 0 0 0,1-1 0 0 0,-1 1 0 0 0,0 0 1 0 0,1-1-1 0 0,-1 1 0 0 0,0-1 0 0 0,1 1 0 0 0,0-1 1 0 0,0 0-12 0 0,7-3-27 0 0,-6 3 110 0 0,11-5 76 0 0,-6 3-144 0 0,-5 3-3 0 0,0-1 0 0 0,-1 1 0 0 0,1-1 0 0 0,0 1 0 0 0,-1 0 0 0 0,1 0 0 0 0,0 0 0 0 0,0 0 0 0 0,-1 0 0 0 0,4 0 0 0 0,21 1-163 0 0,-24-1 288 0 0,-3 0-56 0 0,0 0-63 0 0,0 0 0 0 0,0 0-1 0 0,0 0 1 0 0,0 0 0 0 0,0 0 0 0 0,0-1 0 0 0,1 1-1 0 0,-1 0 1 0 0,0 0 0 0 0,0 0 0 0 0,0-1 0 0 0,0 1-1 0 0,0-1 1 0 0,1 1 0 0 0,-1 0 0 0 0,0-1 0 0 0,-1-1-1 0 0,1 2 0 0 0,0-1 0 0 0,1 1 0 0 0,-1-1 0 0 0,0 1 0 0 0,0-1 0 0 0,0 1 0 0 0,0-1 0 0 0,0 1 0 0 0,0 0 0 0 0,0-1 0 0 0,0 1 0 0 0,0 0 0 0 0,0 0-1 0 0,0 0 1 0 0,0 0 0 0 0,0 0 0 0 0,-2 0 0 0 0,-17 0-61 0 0,15 0-10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2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6 11976 0 0,'0'0'1200'0'0,"0"-6"5918"0"0,-1 23-6819 0 0,-1-1 0 0 0,-1 1 0 0 0,-7 25 0 0 0,4-19-124 0 0,-4 26 1 0 0,-7 60 1220 0 0,1-10-1106 0 0,15-73-290 0 0,1 31 0 0 0,0-19 0 0 0,11 65 0 0 0,-11-97 0 0 0,0 0 0 0 0,1 0 0 0 0,0 0 0 0 0,3 7 0 0 0,-3-7 0 0 0,1 0 0 0 0,-1 0 0 0 0,0 0 0 0 0,0 8 0 0 0,5 37 704 0 0,-5-46-497 0 0,4 6-166 0 0,11 7-41 0 0,-15-17 0 0 0,7 4 0 0 0,16 2 0 0 0,-20-6 1 0 0,0 0-1 0 0,0 0 1 0 0,-1 0-1 0 0,1-1 1 0 0,0 0-1 0 0,0 0 1 0 0,0 0 0 0 0,0 0-1 0 0,6-2 1 0 0,10 0-45 0 0,-19 2-166 0 0,12-5-886 0 0,-9 1 481 0 0,-1 0 0 0 0,1-1 0 0 0,-1 1 0 0 0,0 0 0 0 0,0-1-1 0 0,-1 0 1 0 0,1 0 0 0 0,-1 0 0 0 0,0 0 0 0 0,-1 0 0 0 0,1 0 0 0 0,-1 0-1 0 0,0 0 1 0 0,0-1 0 0 0,0-6 0 0 0,0 7-1574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42.8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75 1182 4232 0 0,'0'0'191'0'0,"0"2"-11"0"0,-6 17 9237 0 0,5-19-9334 0 0,1 0 0 0 0,-1 0 0 0 0,1 0 0 0 0,-1 0 1 0 0,1 0-1 0 0,-1 0 0 0 0,1 0 0 0 0,0-1 1 0 0,-1 1-1 0 0,1 0 0 0 0,-1 0 0 0 0,1 0 0 0 0,0-1 1 0 0,-1 1-1 0 0,1 0 0 0 0,-1 0 0 0 0,1-1 0 0 0,0 1 1 0 0,-1 0-1 0 0,1-1 0 0 0,0 1 0 0 0,0 0 1 0 0,-1-1-1 0 0,1 1 0 0 0,0 0 0 0 0,0-1 0 0 0,-1 1 1 0 0,1-1-1 0 0,-6-17 1625 0 0,6 18-1107 0 0,-1-1-502 0 0,0 1 0 0 0,-1-1 0 0 0,1 1 0 0 0,0-1-1 0 0,0 1 1 0 0,0-1 0 0 0,1 0 0 0 0,-1 0 0 0 0,0 1 0 0 0,0-1 0 0 0,0 0-1 0 0,0 0 1 0 0,1 0 0 0 0,-1 0 0 0 0,0 0 0 0 0,1 0 0 0 0,-1 0 0 0 0,1 0 0 0 0,-1-1-1 0 0,-6-23 1728 0 0,7 24-1800 0 0,0-1 1 0 0,0 1 0 0 0,0-1-1 0 0,0 1 1 0 0,-1-1 0 0 0,1 1-1 0 0,-1-1 1 0 0,1 1 0 0 0,-2-2-1 0 0,1 0 4 0 0,0 1 0 0 0,0 0 0 0 0,0-1 0 0 0,1 1 0 0 0,-1-1 0 0 0,1 1 0 0 0,-1-1 0 0 0,1 1 0 0 0,0-5 0 0 0,0-1-30 0 0,-1-4 0 0 0,-1 7 125 0 0,1 0 1 0 0,0 0-1 0 0,0 0 0 0 0,0-10 0 0 0,1 12-50 0 0,0 0 1 0 0,0 1-1 0 0,-1-1 0 0 0,1 0 1 0 0,-1 0-1 0 0,0 0 1 0 0,1 1-1 0 0,-2-4 0 0 0,1 4-45 0 0,0 0 0 0 0,0-1 0 0 0,0 1 0 0 0,0-1 0 0 0,1 1-1 0 0,0 0 1 0 0,-1-1 0 0 0,1 1 0 0 0,0-1 0 0 0,0 0 0 0 0,1-3 0 0 0,-1-12 35 0 0,0-18-1 0 0,0-1 0 0 0,1 33-10 0 0,6-22-130 0 0,-6 20 89 0 0,2 0 66 0 0,-4 5-56 0 0,-1-2-10 0 0,5-14 73 0 0,2-9-86 0 0,-3 12 0 0 0,0 8 0 0 0,1 0 0 0 0,-1 0 0 0 0,0 0 0 0 0,0 0 0 0 0,1-8 0 0 0,-2 7 0 0 0,3-5 0 0 0,10-23 0 0 0,-14 33 0 0 0,1 0 0 0 0,-1 0 0 0 0,1 0-1 0 0,0 0 1 0 0,-1 0 0 0 0,1 1 0 0 0,0-1-1 0 0,0 0 1 0 0,0 1 0 0 0,3-4 0 0 0,-1-1 3 0 0,-1-14 34 0 0,-2 20-23 0 0,0 0 0 0 0,0-1 0 0 0,0 1 1 0 0,0 0-1 0 0,0-1 0 0 0,0 1 0 0 0,0 0 1 0 0,0-1-1 0 0,0 1 0 0 0,1 0 0 0 0,-1 0 1 0 0,0-1-1 0 0,0 1 0 0 0,0 0 1 0 0,0 0-1 0 0,1-1 0 0 0,-1 1 0 0 0,0 0 1 0 0,0 0-1 0 0,1 0 0 0 0,-1-1 0 0 0,0 1 1 0 0,0 0-1 0 0,1 0 0 0 0,1-2 66 0 0,10-18 388 0 0,2 3-423 0 0,-11 15-48 0 0,1 1 3 0 0,0-2 0 0 0,-6 4 0 0 0,23-29 0 0 0,-9 12 0 0 0,-7 6 0 0 0,-5 7 0 0 0,0-1 0 0 0,11-13 0 0 0,-9 14 0 0 0,-1 1 0 0 0,1 0 0 0 0,0 0 0 0 0,0 1 0 0 0,0-1 0 0 0,4-3 0 0 0,6-5 0 0 0,5-5 0 0 0,-13 11 0 0 0,-2 1 0 0 0,1 0 0 0 0,0-1 0 0 0,3-5 0 0 0,10-13 0 0 0,2 3 0 0 0,-16 16 0 0 0,1-1 0 0 0,0 1 0 0 0,0 0 0 0 0,0 1 0 0 0,0-1 0 0 0,4-2 0 0 0,5-5 0 0 0,-9 8 0 0 0,0-1 0 0 0,0 1 0 0 0,0 0 0 0 0,6-4 0 0 0,-3 3 0 0 0,-1 0 0 0 0,1 0 0 0 0,-1-1 0 0 0,6-5 0 0 0,-7 5 0 0 0,-1 1 0 0 0,1 0 0 0 0,0 1 0 0 0,0-1 0 0 0,0 1 0 0 0,9-4 0 0 0,3-2 0 0 0,3-1 0 0 0,8-3-138 0 0,-3 0-372 0 0,-12 7 497 0 0,0-1 1 0 0,-1 0-1 0 0,13-9 0 0 0,-11 6 59 0 0,24-11-1 0 0,-26 15-45 0 0,-7 3 0 0 0,0 0 0 0 0,0 1 0 0 0,0-1 0 0 0,0 1 0 0 0,1 0 0 0 0,5-1 0 0 0,-3 0 0 0 0,33-11 0 0 0,-38 12 0 0 0,1 0 0 0 0,-1 0 0 0 0,1 0 0 0 0,0 0 0 0 0,-1 0 0 0 0,1 1 0 0 0,0-1 0 0 0,0 1 0 0 0,4-1 0 0 0,-5 1 0 0 0,0 0 0 0 0,0 0 0 0 0,0-1 0 0 0,0 1 0 0 0,0-1 0 0 0,0 1 0 0 0,0-1 0 0 0,-1 0 0 0 0,1 1 0 0 0,0-1 0 0 0,2-2 0 0 0,9-1 0 0 0,36-6-133 0 0,-25 4 36 0 0,39-4-1 0 0,-55 8 98 0 0,0 0 0 0 0,-1 0 0 0 0,12-5 0 0 0,1-1 0 0 0,-13 6 26 0 0,0 0 0 0 0,-1 1 0 0 0,15-3 1 0 0,-20 4-3 0 0,0 0 1 0 0,0 0 0 0 0,0 0 0 0 0,0 0 0 0 0,0-1-1 0 0,0 1 1 0 0,0 0 0 0 0,1-1 0 0 0,-1 1-1 0 0,0-1 1 0 0,0 1 0 0 0,0-2 0 0 0,4 1 228 0 0,10 1-39 0 0,48-4-172 0 0,-60 4-42 0 0,-1 0 0 0 0,1 0 0 0 0,0 0 0 0 0,0 0 0 0 0,-1 0 0 0 0,1-1 0 0 0,0 1 0 0 0,-1-1 0 0 0,4-1 0 0 0,4-1 0 0 0,76-10 0 0 0,-71 11 0 0 0,-13 2 0 0 0,0 0 0 0 0,-1 0 0 0 0,1 0 0 0 0,0 0 0 0 0,0-1 0 0 0,0 1 0 0 0,-1-1 0 0 0,1 1 0 0 0,1-2 0 0 0,2 1 0 0 0,-1-1 0 0 0,1 1 0 0 0,0 0 0 0 0,-1 0 0 0 0,1 0 0 0 0,0 1 0 0 0,5 0 0 0 0,12-2 0 0 0,32-2 0 0 0,-34 3 0 0 0,25-4 0 0 0,-28 4 0 0 0,17-3 87 0 0,-5 0-8 0 0,-5 1-18 0 0,1 0 0 0 0,25 2 1 0 0,56 1 23 0 0,-64 3-19 0 0,-39-2-59 0 0,1-1-1 0 0,0 1 0 0 0,-1-1 1 0 0,1 0-1 0 0,0 0 0 0 0,-1-1 1 0 0,5 0-1 0 0,32-2 436 0 0,-31 3-397 0 0,0 0 0 0 0,0-1 0 0 0,15-4-1 0 0,-17 4-46 0 0,0-1-1 0 0,0 1 0 0 0,-1 0 0 0 0,1 1 0 0 0,0 0 0 0 0,8 0 0 0 0,10 0 152 0 0,26-4-403 0 0,-17 6 252 0 0,-27-1 12 0 0,0 0-1 0 0,0-1 1 0 0,1 0-1 0 0,-1 0 0 0 0,0-1 1 0 0,9-1-1 0 0,5 1-9 0 0,-7 0 0 0 0,7-5 0 0 0,-12 4 14 0 0,0 1 0 0 0,0 0 0 0 0,0 1 0 0 0,11 0 0 0 0,12 0-162 0 0,42 0 514 0 0,-46 0-366 0 0,6 0 0 0 0,-16 0 0 0 0,-7 0 3 0 0,0 0 1 0 0,0 1-1 0 0,14 2 0 0 0,-19-2 51 0 0,48-1-41 0 0,-35 0-13 0 0,-3 1 0 0 0,-6 3-133 0 0,-8-3-564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45.2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1505 1211 3224 0 0,'0'0'19687'0'0,"-1"-12"-19389"0"0,-9-6-4 0 0,9 17-277 0 0,0-1 0 0 0,0 1 0 0 0,1-1 0 0 0,-1 0 0 0 0,0 1 0 0 0,0-1 0 0 0,1 0 0 0 0,-1 1 0 0 0,1-1 0 0 0,0 0 0 0 0,-1 1 0 0 0,1-1 0 0 0,0 0 0 0 0,0 0 0 0 0,0 0 0 0 0,0 1 0 0 0,0-1 0 0 0,1-2 0 0 0,0-2 60 0 0,-1-40 363 0 0,-4-41 744 0 0,1 70-1182 0 0,3 16-7 0 0,0 0-1 0 0,-1 0 1 0 0,1 0 0 0 0,0 0-1 0 0,0 0 1 0 0,0 0-1 0 0,0 0 1 0 0,0-1 0 0 0,0 1-1 0 0,0 0 1 0 0,0 0 0 0 0,0 0-1 0 0,0 0 1 0 0,1 0 0 0 0,-1 0-1 0 0,0 0 1 0 0,1-1 0 0 0,0 0-1 0 0,-1 1-21 0 0,1 0-1 0 0,-1-1 0 0 0,0 1 1 0 0,0 0-1 0 0,1-1 1 0 0,-1 1-1 0 0,0 0 0 0 0,0-1 1 0 0,-1 1-1 0 0,1 0 1 0 0,0-1-1 0 0,0 1 1 0 0,0 0-1 0 0,-1 0 0 0 0,1-1 1 0 0,-1 1-1 0 0,0-2 1 0 0,-2-10 31 0 0,3-43 124 0 0,-7 22-53 0 0,7 8 32 0 0,0-26 42 0 0,-2 34-73 0 0,0-5-35 0 0,-4-28 23 0 0,5 49-64 0 0,1-1 0 0 0,0 0 0 0 0,-1 1 0 0 0,1-1 0 0 0,-1 1 0 0 0,0-1 0 0 0,-1-2 0 0 0,0 2 0 0 0,1 0 0 0 0,0 0 0 0 0,0 0 0 0 0,1 0 0 0 0,-1 0 0 0 0,1 0 0 0 0,-1-4 0 0 0,1-4 1 0 0,0 10-4 0 0,-10-17 27 0 0,-1-15 420 0 0,11 31-568 0 0,0 0-18 0 0,0 1 133 0 0,-1 0-1 0 0,1 0 1 0 0,0 0-1 0 0,0 0 0 0 0,-1 0 1 0 0,1 0-1 0 0,0 0 1 0 0,-1 0-1 0 0,1 0 1 0 0,-1 1-1 0 0,0-1 0 0 0,1 0 1 0 0,-1 0-1 0 0,-1-1 1 0 0,-2-3 8 0 0,-2-8 1 0 0,4 6 10 0 0,1 2 43 0 0,0-1 0 0 0,0 1 0 0 0,-1-1 0 0 0,-4-8 0 0 0,3 8 149 0 0,1 2-255 0 0,1 1 1 0 0,-1 0-1 0 0,1 0 0 0 0,-1 0 0 0 0,0 1 0 0 0,0-1 1 0 0,-4-4-1 0 0,-6-9 593 0 0,0-3-511 0 0,11 16-29 0 0,0 3 0 0 0,-13-8 0 0 0,4-2 39 0 0,-4-6-14 0 0,12 14-25 0 0,-13-16 54 0 0,-12-6-182 0 0,26 23-56 0 0,-1 0-22 0 0,-2-1 111 0 0,-19-11-18 0 0,19 12 113 0 0,3 0 0 0 0,0 1 0 0 0,0-1 0 0 0,0 1 0 0 0,0-1 0 0 0,0 0 0 0 0,0 1 0 0 0,0-1 0 0 0,0 0 0 0 0,1 0 0 0 0,-1 0 0 0 0,0 0 0 0 0,1 1 0 0 0,-1-1 0 0 0,-1-2 0 0 0,1 1 21 0 0,-1 0 0 0 0,1 1 1 0 0,-1-1-1 0 0,0 1 0 0 0,0 0 0 0 0,0 0 0 0 0,0-1 0 0 0,0 1 0 0 0,0 0 0 0 0,0 1 0 0 0,0-1 1 0 0,-5-1-1 0 0,2 1 82 0 0,0-1 1 0 0,0 0-1 0 0,0 0 1 0 0,-8-5-1 0 0,-34-19-857 0 0,10 7 740 0 0,28 14 295 0 0,0-1 169 0 0,9 6-465 0 0,-1-1 1 0 0,1 1-1 0 0,-1-1 1 0 0,1 1-1 0 0,-1-1 1 0 0,1 1-1 0 0,-1 0 1 0 0,1-1-1 0 0,-1 1 1 0 0,0 0-1 0 0,1-1 1 0 0,-1 1-1 0 0,1 0 1 0 0,-1 0-1 0 0,0 0 1 0 0,1 0-1 0 0,-1 0 1 0 0,-1-1-1 0 0,1 1-14 0 0,0 0 0 0 0,0 0-1 0 0,0 0 1 0 0,1 0 0 0 0,-1 0 0 0 0,0-1-1 0 0,0 1 1 0 0,0 0 0 0 0,0-1 0 0 0,1 1-1 0 0,-1-1 1 0 0,0 1 0 0 0,-1-2 0 0 0,1 1 51 0 0,0 0 1 0 0,0 0-1 0 0,0 0 1 0 0,0 1-1 0 0,0-1 1 0 0,-1 0-1 0 0,1 0 1 0 0,0 1-1 0 0,0-1 1 0 0,-1 0 0 0 0,1 1-1 0 0,0-1 1 0 0,-1 1-1 0 0,-1-1 1 0 0,-28-9 385 0 0,8 1-408 0 0,20 7-18 0 0,-1 1 0 0 0,1 0 0 0 0,-1 0 0 0 0,1 1 0 0 0,-1-1 0 0 0,0 1 0 0 0,-4-1 0 0 0,7 2 5 0 0,0-1 1 0 0,1 0 0 0 0,-1 0-1 0 0,1-1 1 0 0,-1 1 0 0 0,0 0 0 0 0,1 0-1 0 0,-1 0 1 0 0,1 0 0 0 0,-1 0 0 0 0,1-1-1 0 0,-1 1 1 0 0,1 0 0 0 0,-1 0-1 0 0,1-1 1 0 0,-2 0 0 0 0,2 1-19 0 0,-1-1 1 0 0,0 1-1 0 0,0 0 1 0 0,0-1-1 0 0,0 1 0 0 0,1 0 1 0 0,-1 0-1 0 0,0-1 1 0 0,0 1-1 0 0,0 0 1 0 0,0 0-1 0 0,0 0 0 0 0,-1 0 1 0 0,1 0 54 0 0,0 0 1 0 0,1 0-1 0 0,-1 0 1 0 0,0 0-1 0 0,0 0 1 0 0,0 0-1 0 0,0 0 1 0 0,0-1-1 0 0,0 1 1 0 0,0 0-1 0 0,0-1 1 0 0,0 1-1 0 0,0-1 1 0 0,-32-9 445 0 0,17 3-470 0 0,6 3 0 0 0,0 0 0 0 0,0 1 0 0 0,-13-3 0 0 0,1 5 0 0 0,18 1 2 0 0,0-1-1 0 0,0 1 0 0 0,0-1 1 0 0,0 0-1 0 0,0 0 0 0 0,0 0 1 0 0,-6-4-1 0 0,6 4 42 0 0,-11 2-34 0 0,9-2-8 0 0,-11-9-1 0 0,6 6 0 0 0,-4 2 42 0 0,13 2-39 0 0,-1 0 1 0 0,1-1-1 0 0,0 1 0 0 0,-1-1 0 0 0,1 0 1 0 0,0 1-1 0 0,0-1 0 0 0,-1 0 1 0 0,-2-3-1 0 0,-25-5 50 0 0,20 7-53 0 0,9 1 0 0 0,0 1 0 0 0,0-1 0 0 0,0 1 0 0 0,0 0-1 0 0,1 0 1 0 0,-1-1 0 0 0,0 1 0 0 0,0 0 0 0 0,0 0 0 0 0,0 0 0 0 0,0 0-1 0 0,0 0 1 0 0,0 0 0 0 0,0 0 0 0 0,0 0 0 0 0,-1 1 0 0 0,1-1 3 0 0,0 0 0 0 0,0 0 0 0 0,0 0 0 0 0,0 0 0 0 0,1 0 0 0 0,-1 0 0 0 0,0 0 1 0 0,0 0-1 0 0,0 0 0 0 0,0 0 0 0 0,0 0 0 0 0,0 0 0 0 0,1-1 0 0 0,-1 1 0 0 0,0 0 0 0 0,0-1 0 0 0,0 1 1 0 0,-15-7 6 0 0,14 6-5 0 0,0 0 1 0 0,1 0-1 0 0,-1 1 0 0 0,0-1 1 0 0,0 0-1 0 0,0 1 0 0 0,0-1 1 0 0,1 1-1 0 0,-1 0 0 0 0,0-1 1 0 0,-4 1-1 0 0,-10-4-3 0 0,11 2 12 0 0,-1 1 1 0 0,1-1 0 0 0,-1 1-1 0 0,-7 0 1 0 0,-10-3 38 0 0,-18-5-29 0 0,28 5 60 0 0,-1 1 0 0 0,0 1 0 0 0,-24-2 0 0 0,-143 4 129 0 0,144-4-79 0 0,15 4-54 0 0,-58 4-1301 0 0,90-13-1513 0 0,-3 4 1326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59.9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27 1840 0 0,'0'0'5138'0'0,"-2"-1"-3452"0"0,1 1-1472 0 0,0 0 1 0 0,1-1 0 0 0,-1 1-1 0 0,0 0 1 0 0,0-1 0 0 0,0 1-1 0 0,0-1 1 0 0,0 0 0 0 0,1 1-1 0 0,-1-1 1 0 0,0 0 0 0 0,1 1-1 0 0,-1-1 1 0 0,0 0 0 0 0,1 0-1 0 0,-1 0 1 0 0,1 1 0 0 0,-1-1-1 0 0,0-2 1 0 0,-16-1 2050 0 0,10-1-1239 0 0,4 4-731 0 0,1 1 0 0 0,-1-1 0 0 0,0 1 0 0 0,0 0 0 0 0,0 0 0 0 0,-4 0 0 0 0,-1 1 718 0 0,7-1 92 0 0,-10 0 2 0 0,-5 0 906 0 0,13 0-81 0 0,6-1-2338 0 0,0 1 423 0 0,0 0 0 0 0,0 0 0 0 0,0 0-1 0 0,-1 1 1 0 0,1-1 0 0 0,0 1 0 0 0,0-1-1 0 0,0 1 1 0 0,4 2 0 0 0,16 3 55 0 0,7 0 7 0 0,-15-3-41 0 0,-1-1 1 0 0,24 1-1 0 0,-20-2-3 0 0,28 6 1 0 0,-25-4-43 0 0,8 3 315 0 0,-14-3-261 0 0,0-1 1 0 0,0 0-1 0 0,0-1 0 0 0,0 0 1 0 0,18-2-1 0 0,-28 0-44 0 0,0 1-1 0 0,-1 0 1 0 0,1 1-1 0 0,0-1 1 0 0,0 1-1 0 0,7 1 1 0 0,12 2-429 0 0,-23-3 320 0 0,3 0 139 0 0,0 0 1 0 0,0 1 0 0 0,0-1 0 0 0,-1 1 0 0 0,1 0 0 0 0,0 0 0 0 0,-1 0-1 0 0,0 1 1 0 0,5 4 0 0 0,-4-4 67 0 0,-2-1-56 0 0,1-2-32 0 0,0 0 0 0 0,-1 1 0 0 0,1-1-1 0 0,0 1 1 0 0,0 0 0 0 0,-1 0 0 0 0,1 0 0 0 0,2 2 0 0 0,-3-2-13 0 0,1-1 1 0 0,-1 1 0 0 0,0 0-1 0 0,0 0 1 0 0,0-1-1 0 0,0 1 1 0 0,1-1 0 0 0,-1 0-1 0 0,3 0 1 0 0,12 3 57 0 0,-4 2-48 0 0,-3-4-27 0 0,-9-1-83 0 0,1 0-429 0 0,7 3 529 0 0,-7-2 1326 0 0,-2 1-1266 0 0,-1 6-48 0 0,-4 2-12 0 0,4-9 4 0 0,0 0 0 0 0,1-1 1 0 0,-1 1-1 0 0,0 0 0 0 0,1 0 0 0 0,-1-1 0 0 0,0 1 0 0 0,0 0 0 0 0,0-1 0 0 0,0 1 1 0 0,0-1-1 0 0,0 1 0 0 0,0-1 0 0 0,0 0 0 0 0,0 1 0 0 0,0-1 0 0 0,-2 0 0 0 0,-3 2 163 0 0,-4 2 134 0 0,8-3-304 0 0,0 1 0 0 0,-1-1 0 0 0,1 0 0 0 0,-1 0 0 0 0,1 0 0 0 0,-1 0 0 0 0,-3 0-1 0 0,-27 4-281 0 0,-4 6 165 0 0,16-9 120 0 0,18-1 0 0 0,0-1 0 0 0,0 0 0 0 0,0 1 0 0 0,0 0 0 0 0,0-1 0 0 0,0 1 0 0 0,0 1 0 0 0,-6 2 0 0 0,-11 5 0 0 0,17-7 0 0 0,-6 0 0 0 0,-2-1 0 0 0,7 0 0 0 0,-5 2 0 0 0,-2 3 0 0 0,-79 33 4 0 0,86-38-13 0 0,-20 9 6 0 0,21-9 3 0 0,-1 1 0 0 0,1 0 0 0 0,-1 1 0 0 0,0-1 0 0 0,1 1 0 0 0,-1-1 0 0 0,-4 6 0 0 0,0-1 0 0 0,-2 0 0 0 0,-2-2 0 0 0,0 4 0 0 0,-7 4 0 0 0,-8 11 0 0 0,0 0 0 0 0,8-8 0 0 0,16-12 1 0 0,2-4-1 0 0,1 1 1 0 0,-1 0-1 0 0,0 0 1 0 0,0 0 0 0 0,1-1-1 0 0,-1 1 1 0 0,0 0-1 0 0,0-1 1 0 0,0 1 0 0 0,0 0-1 0 0,0-1 1 0 0,0 0-1 0 0,0 1 1 0 0,0-1 0 0 0,0 1-1 0 0,-2-1 1 0 0,-7 6 115 0 0,-16 13 113 0 0,25-21-131 0 0,1 2-89 0 0,0 0-1 0 0,0-1 0 0 0,0 1 1 0 0,-1-1-1 0 0,1 1 1 0 0,0 0-1 0 0,0-1 1 0 0,0 1-1 0 0,0 0 0 0 0,0-1 1 0 0,0 1-1 0 0,0 0 1 0 0,0-1-1 0 0,0 1 0 0 0,0-1 1 0 0,0 1-1 0 0,0 0 1 0 0,0-1-1 0 0,1 1 0 0 0,-1 0 1 0 0,0-1-1 0 0,0 1 1 0 0,1-1-1 0 0,1-4-37 0 0,1-1-1 0 0,-1 0 1 0 0,1 0 0 0 0,-2 0-1 0 0,3-7 1 0 0,-4 10 26 0 0,1 1 24 0 0,-1 0-1 0 0,1 0 1 0 0,-1-1-1 0 0,1 1 1 0 0,-1 0-1 0 0,0 0 1 0 0,0-1-1 0 0,0 1 1 0 0,0 0-1 0 0,-1 0 1 0 0,0-5-1 0 0,-3-11 49 0 0,-4-14-357 0 0,7 27 291 0 0,0 0 0 0 0,-1 0 1 0 0,1 1-1 0 0,-1-1 0 0 0,-3-8 0 0 0,2 9 33 0 0,2 1 173 0 0,0 1-116 0 0,0 1-83 0 0,-2-2-1 0 0,2-10-20 0 0,-4-14-113 0 0,-2 11 227 0 0,2 4-103 0 0,1 6 0 0 0,-3-1 0 0 0,2 2-21 0 0,4 4 11 0 0,2 0-314 0 0,8-2 315 0 0,-3 1 4 0 0,17 0 6 0 0,-3 1-1 0 0,-15 2 0 0 0,10-1 0 0 0,4 2 52 0 0,-15-1 36 0 0,-1 1-29 0 0,12 4-26 0 0,-14-6-50 0 0,0 1 0 0 0,0-1-1 0 0,0 1 1 0 0,0-1 0 0 0,1 1-1 0 0,-1-1 1 0 0,0 0 0 0 0,0 0-1 0 0,0 0 1 0 0,0 0-1 0 0,2 0 1 0 0,-1 0 62 0 0,11 0 237 0 0,-5 0-278 0 0,-6 0-70 0 0,-4 1 58 0 0,1 3 7 0 0,-13 5 54 0 0,2-7-42 0 0,1 2-11 0 0,-1 1 0 0 0,3-1-13 0 0,7-3-55 0 0,4 0 10 0 0,0 1 59 0 0,1-1 0 0 0,-1 1-1 0 0,1-1 1 0 0,0 0-1 0 0,-1 0 1 0 0,1 0 0 0 0,0 0-1 0 0,0 0 1 0 0,0-1-1 0 0,0 1 1 0 0,0-1 0 0 0,-1 0-1 0 0,1 0 1 0 0,0 0-1 0 0,0 0 1 0 0,4-1 0 0 0,8 0-1 0 0,-10 0-3 0 0,0 1 0 0 0,1-1 0 0 0,-1 0 0 0 0,0 0 0 0 0,5-2 1 0 0,1 0-41 0 0,-8 2 34 0 0,0 1 6 0 0,13 0-50 0 0,-23 10 10 0 0,-4-1 113 0 0,-2 0-1 0 0,-16 8 1 0 0,10-5-246 0 0,7-3 90 0 0,10-6 95 0 0,-17 10 0 0 0,34-13 58 0 0,13-10-80 0 0,-11 4-46 0 0,-3 0 78 0 0,0 2-1 0 0,16-5 1 0 0,-19 8-19 0 0,-7 0-6 0 0,-7 5 34 0 0,-9 4 14 0 0,2-4-42 0 0,-20 6 0 0 0,18-9 0 0 0,3-1-13 0 0,5 0-41 0 0,19-4 26 0 0,0-1-1 0 0,14-7 0 0 0,-7 6-35 0 0,-4 2 33 0 0,10-6 31 0 0,-22 8 0 0 0,0 0 0 0 0,0 0 0 0 0,0-1 0 0 0,7-4 0 0 0,15-8 57 0 0,-27 15-78 0 0,-1 0 0 0 0,1 0 0 0 0,0 0 0 0 0,0-1-1 0 0,0 1 1 0 0,-1 0 0 0 0,1-1 0 0 0,0 1-1 0 0,0-1 1 0 0,-1 1 0 0 0,1-1 0 0 0,0 1-1 0 0,0-2 1 0 0,-1 1 35 0 0,0-1 0 0 0,0 1 0 0 0,0-1 0 0 0,0 1 1 0 0,-1-1-1 0 0,1 1 0 0 0,-1-1 0 0 0,1 1 0 0 0,-1 0 0 0 0,1-1 0 0 0,-1 1 0 0 0,0 0 0 0 0,0 0 0 0 0,0-1 0 0 0,1 1 0 0 0,-1 0 0 0 0,0 0 0 0 0,0 0 1 0 0,-1 0-1 0 0,1 0 0 0 0,0 0 0 0 0,0 0 0 0 0,-2 0 0 0 0,0-1-61 0 0,1 0-56 0 0,-1 2-18 0 0,1-1 107 0 0,-1 1-1 0 0,0-1 1 0 0,0 1-1 0 0,1-1 1 0 0,-6-2-1 0 0,-9-2 19 0 0,14 4-4 0 0,0 1 0 0 0,0-1 0 0 0,0 0 0 0 0,0 0 0 0 0,1 0 0 0 0,-1 0 0 0 0,-5-3 0 0 0,-4-1 0 0 0,-17-6 0 0 0,28 11 0 0 0,1 0 0 0 0,-1-1 0 0 0,0 1 0 0 0,0 0 0 0 0,0-1 0 0 0,0 1 0 0 0,0-1 0 0 0,0 1 0 0 0,1-1 0 0 0,-1 0 0 0 0,0 1 0 0 0,0-1 0 0 0,1 0 0 0 0,-1 0 0 0 0,0 0 0 0 0,-3-3 0 0 0,2 1 0 0 0,1 2 0 0 0,-1 1 0 0 0,1-1 0 0 0,0 0 0 0 0,0 0 0 0 0,-1 1 0 0 0,1-1 0 0 0,0 1 0 0 0,0-1 0 0 0,-1 1 0 0 0,1-1 0 0 0,-1 1 0 0 0,1 0 0 0 0,-3 0 0 0 0,-2-2 0 0 0,-6-2 0 0 0,-2-3 0 0 0,10 7 0 0 0,0 0 0 0 0,-35-8 124 0 0,-8 2-151 0 0,39 6 44 0 0,0 0 0 0 0,0 0-1 0 0,0-1 1 0 0,-1 0 0 0 0,1-1-1 0 0,1 0 1 0 0,-10-3 0 0 0,12 3 45 0 0,-20-10-27 0 0,23 10-58 0 0,-1 1 0 0 0,0 0 0 0 0,0-1 0 0 0,0 1 0 0 0,0 0 0 0 0,0 1 0 0 0,-6-2 0 0 0,0 0-51 0 0,-4-6 60 0 0,8 6 14 0 0,0 1 0 0 0,0 0 0 0 0,0 0 1 0 0,1 0-1 0 0,-1 1 0 0 0,0-1 0 0 0,0 1 0 0 0,-6 1 0 0 0,-23-1 18 0 0,32 0 219 0 0,5 0-575 0 0,2 0 304 0 0,33 6-10 0 0,34 13 55 0 0,-36-14 282 0 0,28 12-510 0 0,-53-15 195 0 0,1 0 1 0 0,0-1 0 0 0,0 0-1 0 0,0 0 1 0 0,21-3-1 0 0,1 1 16 0 0,56 1 182 0 0,-87 1-187 0 0,0-1 0 0 0,0 1 0 0 0,0 0 0 0 0,0-1-1 0 0,0 2 1 0 0,-1-1 0 0 0,1 0 0 0 0,0 0 0 0 0,0 1 0 0 0,2 1 0 0 0,-3-1 41 0 0,1 0 1 0 0,-1-1 0 0 0,0 0-1 0 0,1 0 1 0 0,0 1 0 0 0,-1-1-1 0 0,1-1 1 0 0,0 1 0 0 0,4 1-1 0 0,-6-2 58 0 0,27 11-480 0 0,-24-10 391 0 0,13 1-115 0 0,-15-2-500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02.3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51 920 0 0,'0'0'11288'0'0,"-3"-1"-10938"0"0,-9-3 28 0 0,10 3 2419 0 0,-1 1-2599 0 0,1 0-1 0 0,0 0 1 0 0,-1 0-1 0 0,1-1 1 0 0,0 1 0 0 0,-1-1-1 0 0,-4-1 2526 0 0,9 2-2653 0 0,30-7 249 0 0,-9 2-164 0 0,2 2-18 0 0,-5 0 71 0 0,29-1-1 0 0,-34 5-81 0 0,31 4-1 0 0,-28-3-52 0 0,-1-1 0 0 0,32-2 0 0 0,-13 0 17 0 0,1-4 86 0 0,-29 3-114 0 0,0 0-1 0 0,14 0 0 0 0,-13 2-8 0 0,-1-1 0 0 0,14-3 0 0 0,-13 2-112 0 0,0 1 1 0 0,13-1-1 0 0,0-2-192 0 0,-20 3 369 0 0,10 1 314 0 0,-7 2-85 0 0,-10 2 393 0 0,-5 0-394 0 0,6-2-303 0 0,-5 1-33 0 0,7-3-10 0 0,0 1 0 0 0,0-1 0 0 0,-1 1 0 0 0,1-1 0 0 0,0 0 0 0 0,0 0 0 0 0,-1 0 0 0 0,1 0 0 0 0,-2 0 0 0 0,-13-2 0 0 0,-14 2-376 0 0,12-1-365 0 0,0 1-1 0 0,-35 5 1 0 0,39-1 187 0 0,13-2 436 0 0,1-2 93 0 0,1 0-1 0 0,-1 0 0 0 0,0 0 1 0 0,1 0-1 0 0,-1 0 0 0 0,1 0 1 0 0,-1 0-1 0 0,1 0 0 0 0,-1 0 1 0 0,1 0-1 0 0,-1-1 0 0 0,1 1 1 0 0,-1 0-1 0 0,1 0 0 0 0,-1 0 1 0 0,1-1-1 0 0,-1 1 0 0 0,1 0 1 0 0,-1-1-1 0 0,0 1 0 0 0,0-1-65 0 0,-5 0-162 0 0,0 0 0 0 0,0 0-1 0 0,0 1 1 0 0,-10 1 0 0 0,-2-1-323 0 0,-17 7-833 0 0,28-6 1015 0 0,-1 0 0 0 0,1 0 0 0 0,-1 1 0 0 0,1 0 0 0 0,0 0-1 0 0,0 1 1 0 0,-13 6 0 0 0,12-5 405 0 0,-9 3-11 0 0,-1-4 0 0 0,3 0 0 0 0,10-4 0 0 0,3 0 0 0 0,-10 0 0 0 0,7 1 0 0 0,1 0 0 0 0,-1 0 0 0 0,1 1 0 0 0,-1-1 0 0 0,-7 3 0 0 0,-9-2 10 0 0,20-1 357 0 0,-1 0-214 0 0,-17-4 197 0 0,16 4 250 0 0,2 0-384 0 0,-6 0-26 0 0,-29 0 916 0 0,33-3-977 0 0,3 3-119 0 0,0 0 1 0 0,0 0-1 0 0,0-1 1 0 0,0 1-1 0 0,0 0 1 0 0,0 0-1 0 0,0 0 1 0 0,-1-1 0 0 0,1 1-1 0 0,0 0 1 0 0,0 0-1 0 0,0 0 1 0 0,0 0-1 0 0,0 0 1 0 0,0-1-1 0 0,-1 1 1 0 0,1 0-1 0 0,0 0 1 0 0,0 0-1 0 0,0 0 1 0 0,-1 0-1 0 0,1 0 1 0 0,0 0-1 0 0,0 0 1 0 0,0-1-1 0 0,-1 1 1 0 0,1 0-1 0 0,0 0 1 0 0,0 0-1 0 0,0 0 1 0 0,-1 0-1 0 0,1 0 1 0 0,0 0-1 0 0,0 0 1 0 0,-1 1 34 0 0,1-1 0 0 0,0 0 1 0 0,-1 0-1 0 0,1 0 0 0 0,-1 0 0 0 0,1 0 1 0 0,0 0-1 0 0,-1 0 0 0 0,1 0 0 0 0,0 0 1 0 0,-1 0-1 0 0,1 0 0 0 0,0 0 0 0 0,-1 0 1 0 0,1-1-1 0 0,0 1 0 0 0,-1 0 0 0 0,1 0 1 0 0,0 0-1 0 0,0 0 0 0 0,-1 0 0 0 0,1-1 0 0 0,0 1 1 0 0,-1 0-1 0 0,1 0 0 0 0,0-1 0 0 0,0 1 1 0 0,-1 0-1 0 0,1 0 0 0 0,0-1 0 0 0,0 1 1 0 0,0 0-1 0 0,0-1 0 0 0,-1 1 0 0 0,1 0 1 0 0,0-1-1 0 0,0 1 0 0 0,0 0 0 0 0,0-1 1 0 0,0 1-1 0 0,0 0 0 0 0,0-1 0 0 0,0 1 1 0 0,0 0-1 0 0,0-1 0 0 0,0 1 0 0 0,0-2 113 0 0,1 2-71 0 0,1-1 0 0 0,-1 1 1 0 0,1-1-1 0 0,-1 1 0 0 0,0-1 0 0 0,1 1 1 0 0,-1-1-1 0 0,0 0 0 0 0,1 0 1 0 0,-1 0-1 0 0,0 0 0 0 0,0 1 0 0 0,0-2 1 0 0,2-1-1 0 0,-3 3-162 0 0,2-2 563 0 0,11 2-176 0 0,-12 0-297 0 0,0 0-1 0 0,0 0 1 0 0,0 0-1 0 0,0 1 0 0 0,0-1 1 0 0,0 0-1 0 0,0 1 1 0 0,-1-1-1 0 0,1 0 0 0 0,0 1 1 0 0,0-1-1 0 0,1 2 1 0 0,-1-2 13 0 0,2 1 118 0 0,24 9 494 0 0,-8 0-305 0 0,26 20 0 0 0,-45-30-335 0 0,23 15 132 0 0,-19-12-129 0 0,1-1 0 0 0,0 0 0 0 0,-1 0 0 0 0,7 2 0 0 0,-7-3-3 0 0,0 0-1 0 0,0 1 1 0 0,0 0-1 0 0,0 0 1 0 0,4 2-1 0 0,5 5 23 0 0,1 0-1 0 0,22 10 0 0 0,-12-5-21 0 0,-3 1 11 0 0,4 0 74 0 0,-19-12-66 0 0,0 1-1 0 0,0 0 1 0 0,-1 0-1 0 0,1 0 1 0 0,-1 1-1 0 0,0 0 1 0 0,8 9-1 0 0,-10-11 1 0 0,0 0 0 0 0,0 0 0 0 0,1 0 1 0 0,-1 0-1 0 0,1 0 0 0 0,0-1 0 0 0,0 0 0 0 0,0 0 0 0 0,6 3 0 0 0,-6-3 34 0 0,4 5 11 0 0,-6-5 247 0 0,1-1-408 0 0,-2-1 30 0 0,0 1 1 0 0,0-1 0 0 0,0 1 0 0 0,0-1 0 0 0,0 1 0 0 0,1-1 0 0 0,-1 0 0 0 0,0 0 0 0 0,0 0 0 0 0,0 0-1 0 0,1 0 1 0 0,-1-2-1890 0 0,2-10-5667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03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516 38 1928 0 0,'5'-11'13864'0'0,"-6"10"-13707"0"0,0-1-118 0 0,0 1 1 0 0,0-1-1 0 0,-1 1 1 0 0,1-1-1 0 0,-1 1 1 0 0,1 0-1 0 0,-1 0 1 0 0,1 0-1 0 0,-1-1 1 0 0,1 2-1 0 0,-1-1 1 0 0,0 0-1 0 0,0 0 1 0 0,1 0-1 0 0,-1 1 1 0 0,0-1-1 0 0,-3 0 1 0 0,-6-2 179 0 0,8 2-168 0 0,0 0 0 0 0,1 1-1 0 0,-1 0 1 0 0,0-1-1 0 0,0 1 1 0 0,0 0-1 0 0,0 1 1 0 0,0-1-1 0 0,-3 1 1 0 0,1 0 29 0 0,-4 0 46 0 0,1 0-1 0 0,0 1 1 0 0,-1 0 0 0 0,1 0-1 0 0,0 1 1 0 0,0 0 0 0 0,1 0-1 0 0,-1 1 1 0 0,1 0 0 0 0,-1 1-1 0 0,1 0 1 0 0,0 0 0 0 0,1 0 0 0 0,-1 1-1 0 0,1-1 1 0 0,1 2 0 0 0,-7 6-1 0 0,4-1 275 0 0,4-8-271 0 0,1 0 0 0 0,0 0 0 0 0,0 0 0 0 0,0 1 0 0 0,1 0-1 0 0,0-1 1 0 0,0 1 0 0 0,-3 9 0 0 0,-6 14 39 0 0,10-22-168 0 0,-1-1 0 0 0,0 0 0 0 0,-1-1 0 0 0,-3 8 0 0 0,3-7 0 0 0,0 0 0 0 0,0 1 0 0 0,-3 10 0 0 0,5-14-14 0 0,0-1 19 0 0,0 0 1 0 0,0 0 0 0 0,1 0-1 0 0,-1 0 1 0 0,0 0-1 0 0,1 0 1 0 0,-1 0-1 0 0,1 0 1 0 0,0 0 0 0 0,-1 0-1 0 0,1 0 1 0 0,0 0-1 0 0,0 0 1 0 0,-1 0-1 0 0,1 2 1 0 0,-4 8 382 0 0,1 0 631 0 0,3 21-437 0 0,0-12-599 0 0,0-18-16 0 0,0-2-147 0 0,0 1 190 0 0,0-1 0 0 0,0 1 0 0 0,0 0 0 0 0,0-1 0 0 0,0 1-1 0 0,0-1 1 0 0,0 1 0 0 0,0-1 0 0 0,0 1 0 0 0,0-1 0 0 0,-1 1 0 0 0,1-1 0 0 0,0 1 0 0 0,0-1-1 0 0,-1 1 1 0 0,0-2-18 0 0,-2-2 0 0 0,-12 2 19 0 0,14 1-8 0 0,1 0-1 0 0,-1-1 1 0 0,1 1 0 0 0,-1 0-1 0 0,1-1 1 0 0,0 1 0 0 0,-1 0-1 0 0,1-1 1 0 0,-1 1-1 0 0,1 0 1 0 0,0-1 0 0 0,-1 1-1 0 0,1-1 1 0 0,0 1 0 0 0,0-1-1 0 0,-1 1 1 0 0,1-2 0 0 0,-1 1 2 0 0,-6-5-24 0 0,5 5 10 0 0,1 0 1 0 0,-1 0-1 0 0,0-1 1 0 0,1 1-1 0 0,-1-1 0 0 0,1 1 1 0 0,-3-5-1 0 0,0 0 10 0 0,-3-7 15 0 0,-18-21-1 0 0,22 30-10 0 0,0 0-1 0 0,-1 1 0 0 0,1 0 0 0 0,-1 0 1 0 0,0 0-1 0 0,0 0 0 0 0,0 0 0 0 0,-1 1 1 0 0,-5-3-1 0 0,-16-10 43 0 0,16 9-41 0 0,1 2-6 0 0,4 3-12 0 0,4 1-48 0 0,7-6 3 0 0,6 2 116 0 0,-1 3-64 0 0,5-1-55 0 0,0 1 0 0 0,25 1-1 0 0,-31 0 72 0 0,-8 0 44 0 0,-42 4 79 0 0,30-4-134 0 0,1-1 0 0 0,-1 0 0 0 0,1-1 0 0 0,-17-4 0 0 0,16 5 0 0 0,-2 1 0 0 0,1-1 0 0 0,5-1-12 0 0,5 1-46 0 0,13 1-8 0 0,2-3 45 0 0,-12 3 17 0 0,0-1 0 0 0,1 0-1 0 0,-1 1 1 0 0,0 0 0 0 0,0-1-1 0 0,0 1 1 0 0,1 0 0 0 0,-1 0 0 0 0,3 1-1 0 0,7 3 5 0 0,0-2 0 0 0,18 4 49 0 0,-27-5-32 0 0,0 0 0 0 0,0 0 0 0 0,0-1 0 0 0,0 0 0 0 0,1 1 0 0 0,2-1 0 0 0,8-1 17 0 0,-12 0-23 0 0,0-2-62 0 0,9-2-96 0 0,-8 3-54 0 0,0 1 0 0 0,-1-1 0 0 0,1 0 0 0 0,0 0 0 0 0,3-4 0 0 0,3-1-5082 0 0,-2 3-1938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6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424 160 8088 0 0,'0'0'6624'0'0,"1"-1"-6115"0"0,0-2-336 0 0,0 1 0 0 0,1 0-1 0 0,-1 0 1 0 0,1 0 0 0 0,-1 0 0 0 0,1 0 0 0 0,0 0 0 0 0,0 1-1 0 0,0-1 1 0 0,4-2 0 0 0,3-3-1 0 0,-5-2-109 0 0,5 3-53 0 0,-7 4 105 0 0,0 0-1 0 0,0 0 0 0 0,-1-1 0 0 0,1 1 1 0 0,-1 0-1 0 0,1-1 0 0 0,-1 1 0 0 0,0-1 0 0 0,0 0 1 0 0,0 1-1 0 0,0-1 0 0 0,-1 0 0 0 0,1 1 1 0 0,-1-1-1 0 0,0 0 0 0 0,1 0 0 0 0,-2-5 0 0 0,1 7-114 0 0,1-1 0 0 0,-1 1 0 0 0,-1-1 0 0 0,1 1 0 0 0,0-1 0 0 0,0 1 0 0 0,0-1 0 0 0,-1 1 0 0 0,1-1 0 0 0,-1 1 0 0 0,1 0 0 0 0,-1-1 0 0 0,1 1 0 0 0,-1 0 0 0 0,0 0 0 0 0,0-1 0 0 0,-2-1 0 0 0,1 0 0 0 0,2 2 0 0 0,-1 0 0 0 0,0 0 0 0 0,0 0 0 0 0,0 0 0 0 0,0-1 0 0 0,0 1 0 0 0,0 0 0 0 0,0 1 0 0 0,0-1 0 0 0,0 0 0 0 0,0 0 0 0 0,-1 0 0 0 0,1 1 0 0 0,0-1 0 0 0,-1 0 0 0 0,1 1 0 0 0,-3-1 0 0 0,4 1 0 0 0,-1 0 0 0 0,1 0 0 0 0,-1 0 0 0 0,1 0 0 0 0,-1 0 0 0 0,1 0 0 0 0,-1 0 0 0 0,1-1 0 0 0,-1 1 0 0 0,1 0 0 0 0,-1 0 0 0 0,1 0 0 0 0,-1-1 0 0 0,1 1 0 0 0,-1 0 0 0 0,1 0 0 0 0,-1-1 0 0 0,1 1 0 0 0,0 0 0 0 0,-1-1 0 0 0,1 1 0 0 0,0-1 0 0 0,-1 1 0 0 0,1 0 0 0 0,-1-2 0 0 0,-1 0 0 0 0,-3 1 13 0 0,0-1 1 0 0,0 1-1 0 0,0 0 0 0 0,0 0 0 0 0,0 1 0 0 0,0 0 0 0 0,0 0 0 0 0,-7 0 0 0 0,-16 1 24 0 0,22 0-42 0 0,0 0-1 0 0,0 0 1 0 0,0 0-1 0 0,0 1 1 0 0,0 0-1 0 0,0 0 1 0 0,-8 6-1 0 0,-14 4-17 0 0,23-10 23 0 0,0 1 0 0 0,0 0 0 0 0,0 0-1 0 0,-7 6 1 0 0,-2 1 12 0 0,10-9 10 0 0,0 1 0 0 0,-6 10-13 0 0,9-11-10 0 0,0 0-1 0 0,0 0 1 0 0,0 0 0 0 0,0 0-1 0 0,0 0 1 0 0,0 0-1 0 0,0 0 1 0 0,-1 0-1 0 0,1-1 1 0 0,-3 2-1 0 0,4-2 1 0 0,0 0 0 0 0,-1 1 0 0 0,1-1 0 0 0,0 0-1 0 0,0 1 1 0 0,0-1 0 0 0,-1 0 0 0 0,1 0-1 0 0,0 1 1 0 0,0-1 0 0 0,0 1 0 0 0,0-1 0 0 0,0 0-1 0 0,0 1 1 0 0,0-1 0 0 0,0 0 0 0 0,0 1-1 0 0,0-1 1 0 0,0 0 0 0 0,0 1 0 0 0,0 0-1 0 0,0 4 61 0 0,0-4-37 0 0,0 0-1 0 0,0 0 0 0 0,0 0 1 0 0,0-1-1 0 0,0 1 0 0 0,0 0 1 0 0,-1 0-1 0 0,1 0 0 0 0,0 0 1 0 0,-1 0-1 0 0,1-1 0 0 0,-1 1 1 0 0,1 0-1 0 0,-2 1 0 0 0,2-1-7 0 0,-1 0-1 0 0,0 0 0 0 0,1 0 0 0 0,-1 0 0 0 0,1 0 0 0 0,0 0 1 0 0,-1 0-1 0 0,1 0 0 0 0,0 0 0 0 0,-1 0 0 0 0,1 0 0 0 0,0 0 0 0 0,0 0 1 0 0,0 2-1 0 0,3 30 93 0 0,-3-27-57 0 0,0-5-41 0 0,-1 1 0 0 0,1-1 0 0 0,0 0 0 0 0,0 0 0 0 0,0 1 0 0 0,0-1 0 0 0,0 0 0 0 0,0 0 0 0 0,1 1 0 0 0,-1-1 0 0 0,0 0-1 0 0,1 0 1 0 0,-1 0 0 0 0,1 1 0 0 0,0 1 0 0 0,15 19 68 0 0,5 2 103 0 0,33 29 0 0 0,-35-39 235 0 0,-17-14-256 0 0,1 3-404 0 0,-1 0 200 0 0,1 0-1 0 0,-1-1 0 0 0,1 0 1 0 0,0 1-1 0 0,5 2 0 0 0,26 16 47 0 0,6-6 0 0 0,-31-11 12 0 0,-7-3-6 0 0,1 0-1 0 0,0 0 1 0 0,0 0 0 0 0,-1 1 0 0 0,1-1 0 0 0,-1 1 0 0 0,1 0 0 0 0,3 4-1 0 0,3 3 9 0 0,27 42 132 0 0,-22-35-146 0 0,-12-11 0 0 0,-2 0 0 0 0,7 10 0 0 0,-3-12 0 0 0,-1 0 0 0 0,6 12 0 0 0,-3-1 0 0 0,0 3 0 0 0,-6-14 24 0 0,0 1 0 0 0,0-1 0 0 0,-1 1 0 0 0,1-1 0 0 0,-1 0 0 0 0,1 1 0 0 0,-1-1 0 0 0,0 0-1 0 0,-1 1 1 0 0,1-1 0 0 0,0 0 0 0 0,-4 5 0 0 0,0 3 35 0 0,-2 7-57 0 0,0-6-52 0 0,-7 5 32 0 0,6-11 49 0 0,5-4-24 0 0,0-1 0 0 0,-1 1 0 0 0,1 1 0 0 0,0-1 0 0 0,0 0 0 0 0,-4 5 0 0 0,0-2 35 0 0,0 0 0 0 0,0 0 0 0 0,0-1-1 0 0,-1 0 1 0 0,0-1 0 0 0,-9 4 0 0 0,-13 6 27 0 0,28-12-177 0 0,-4 4-18 0 0,1-2 326 0 0,0-1-1 0 0,0 0 1 0 0,-1 0-1 0 0,-10 2 1 0 0,-7 3 549 0 0,19-6-739 0 0,0 0-1 0 0,1 0 1 0 0,-1 0 0 0 0,0-1 0 0 0,0 0-1 0 0,0 1 1 0 0,0-1 0 0 0,1-1-1 0 0,-1 1 1 0 0,0 0 0 0 0,0-1 0 0 0,0 0-1 0 0,1 0 1 0 0,-1 0 0 0 0,0 0 0 0 0,-6-4-1 0 0,4 3 108 0 0,0 0-1 0 0,-1 0 1 0 0,0 0 0 0 0,-11 0-1 0 0,10 1 70 0 0,0-1 1 0 0,1 1-1 0 0,-12-5 0 0 0,13 4-89 0 0,1-1 0 0 0,-1-1 1 0 0,0 1-1 0 0,1-1 0 0 0,0 0 0 0 0,-7-7 0 0 0,-4-3 151 0 0,13 12-162 0 0,-2-4 113 0 0,-4-10 307 0 0,6 13-451 0 0,-5-1-45 0 0,1-4-10 0 0,1 6 0 0 0,4 2-17 0 0,1 0 0 0 0,-1 0-1 0 0,1 1 1 0 0,-1-1 0 0 0,1 0 0 0 0,-1 1-1 0 0,1-1 1 0 0,-1 1 0 0 0,1-1 0 0 0,0 1-1 0 0,-1 0 1 0 0,1 0 0 0 0,0 0 0 0 0,0-1-1 0 0,-1 1 1 0 0,1 0 0 0 0,0 1 0 0 0,0-1-1 0 0,0 0 1 0 0,0 0 0 0 0,0 0 0 0 0,1 0-1 0 0,-1 1 1 0 0,-1 1 0 0 0,1 0-125 0 0,0-2-1187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7.6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98 7800 0 0,'0'0'980'0'0,"0"-12"1881"0"0,0 7-2110 0 0,0 4-535 0 0,0 0 1 0 0,0 0-1 0 0,0-1 0 0 0,0 1 1 0 0,0 0-1 0 0,0 0 0 0 0,0 0 1 0 0,-1-1-1 0 0,1 1 1 0 0,0 0-1 0 0,-1 0 0 0 0,1 0 1 0 0,0 0-1 0 0,-1 0 1 0 0,0 0-1 0 0,1 0 0 0 0,-1 0 1 0 0,0 0-1 0 0,-1-2 0 0 0,-7-11 540 0 0,9 13-699 0 0,-1 1 0 0 0,1-1 0 0 0,-1 1 0 0 0,0-1 0 0 0,1 1 0 0 0,-1-1 0 0 0,0 1 0 0 0,1 0 0 0 0,-1-1 0 0 0,0 1-1 0 0,1 0 1 0 0,-1-1 0 0 0,0 1 0 0 0,0 0 0 0 0,0 0 0 0 0,1 0 0 0 0,-1 0 0 0 0,0 0 0 0 0,0 0 0 0 0,0 0 0 0 0,-1 0-1 0 0,-4 0 208 0 0,0 0 0 0 0,-1 1-1 0 0,1-1 1 0 0,0 1 0 0 0,-1 1-1 0 0,1-1 1 0 0,-7 3 0 0 0,11-2-166 0 0,-1-1 0 0 0,0 1 0 0 0,1-1 0 0 0,-1 1 0 0 0,1 0 1 0 0,0 0-1 0 0,-1 0 0 0 0,1 0 0 0 0,0 0 0 0 0,-2 4 0 0 0,-8 6 48 0 0,10-10-124 0 0,0 1-1 0 0,0-1 1 0 0,1 0-1 0 0,-1 0 1 0 0,1 1-1 0 0,-1-1 1 0 0,1 1-1 0 0,0-1 1 0 0,-2 5-1 0 0,-5 10 47 0 0,0-3-2 0 0,0 0 0 0 0,2 1 1 0 0,-7 18-1 0 0,3-6 41 0 0,7-18-69 0 0,0 0 1 0 0,1 1 0 0 0,-1 14-1 0 0,-2 6-10 0 0,4-22-18 0 0,0-1 0 0 0,0 1 0 0 0,1 0 0 0 0,0 0 0 0 0,0 0 0 0 0,1-1 0 0 0,0 1 0 0 0,4 12 0 0 0,3 5 27 0 0,12 29 0 0 0,-19-53-37 0 0,1 3 0 0 0,4 6 0 0 0,4 2 0 0 0,4 3 59 0 0,5 9 114 0 0,-18-23-61 0 0,1 1-18 0 0,5 5-163 0 0,0-1 1 0 0,0 1 0 0 0,1-2 0 0 0,12 9-1 0 0,-18-13 69 0 0,-1 0 0 0 0,1 0 0 0 0,-1 0 0 0 0,1-1 0 0 0,0 1 0 0 0,-1 0 0 0 0,1-1 0 0 0,0 1 0 0 0,-1-1 0 0 0,1 0 0 0 0,0 1 0 0 0,0-1 0 0 0,0 0 0 0 0,-1 0 0 0 0,1 0 0 0 0,0 0 0 0 0,2-1 0 0 0,2 0 0 0 0,4 1 40 0 0,-1-1 0 0 0,15-3 0 0 0,-14 2 16 0 0,0 0 0 0 0,16 0 0 0 0,-22 2-56 0 0,1-1-1 0 0,-1 1 1 0 0,0-1-1 0 0,0 0 1 0 0,0-1-1 0 0,0 1 1 0 0,5-3-1 0 0,-4 2-20 0 0,1 0 0 0 0,-1 1-1 0 0,1 0 1 0 0,5-1-1 0 0,7-1-3 0 0,-8 1 49 0 0,-7 1-14 0 0,-1 1 0 0 0,0 0-1 0 0,1-1 1 0 0,-1 0-1 0 0,0 1 1 0 0,0-1 0 0 0,1 0-1 0 0,-1 0 1 0 0,0 0-1 0 0,0 0 1 0 0,0-1-1 0 0,0 1 1 0 0,0-1 0 0 0,3-2-1 0 0,2-1-9 0 0,14-6 0 0 0,-13 4 15 0 0,-6 5-11 0 0,0-1 1 0 0,0 0 0 0 0,0 1 0 0 0,0-1 0 0 0,1 1 0 0 0,-1 0 0 0 0,5-3 0 0 0,2 0 13 0 0,-7 4-13 0 0,0 0-1 0 0,0 1 1 0 0,-1-1 0 0 0,1 0-1 0 0,0 0 1 0 0,-1-1-1 0 0,1 1 1 0 0,-1 0 0 0 0,1 0-1 0 0,-1-1 1 0 0,0 1-1 0 0,0-1 1 0 0,1 1-1 0 0,-1-1 1 0 0,1-3 0 0 0,0 3 12 0 0,-1 0 0 0 0,0 0 0 0 0,1 0 0 0 0,0 0 0 0 0,-1 0 0 0 0,1 1 1 0 0,0-1-1 0 0,0 0 0 0 0,0 1 0 0 0,0 0 0 0 0,0-1 0 0 0,3 0 0 0 0,-4 1-11 0 0,-1 1 0 0 0,0-1-1 0 0,1 1 1 0 0,-1 0 0 0 0,0-1-1 0 0,0 1 1 0 0,0-1 0 0 0,1 1 0 0 0,-1-1-1 0 0,0 1 1 0 0,0-1 0 0 0,0 1-1 0 0,0-1 1 0 0,0 1 0 0 0,0-1-1 0 0,0 1 1 0 0,0-1 0 0 0,0 0 0 0 0,0-1 13 0 0,5-9 32 0 0,11-13 90 0 0,-14 19-120 0 0,0 0-1 0 0,0 0 0 0 0,-1 0 0 0 0,1 0 1 0 0,-1 0-1 0 0,0 0 0 0 0,-1 0 0 0 0,1 0 1 0 0,-1-10-1 0 0,2 12 33 0 0,-1 2-45 0 0,1 0 0 0 0,-1 0-1 0 0,0 0 1 0 0,0 0 0 0 0,0 0 0 0 0,0 0-1 0 0,0 0 1 0 0,0 0 0 0 0,0 0 0 0 0,0-1-1 0 0,0 1 1 0 0,-1 0 0 0 0,1-1 0 0 0,0 1-1 0 0,-1 0 1 0 0,1-1 0 0 0,-1 1-1 0 0,0-1 1 0 0,1-2 0 0 0,1-12 193 0 0,-2 14-185 0 0,1 1-1 0 0,-1-1 1 0 0,0 1 0 0 0,0-1-1 0 0,0 1 1 0 0,0-1-1 0 0,0 1 1 0 0,0-1 0 0 0,0 1-1 0 0,0-1 1 0 0,-1 1-1 0 0,1-1 1 0 0,0 1-1 0 0,-1-1 1 0 0,0-1 0 0 0,0 1 10 0 0,0-1 1 0 0,0 0 0 0 0,0 0 0 0 0,0 1 0 0 0,0-7 0 0 0,1 6-9 0 0,0 1 1 0 0,-1-1-1 0 0,1 1 1 0 0,-1-1-1 0 0,0 1 1 0 0,0-1-1 0 0,-2-3 1 0 0,-3-17 79 0 0,1 6-55 0 0,-8-15 40 0 0,13 30-77 0 0,-1 0 0 0 0,1-1 0 0 0,-1 1 1 0 0,0 0-1 0 0,0 0 0 0 0,0 0 0 0 0,0 0 0 0 0,-1 0 1 0 0,1 0-1 0 0,0 0 0 0 0,-1 0 0 0 0,0 1 0 0 0,1-1 0 0 0,-3-1 1 0 0,-4-6 17 0 0,-13-7-27 0 0,2 2-47 0 0,8 6 48 0 0,0 0 1 0 0,0 1-1 0 0,0 0 0 0 0,-1 1 0 0 0,-13-5 1 0 0,-4-2 0 0 0,24 11 1 0 0,1 0 0 0 0,-1 0 0 0 0,0 0 0 0 0,0 1 0 0 0,0 0 0 0 0,1 0 0 0 0,-1 1 0 0 0,0-1 0 0 0,-6 1 0 0 0,-4 1 0 0 0,-25 5 0 0 0,13-2 0 0 0,21-2 0 0 0,0-1 0 0 0,0 1 0 0 0,0 1 0 0 0,-8 3 0 0 0,-7 3 0 0 0,16-7 0 0 0,3-2 0 0 0,1 1 0 0 0,-1 0 0 0 0,1-1 0 0 0,-1 1 0 0 0,1 0 0 0 0,-1 0 0 0 0,1-1 0 0 0,0 1 0 0 0,-3 2 0 0 0,-24 9 0 0 0,27-11-1 0 0,0-1 0 0 0,0 1-1 0 0,0 0 1 0 0,1 0 0 0 0,-1 0-1 0 0,0 0 1 0 0,0 0 0 0 0,1 0-1 0 0,-1 0 1 0 0,1 0 0 0 0,-1 0-1 0 0,1 0 1 0 0,-1 1-1 0 0,1-1 1 0 0,0 0 0 0 0,-1 0-1 0 0,1 0 1 0 0,0 1 0 0 0,0-1-1 0 0,0 0 1 0 0,0 2 0 0 0,0 0-142 0 0,1 0 1 0 0,0 1-1 0 0,0-1 1 0 0,0 0-1 0 0,3 5 1 0 0,-1-1-376 0 0,5 12-1702 0 0,7-3-5789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8.1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43 920 0 0,'-2'-1'397'0'0,"0"0"236"0"0,0-1-1 0 0,0 1 1 0 0,0-1-1 0 0,0 0 1 0 0,0 1-1 0 0,-2-5 1 0 0,-8-13 9169 0 0,8 12-1639 0 0,14 18-7866 0 0,8 19 52 0 0,-7-10-170 0 0,-9-17-141 0 0,-1 1-1 0 0,1-1 1 0 0,-1 0-1 0 0,1 1 0 0 0,-1-1 1 0 0,1 5-1 0 0,6 16 261 0 0,3 1-5 0 0,5 9-241 0 0,1-2 0 0 0,25 38-1 0 0,-40-66-51 0 0,5 1 0 0 0,5 3 0 0 0,-8-6 0 0 0,14 12 0 0 0,-12-7 0 0 0,-5-5 0 0 0,0-1 0 0 0,0 0 0 0 0,0 1 0 0 0,0-1 0 0 0,0 0 0 0 0,0 0 0 0 0,1 0 0 0 0,-1 0 0 0 0,0 0 0 0 0,1 0 0 0 0,-1 0 0 0 0,1 0 0 0 0,-1-1 0 0 0,1 1 0 0 0,-1 0 0 0 0,3 0 0 0 0,4 2 0 0 0,1 0 0 0 0,-1-1 0 0 0,1 0 0 0 0,-1 0 0 0 0,1-1 0 0 0,-1 0 0 0 0,1 0 0 0 0,0-1 0 0 0,-1-1 0 0 0,1 1 0 0 0,0-1 0 0 0,9-2 0 0 0,12 2 315 0 0,-16 1-1809 0 0,0-1-4345 0 0,2-3-2118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19.2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7 7256 0 0,'0'0'653'0'0,"1"-1"-536"0"0,-1 0 323 0 0,1 1 0 0 0,-1-1 0 0 0,1 1 0 0 0,-1 0 0 0 0,0-1 0 0 0,1 1 0 0 0,-1 0 0 0 0,1-1 0 0 0,-1 1 0 0 0,1 0 0 0 0,-1-1 0 0 0,1 1 0 0 0,0 0 0 0 0,-1 0 0 0 0,1 0 0 0 0,-1 0 0 0 0,2 0 1 0 0,5 4 2259 0 0,2 17-3430 0 0,-7-14 1836 0 0,1-1-853 0 0,-1 1 0 0 0,0-1 0 0 0,0 1-1 0 0,-1 0 1 0 0,0 0 0 0 0,0-1-1 0 0,-1 13 1 0 0,4 21 604 0 0,-2-28-743 0 0,-2 0 0 0 0,1 0 0 0 0,-2 1-1 0 0,1-1 1 0 0,-5 20 0 0 0,2-13-53 0 0,0 24-1 0 0,2-37 18 0 0,0 1-1 0 0,0-1 1 0 0,-3 12 0 0 0,-3 9 216 0 0,6-15-270 0 0,-13 75-352 0 0,8-62 343 0 0,5-16 68 0 0,1-7-62 0 0,0-1 0 0 0,0 0 0 0 0,0 0 1 0 0,0 0-1 0 0,0 1 0 0 0,0-1 0 0 0,0 0 1 0 0,-1 0-1 0 0,1 0 0 0 0,0 0 0 0 0,-1 0 1 0 0,1 1-1 0 0,-1-1 0 0 0,1 0 1 0 0,-1 0-1 0 0,0 0 0 0 0,-1 1 0 0 0,-6 7 3 0 0,5 6-24 0 0,-1-1 0 0 0,-2 3 0 0 0,6-12 0 0 0,1-2 0 0 0,5 7 0 0 0,4-4 0 0 0,-7-5 0 0 0,0 1 0 0 0,-1-1 0 0 0,1 0 0 0 0,0 1 0 0 0,0-2 0 0 0,0 1 0 0 0,0 0 0 0 0,0 0 0 0 0,0-1 0 0 0,0 0 0 0 0,4 0 0 0 0,5 1 0 0 0,97 20 0 0 0,-99-18 15 0 0,-7-1-23 0 0,0 0-1 0 0,0 0 0 0 0,-1 0 0 0 0,1 0 0 0 0,0-1 1 0 0,1 1-1 0 0,-1-1 0 0 0,6 1 0 0 0,-7-1-327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1.0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30 261 1376 0 0,'0'0'13126'0'0,"0"-2"-12676"0"0,0 2-408 0 0,0-1 1 0 0,0 1 0 0 0,0-1 0 0 0,0 0 0 0 0,0 1 0 0 0,0-1 0 0 0,0 0 0 0 0,0 1 0 0 0,0-1 0 0 0,-1 1 0 0 0,1-1 0 0 0,0 1-1 0 0,-1-1 1 0 0,1 0 0 0 0,0 1 0 0 0,-1-1 0 0 0,1 1 0 0 0,0-1 0 0 0,-1 1 0 0 0,-1-2 1434 0 0,-4-8-606 0 0,1-5 946 0 0,4 13-1481 0 0,-9-15 344 0 0,9 15 8 0 0,2 0-377 0 0,12-23 110 0 0,-9 16-257 0 0,1 1 1 0 0,0-1-1 0 0,12-14 1 0 0,6-13-139 0 0,-17 28 64 0 0,1 1 0 0 0,0 0 0 0 0,0 0 0 0 0,0 1-1 0 0,1 0 1 0 0,0 0 0 0 0,15-8 0 0 0,-20 13 119 0 0,-2-1-122 0 0,9-9-70 0 0,0 6-30 0 0,-6 3-40 0 0,4-2 39 0 0,3 3 14 0 0,-9 1 0 0 0,0 0 0 0 0,-1 1 0 0 0,1-1 0 0 0,0 0 0 0 0,-1 1 0 0 0,1-1 0 0 0,-1 1 0 0 0,1 0 0 0 0,0 0 0 0 0,-1-1 0 0 0,2 3 0 0 0,6 1 0 0 0,2 5 0 0 0,-1 2 0 0 0,-7-3 0 0 0,0 0 0 0 0,-1 0 0 0 0,0 1-1 0 0,-1-1 1 0 0,2 10 0 0 0,1 8 12 0 0,-3-18 1 0 0,0 0 0 0 0,-1 1-1 0 0,0-1 1 0 0,0 0 0 0 0,-1 0 0 0 0,0 1 0 0 0,0-1-1 0 0,-1 0 1 0 0,-5 15 0 0 0,3-10 23 0 0,3-10-29 0 0,0-1 0 0 0,1 1 1 0 0,-1-1-1 0 0,0 1 0 0 0,-1-1 0 0 0,1 1 0 0 0,0-1 0 0 0,-1 0 0 0 0,-1 3 0 0 0,-48 54-633 0 0,28-26 1664 0 0,17-28-881 0 0,0-1 0 0 0,0 0 0 0 0,0 0 0 0 0,-10 4 0 0 0,7-5-420 0 0,7-5 389 0 0,2 1-121 0 0,1 0-1 0 0,-1 1 1 0 0,0-1-1 0 0,1 0 1 0 0,-1 0-1 0 0,1 1 1 0 0,0-1-1 0 0,-1 1 1 0 0,1-1-1 0 0,0 1 1 0 0,-1-1-1 0 0,1 1 1 0 0,0-1-1 0 0,-1 1 1 0 0,1-1-1 0 0,1 1 1 0 0,41-21-501 0 0,-30 14 466 0 0,-10 6 30 0 0,0-1-1 0 0,0 1 1 0 0,1 0 0 0 0,-1 0 0 0 0,0 0 0 0 0,6-1 0 0 0,14-3 0 0 0,-18 4-6 0 0,0 0 0 0 0,0 0 0 0 0,0 0 0 0 0,0 0 0 0 0,0 1 0 0 0,1 0 1 0 0,-1 0-1 0 0,6 1 0 0 0,-6 1 39 0 0,1-1 0 0 0,-1 1 0 0 0,0 0 0 0 0,0 1 0 0 0,0-1 0 0 0,0 1 0 0 0,0 0 0 0 0,0 0 0 0 0,-1 1 0 0 0,0-1 0 0 0,1 1 0 0 0,-1 0 0 0 0,-1 0 0 0 0,1 0 0 0 0,0 1 0 0 0,-1-1 0 0 0,0 1 0 0 0,0 0 0 0 0,-1 0 0 0 0,4 8 0 0 0,-2-3-67 0 0,0 0 0 0 0,0 0 0 0 0,-1 0 1 0 0,-1 1-1 0 0,0-1 0 0 0,0 1 0 0 0,-1 0 0 0 0,0 12 0 0 0,-2-11 26 0 0,0 1 1 0 0,0-2 0 0 0,-1 1-1 0 0,-1 0 1 0 0,0 0-1 0 0,-1-1 1 0 0,0 1 0 0 0,0-1-1 0 0,-1 0 1 0 0,-1-1-1 0 0,0 1 1 0 0,-1-1-1 0 0,1 0 1 0 0,-2-1 0 0 0,-11 13-1 0 0,15-19 78 0 0,0 1 0 0 0,0-1 0 0 0,-1 0-1 0 0,1 0 1 0 0,-1-1 0 0 0,1 1 0 0 0,-1-1-1 0 0,0 0 1 0 0,0 0 0 0 0,0-1 0 0 0,0 1 0 0 0,0-1-1 0 0,-1 0 1 0 0,1-1 0 0 0,0 1 0 0 0,0-1-1 0 0,-10-1 1 0 0,8 0 1 0 0,-1-1 0 0 0,1 0 1 0 0,0 0-1 0 0,-1-1 0 0 0,-7-4 0 0 0,-25-7 46 0 0,23 12-155 0 0,17 2-25 0 0,0 0 1 0 0,-1 0 0 0 0,1 0 0 0 0,0 0 0 0 0,0 0 0 0 0,0 0-1 0 0,-1 0 1 0 0,1 0 0 0 0,0 0 0 0 0,0 0 0 0 0,0 0 0 0 0,-1 0-1 0 0,1-1 1 0 0,0 1 0 0 0,0 0 0 0 0,0 0 0 0 0,0 0 0 0 0,-1 0 0 0 0,1 0-1 0 0,0 0 1 0 0,0-1 0 0 0,0 1 0 0 0,0 0 0 0 0,0 0 0 0 0,0 0-1 0 0,-1 0 1 0 0,1-1 0 0 0,0 1 0 0 0,0 0 0 0 0,0 0 0 0 0,0 0-1 0 0,0-1 1 0 0,0 1 0 0 0,0 0 0 0 0,0 0 0 0 0,0 0 0 0 0,0-1 0 0 0,0 1-1 0 0,0 0 1 0 0,0 0 0 0 0,0-1 0 0 0,8-9-2225 0 0,15-9 261 0 0,1 0-20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2.7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5064 0 0,'0'0'14517'0'0,"2"0"-13675"0"0,20 1 446 0 0,40 8 0 0 0,-39-5-308 0 0,45 3 0 0 0,-3-7-673 0 0,-46 0-502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1.8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220 66 2304 0 0,'0'0'9822'0'0,"-4"-8"-8762"0"0,-3-18 567 0 0,7 25-1610 0 0,0 1 1 0 0,0 0 0 0 0,0 0-1 0 0,0 0 1 0 0,0-1-1 0 0,-1 1 1 0 0,1 0-1 0 0,0 0 1 0 0,0-1 0 0 0,0 1-1 0 0,0 0 1 0 0,-1 0-1 0 0,1 0 1 0 0,0-1-1 0 0,0 1 1 0 0,0 0 0 0 0,-1 0-1 0 0,1 0 1 0 0,0 0-1 0 0,0 0 1 0 0,-1 0-1 0 0,1 0 1 0 0,0-1 0 0 0,-1 1-1 0 0,1 0 1 0 0,0 0-1 0 0,0 0 1 0 0,-1 0-1 0 0,1 0 1 0 0,-1 0 0 0 0,-5-2 472 0 0,3-1-284 0 0,-1 0 0 0 0,1 0 1 0 0,-1 0-1 0 0,-7-3 1 0 0,9 5-121 0 0,1 0 0 0 0,-1 0 0 0 0,0 0 1 0 0,0 1-1 0 0,0-1 0 0 0,0 1 0 0 0,1-1 0 0 0,-1 1 1 0 0,0 0-1 0 0,0 0 0 0 0,0 0 0 0 0,0 0 0 0 0,0 0 1 0 0,-2 0-1 0 0,-2 2 112 0 0,1 0 0 0 0,0 0 0 0 0,-1 1 0 0 0,1-1 1 0 0,0 1-1 0 0,0 0 0 0 0,1 1 0 0 0,-1-1 0 0 0,-6 7 0 0 0,-18 13 487 0 0,26-21-599 0 0,0 0 0 0 0,1 0-1 0 0,0 0 1 0 0,0 1 0 0 0,-1-1-1 0 0,1 1 1 0 0,1-1 0 0 0,-1 1-1 0 0,-2 5 1 0 0,-13 31 783 0 0,11-23-780 0 0,4-7-39 0 0,0 0 0 0 0,1-1 1 0 0,-1 1-1 0 0,2 0 0 0 0,-1 0 0 0 0,1-1 1 0 0,1 11-1 0 0,0 4 5 0 0,0-1-55 0 0,2-17 0 0 0,-1-2 0 0 0,-1-1 9 0 0,0 0 0 0 0,0 0-1 0 0,0 0 1 0 0,0 0 0 0 0,0 0-1 0 0,0-1 1 0 0,1 1 0 0 0,-1 0 0 0 0,0-1-1 0 0,1 1 1 0 0,3 2 0 0 0,0 1 114 0 0,-5-5-96 0 0,0 1-1 0 0,1-1 0 0 0,-1 1 1 0 0,1-1-1 0 0,-1 1 0 0 0,1-1 1 0 0,-1 0-1 0 0,1 1 0 0 0,-1-1 0 0 0,1 1 1 0 0,-1-1-1 0 0,1 0 0 0 0,0 0 1 0 0,-1 1-1 0 0,2-1 0 0 0,1 1 53 0 0,9 2 135 0 0,-9-3-211 0 0,0 0 0 0 0,0-1 0 0 0,1 1 0 0 0,-1-1 1 0 0,0 0-1 0 0,0 0 0 0 0,0 0 0 0 0,0-1 0 0 0,0 1 0 0 0,0-1 1 0 0,0 1-1 0 0,2-3 0 0 0,6-4 8 0 0,15-16 0 0 0,-7 6 135 0 0,-16 14-123 0 0,1 1 0 0 0,-1-1 0 0 0,0 0 0 0 0,0-1 0 0 0,3-7 0 0 0,5-6-46 0 0,-4 6-287 0 0,0 0 0 0 0,8-21 0 0 0,-11 12-112 0 0,-3 17 722 0 0,-1 14-40 0 0,0 71 642 0 0,0-78-882 0 0,0 0 0 0 0,1 0 1 0 0,0 0-1 0 0,-1 0 0 0 0,1 0 0 0 0,0 0 0 0 0,0 0 0 0 0,0 0 0 0 0,1-1 0 0 0,-1 1 0 0 0,1 0 1 0 0,0-1-1 0 0,-1 1 0 0 0,4 2 0 0 0,-2-1 3 0 0,0 0 0 0 0,0 1-1 0 0,0-1 1 0 0,3 7 0 0 0,-5-9-13 0 0,0 0 1 0 0,0-1-1 0 0,1 1 0 0 0,-1 0 0 0 0,1-1 1 0 0,-1 0-1 0 0,1 1 0 0 0,-1-1 0 0 0,1 0 0 0 0,0 0 1 0 0,0 0-1 0 0,0 0 0 0 0,-1 0 0 0 0,1 0 0 0 0,0-1 1 0 0,0 1-1 0 0,0 0 0 0 0,0-1 0 0 0,1 0 1 0 0,-1 1-1 0 0,4-1 0 0 0,3 0-4 0 0,-1 1 0 0 0,1-2 1 0 0,0 1-1 0 0,10-3 0 0 0,-13 2 19 0 0,-1 0-1 0 0,1-1 1 0 0,-1 0-1 0 0,1 0 1 0 0,-1 0-1 0 0,0-1 1 0 0,0 1-1 0 0,0-1 1 0 0,0-1 0 0 0,0 1-1 0 0,-1-1 1 0 0,1 1-1 0 0,-1-1 1 0 0,5-6-1 0 0,-3 5-9 0 0,-5 4-15 0 0,0 0 0 0 0,0 1 0 0 0,0-1 0 0 0,0 0 1 0 0,0 0-1 0 0,0 0 0 0 0,0 0 0 0 0,0 0 0 0 0,0 0 0 0 0,0-2 0 0 0,15-24-130 0 0,-15 25 8 0 0,0 1 1 0 0,0-1-1 0 0,0 0 1 0 0,-1 0 0 0 0,1 0-1 0 0,-1 0 1 0 0,1 0-1 0 0,-1 0 1 0 0,0 0 0 0 0,0 0-1 0 0,0-1 1 0 0,0 1-1 0 0,0 0 1 0 0,0 0 0 0 0,-1 0-1 0 0,0-3 1 0 0,0 3-903 0 0,1-1 1 0 0,-1 1 0 0 0,0 0-1 0 0,0 0 1 0 0,0 0 0 0 0,0 0 0 0 0,-2-3-1 0 0,-3-1-5530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2.5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13 1840 0 0,'0'0'6522'0'0,"1"-2"-4380"0"0,-1 1-1512 0 0,1 0 1 0 0,-1 1-1 0 0,1-1 1 0 0,0 0-1 0 0,-1 0 1 0 0,1 1-1 0 0,0-1 1 0 0,0 0-1 0 0,-1 1 1 0 0,1-1-1 0 0,0 0 1 0 0,1 0-1 0 0,8 1 2836 0 0,-8 1-3383 0 0,-1-1 0 0 0,1 1 1 0 0,-1 0-1 0 0,0 0 0 0 0,1 0 1 0 0,-1 0-1 0 0,0 0 1 0 0,0 0-1 0 0,0 0 0 0 0,0 0 1 0 0,2 3-1 0 0,-2-3-14 0 0,0 0 0 0 0,-1 0 0 0 0,1 1 1 0 0,0-1-1 0 0,-1 0 0 0 0,1 1 0 0 0,-1-1 0 0 0,0 0 0 0 0,1 3 0 0 0,1 5 111 0 0,-1-7-133 0 0,0 0 0 0 0,-1 1 0 0 0,1-1 0 0 0,-1 0 0 0 0,0 0 0 0 0,1 1 0 0 0,-1-1 0 0 0,0 0 0 0 0,0 0 0 0 0,-1 1 0 0 0,0 3 0 0 0,-1 14 243 0 0,2-15-241 0 0,0 1 1 0 0,-1-1-1 0 0,0 1 0 0 0,0-1 0 0 0,0 1 1 0 0,-1-1-1 0 0,0 0 0 0 0,0 0 0 0 0,0 0 1 0 0,-1 0-1 0 0,0 0 0 0 0,-3 4 0 0 0,2 6 34 0 0,4-14-78 0 0,-1 1-1 0 0,1-1 1 0 0,0 1 0 0 0,0-1 0 0 0,-1 1 0 0 0,1-1-1 0 0,-1 0 1 0 0,0 1 0 0 0,1-1 0 0 0,-1 0-1 0 0,-1 2 1 0 0,-1 0-5 0 0,-10 15 0 0 0,7-8 0 0 0,-5 1 319 0 0,21-26 183 0 0,-3 4-544 0 0,44-60-505 0 0,-51 69 541 0 0,1 1-1 0 0,0-1 1 0 0,-1 1-1 0 0,1-1 1 0 0,-1 0-1 0 0,0 1 1 0 0,1-1 0 0 0,-1 0-1 0 0,0 1 1 0 0,0-1-1 0 0,0 0 1 0 0,0 1-1 0 0,-1-3 1 0 0,1 2 47 0 0,0 0 0 0 0,0 0-1 0 0,-1 0 1 0 0,1 0 0 0 0,1 1 0 0 0,-1-1 0 0 0,0 0 0 0 0,0 0 0 0 0,1 0-1 0 0,-1 0 1 0 0,2-3 0 0 0,9-13 214 0 0,6-3-254 0 0,-10 14-1 0 0,1 3-29 0 0,-7 4 12 0 0,-1 1 0 0 0,1-1 0 0 0,-1 0 0 0 0,1 1 0 0 0,-1-1 0 0 0,1 0 0 0 0,-1 1 0 0 0,1-1 0 0 0,-1 1-1 0 0,1-1 1 0 0,-1 1 0 0 0,0-1 0 0 0,1 1 0 0 0,-1-1 0 0 0,0 1 0 0 0,0-1 0 0 0,1 1 0 0 0,-1-1 0 0 0,0 2 0 0 0,0-1-23 0 0,17 53 170 0 0,-4-12 118 0 0,-9-30-273 0 0,-4-9-37 0 0,1 1 0 0 0,0-1 1 0 0,0 0-1 0 0,0 0 0 0 0,1 0 0 0 0,-1 0 1 0 0,1 0-1 0 0,0 0 0 0 0,-1-1 0 0 0,1 1 1 0 0,1 0-1 0 0,2 2 0 0 0,9 12 18 0 0,-5-8 70 0 0,-7-7 328 0 0,16-3 43 0 0,-12 2-466 0 0,-2-2 19 0 0,1 0 0 0 0,-1 0 0 0 0,1 0 0 0 0,-1-1 0 0 0,0 0-1 0 0,0 1 1 0 0,0-1 0 0 0,0-1 0 0 0,0 1 0 0 0,0-1 0 0 0,4-3 0 0 0,16-9 94 0 0,-20 13-194 0 0,-1 0 0 0 0,1-1-1 0 0,-1 1 1 0 0,0 0 0 0 0,4-5 0 0 0,3-2-469 0 0,7-8-994 0 0,-9 2-3687 0 0,-4 6-1281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3.2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5008 0 0,'0'0'7158'0'0,"2"1"-6124"0"0,-1-1-852 0 0,1 0 1 0 0,-1 1 0 0 0,0-1 0 0 0,0 1 0 0 0,0 0 0 0 0,0-1-1 0 0,0 1 1 0 0,0 0 0 0 0,0-1 0 0 0,0 1 0 0 0,0 0-1 0 0,0 0 1 0 0,0 0 0 0 0,0 0 0 0 0,0 0 0 0 0,-1 0 0 0 0,1 0-1 0 0,0 0 1 0 0,-1 0 0 0 0,1 0 0 0 0,-1 1 0 0 0,0-1-1 0 0,1 0 1 0 0,-1 2 0 0 0,7 55 1936 0 0,-7 45 1388 0 0,0 137-1940 0 0,2-223-1258 0 0,-1-17-26 0 0,0-9-207 0 0,-2-19-76 0 0,0 18-15 0 0,1 0-1 0 0,0 0 0 0 0,1 0 1 0 0,0 0-1 0 0,0 1 1 0 0,4-17-1 0 0,-1 15 7 0 0,-2 0 0 0 0,0 0 1 0 0,2-21-1 0 0,-3 20 21 0 0,0 0 0 0 0,1 0 0 0 0,6-20 0 0 0,8-25-60 0 0,2-6-176 0 0,-6 42 224 0 0,-11 20 22 0 0,-1-1-1 0 0,1 1 1 0 0,0 0-1 0 0,0 0 1 0 0,0 0-1 0 0,0-1 1 0 0,0 1 0 0 0,0 0-1 0 0,0 0 1 0 0,1 0-1 0 0,-1 1 1 0 0,2-2-1 0 0,-1 1-135 0 0,0 1-2 0 0,7 1 28 0 0,4 8 70 0 0,-8-5 18 0 0,17 14 0 0 0,-10-5 0 0 0,-7-7 0 0 0,1 11 0 0 0,-4-13 3 0 0,3 9-6 0 0,0 9 34 0 0,-1-13 132 0 0,-3-7 323 0 0,-1 1-272 0 0,-1 8-172 0 0,-5-1-42 0 0,-4-4 16 0 0,5-3 14 0 0,-12 3 94 0 0,-18-5 2 0 0,30 0-126 0 0,-18-5 0 0 0,7-2-166 0 0,13 5-30 0 0,3 1-198 0 0,-3 0 154 0 0,6-11-12443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3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79 10912 0 0,'0'0'2057'0'0,"3"1"-1093"0"0,1 4-196 0 0,1 0 0 0 0,-1 0 1 0 0,0 1-1 0 0,0-1 0 0 0,4 9 0 0 0,6 9 520 0 0,-6-12-272 0 0,-7-9-902 0 0,1 1-1 0 0,-1-1 1 0 0,1 0-1 0 0,-1 0 0 0 0,1 0 1 0 0,0 0-1 0 0,0 0 1 0 0,0 0-1 0 0,0-1 1 0 0,0 1-1 0 0,4 1 0 0 0,6 4 658 0 0,-12-6-749 0 0,1-1 0 0 0,-1 1 0 0 0,1-1 0 0 0,-1 0 0 0 0,1 1-1 0 0,0-1 1 0 0,-1 0 0 0 0,1 1 0 0 0,-1-1 0 0 0,1 0 0 0 0,0 0 0 0 0,-1 0 0 0 0,1 0-1 0 0,0 1 1 0 0,-1-1 0 0 0,2 0 0 0 0,-1 0 41 0 0,1 0 0 0 0,-1 0 0 0 0,0 0 0 0 0,1 1 0 0 0,-1-1 0 0 0,0 0 0 0 0,1 1 0 0 0,-1-1 0 0 0,0 1 0 0 0,0 0 0 0 0,2 0 1 0 0,6 3 90 0 0,-7-3-116 0 0,0-1 1 0 0,0 0 0 0 0,0 1-1 0 0,-1-1 1 0 0,1 0 0 0 0,0 0 0 0 0,0 0-1 0 0,0 0 1 0 0,0-1 0 0 0,0 1-1 0 0,0 0 1 0 0,0-1 0 0 0,-1 1 0 0 0,1-1-1 0 0,0 0 1 0 0,0 0 0 0 0,-1 1-1 0 0,1-1 1 0 0,0 0 0 0 0,-1 0 0 0 0,1-1-1 0 0,-1 1 1 0 0,1 0 0 0 0,-1 0-1 0 0,0-1 1 0 0,0 1 0 0 0,1-1 0 0 0,0-2-1 0 0,8-8 122 0 0,4-2-152 0 0,-10 10-8 0 0,0 1 0 0 0,-1-1 0 0 0,0 0 0 0 0,1 0 0 0 0,-2-1 0 0 0,1 1 0 0 0,3-7 0 0 0,-5 9 0 0 0,0-1 0 0 0,-1 0 0 0 0,1 0 0 0 0,-1 0 0 0 0,1 1 0 0 0,-1-1 0 0 0,0 0 0 0 0,0 0 0 0 0,0 0 0 0 0,-1 0 0 0 0,1 0 0 0 0,-1 0 0 0 0,0 1 0 0 0,-1-6 0 0 0,2 7 0 0 0,-4-10 0 0 0,0 0 0 0 0,0 1 0 0 0,-7-11 0 0 0,4 14 52 0 0,5 6 29 0 0,-1 0 0 0 0,0 0-1 0 0,0 0 1 0 0,0 0 0 0 0,0 0-1 0 0,0 1 1 0 0,0-1 0 0 0,0 1-1 0 0,0 0 1 0 0,0 0 0 0 0,0 0-1 0 0,-4 1 1 0 0,-37 9 393 0 0,40-8-483 0 0,-38 16 535 0 0,28-11-250 0 0,-11 8-12 0 0,16-8-264 0 0,6 0-177 0 0,3-6-751 0 0,1 0 631 0 0,0 0 0 0 0,0 0-1 0 0,0 0 1 0 0,0-1 0 0 0,-1 1 0 0 0,1 0 0 0 0,0 0 0 0 0,0-1 0 0 0,1 1 0 0 0,1 0-1 0 0,-2 0-484 0 0,15 6-7709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9:54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151 93 920 0 0,'0'0'5738'0'0,"5"-6"-966"0"0,-3 3-4313 0 0,-1 0-1 0 0,1 0 0 0 0,-1 1 0 0 0,0-1 0 0 0,0 0 1 0 0,2-6-1 0 0,-3 8-379 0 0,0 0-1 0 0,0 0 1 0 0,0 0-1 0 0,0 0 1 0 0,0 0 0 0 0,0 0-1 0 0,0 0 1 0 0,0 1 0 0 0,-1-1-1 0 0,1 0 1 0 0,0 0-1 0 0,-1 0 1 0 0,1 0 0 0 0,0 0-1 0 0,-1 0 1 0 0,1 0 0 0 0,-1 1-1 0 0,0-1 1 0 0,1 0-1 0 0,-1 0 1 0 0,1 1 0 0 0,-1-1-1 0 0,0 0 1 0 0,0 1 0 0 0,-1-2-1 0 0,1 2-1 0 0,1-1-1 0 0,-1 1 0 0 0,1-1 1 0 0,-1 1-1 0 0,1-1 1 0 0,-1 0-1 0 0,1 1 1 0 0,-1-1-1 0 0,1 0 1 0 0,0 1-1 0 0,-1-1 0 0 0,1 0 1 0 0,0 0-1 0 0,0 1 1 0 0,-1-3-1 0 0,1 3-12 0 0,0-1 0 0 0,0 0 0 0 0,0 1-1 0 0,-1-1 1 0 0,1 0 0 0 0,0 1 0 0 0,0-1 0 0 0,-1 0-1 0 0,1 1 1 0 0,0-1 0 0 0,-1 1 0 0 0,1-1 0 0 0,-1 0-1 0 0,1 1 1 0 0,-2-1 0 0 0,-8-12 865 0 0,9 13-880 0 0,0-1 0 0 0,0 1 0 0 0,0 0 0 0 0,0-1 0 0 0,0 1-1 0 0,0 0 1 0 0,0-1 0 0 0,0 1 0 0 0,0 0 0 0 0,0 0 0 0 0,0 0-1 0 0,0 0 1 0 0,0 0 0 0 0,0 0 0 0 0,0 0 0 0 0,0 1 0 0 0,0-1 0 0 0,-2 1-1 0 0,-15 3 640 0 0,-18 17 752 0 0,31-19-1285 0 0,3-2-126 0 0,1 1-1 0 0,-1 0 0 0 0,0 0 1 0 0,1 0-1 0 0,-1 0 0 0 0,1 0 1 0 0,-1 0-1 0 0,1 0 0 0 0,-1 0 0 0 0,1 1 1 0 0,0-1-1 0 0,-1 0 0 0 0,1 1 1 0 0,0-1-1 0 0,-1 4 0 0 0,-1-2 93 0 0,0 1-1 0 0,0-1 1 0 0,0 1-1 0 0,1 0 1 0 0,0 0-1 0 0,0 0 1 0 0,0 1-1 0 0,0-1 0 0 0,0 0 1 0 0,1 1-1 0 0,0-1 1 0 0,0 1-1 0 0,0-1 1 0 0,1 1-1 0 0,-1 0 1 0 0,2 7-1 0 0,-2-4-120 0 0,1-6 0 0 0,0 1 0 0 0,0-1 0 0 0,0 1 0 0 0,1 0 0 0 0,-1-1 0 0 0,0 1 0 0 0,1-1 0 0 0,0 1 0 0 0,0-1 0 0 0,-1 1 0 0 0,3 2 0 0 0,-1-1 0 0 0,-1-1 0 0 0,0-1 0 0 0,0 1 0 0 0,1-1 0 0 0,-1 1 0 0 0,1-1 0 0 0,-1 1 0 0 0,1-1 0 0 0,0 0 0 0 0,0 0 0 0 0,0 0 0 0 0,0 0 0 0 0,0 0 0 0 0,1 0 0 0 0,-1-1 0 0 0,4 3 0 0 0,7 2-6 0 0,-9-4 56 0 0,0 0-1 0 0,0 0 1 0 0,-1-1-1 0 0,1 0 0 0 0,0 1 1 0 0,1-1-1 0 0,-1 0 0 0 0,0-1 1 0 0,0 1-1 0 0,7-1 1 0 0,0-1 56 0 0,0-1 0 0 0,1 0 0 0 0,-1-1 1 0 0,0 0-1 0 0,-1 0 0 0 0,1-1 1 0 0,14-8-1 0 0,9-3-66 0 0,12-10-798 0 0,-35 18-653 0 0,-1-1-3487 0 0,-8 7 3579 0 0,10-8-6690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14.8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30 456 0 0,'0'0'3441'0'0,"-3"-6"-1598"0"0,2 2 1335 0 0,1 3-2456 0 0,0 0-1 0 0,0 0 0 0 0,0 0 0 0 0,1 0 0 0 0,-1 0 0 0 0,0 0 0 0 0,1 0 0 0 0,-1 0 1 0 0,1 0-1 0 0,-1 0 0 0 0,1 1 0 0 0,0-3 0 0 0,3 0-1459 0 0,-3 1 2326 0 0,0 3-1552 0 0,0 0-1 0 0,0 0 1 0 0,-1 0-1 0 0,1 0 1 0 0,0 0-1 0 0,0-1 1 0 0,0 1-1 0 0,0 0 1 0 0,0 0-1 0 0,0-1 1 0 0,0 1-1 0 0,1 0 0 0 0,-1-1 1 0 0,0 1-1 0 0,0-1 1 0 0,3 1-1 0 0,4 2 70 0 0,-5 1-45 0 0,0-1-1 0 0,0 1 0 0 0,-1-1 0 0 0,1 1 0 0 0,-1 0 1 0 0,0 0-1 0 0,4 8 0 0 0,-1 0 79 0 0,3 6 32 0 0,-1 0 0 0 0,7 30 0 0 0,-2-5 16 0 0,11 58 222 0 0,-17-80-225 0 0,5 36 0 0 0,0 3 198 0 0,-7-36-345 0 0,4 14 32 0 0,-4-22-5 0 0,-1 0 1 0 0,2 25-1 0 0,-1-2 46 0 0,2 57 29 0 0,-3-65-59 0 0,-4 53 0 0 0,1 15 19 0 0,2-44 69 0 0,-2-35-27 0 0,0 0 1 0 0,2-1-1 0 0,4 24 0 0 0,-2-21-74 0 0,-2 1 1 0 0,0-1-1 0 0,-1 1 0 0 0,-3 23 0 0 0,1 1 113 0 0,1-23-101 0 0,-5 35 1 0 0,4-49-74 0 0,0 1 0 0 0,2 16-1 0 0,-2 16-5 0 0,-1-30 1 0 0,1-9 0 0 0,0 0 0 0 0,1 1 0 0 0,-1 0 0 0 0,1-1 0 0 0,1 8 0 0 0,0 0 0 0 0,0 0 0 0 0,-1 0 0 0 0,0 0 0 0 0,-2 16 0 0 0,1-13 0 0 0,0 0 0 0 0,2 0 0 0 0,2 18 0 0 0,0 20 0 0 0,3 33 192 0 0,0-1-122 0 0,-1-1-76 0 0,1-24 6 0 0,1-4 0 0 0,-6-15 0 0 0,0-25 0 0 0,-1 1 0 0 0,-2 22 0 0 0,1-22 32 0 0,0 0 0 0 0,1 0 0 0 0,1 1 0 0 0,1-1 0 0 0,6 28 0 0 0,-6-36-32 0 0,-1 1 0 0 0,-1-1 0 0 0,0 0 0 0 0,0 0 0 0 0,0 0 0 0 0,-3 11 0 0 0,2-14 0 0 0,1 0 0 0 0,-1-1 0 0 0,1 1 0 0 0,0 0 0 0 0,2 8 0 0 0,-1 12 0 0 0,-1 64 0 0 0,7-38 0 0 0,-7 176 0 0 0,0-215 28 0 0,2-1 0 0 0,0 0 0 0 0,0 0 0 0 0,6 15 0 0 0,-4-11 62 0 0,4 25 0 0 0,1 6-147 0 0,-6-33 50 0 0,-1-1-1 0 0,0 1 0 0 0,0 15 0 0 0,-1 0-98 0 0,-1-16-211 0 0,1 0 0 0 0,-1-1 0 0 0,-1 1 0 0 0,0 0 0 0 0,-1 0 0 0 0,-7 23 0 0 0,7-30-1135 0 0,0-1 1 0 0,0 1-1 0 0,1 0 0 0 0,-1 7 1 0 0,1 8-5301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17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0 277 8288 0 0,'0'0'633'0'0,"2"-1"-441"0"0,8-5-129 0 0,-8 4 0 0 0,0 1-1 0 0,0-1 1 0 0,0 1-1 0 0,0 0 1 0 0,0 0-1 0 0,0 0 1 0 0,0 0-1 0 0,0 0 0 0 0,1 0 1 0 0,-1 1-1 0 0,0-1 1 0 0,1 1-1 0 0,-1-1 1 0 0,4 1-1 0 0,26-5 1039 0 0,-26 3-1078 0 0,1 1-1 0 0,-1 0 0 0 0,10 0 1 0 0,34-4 1857 0 0,-46 5-1667 0 0,0 0 1 0 0,0-1-1 0 0,-1 1 1 0 0,1-1-1 0 0,0 0 1 0 0,6-3-1 0 0,-7 2-122 0 0,1 1-1 0 0,-1 0 1 0 0,1 0-1 0 0,-1 0 1 0 0,1 1-1 0 0,7-1 1 0 0,13-4-79 0 0,-2 0 45 0 0,68-7 1449 0 0,-30 0-1319 0 0,8 0-46 0 0,73-11 46 0 0,-115 20 121 0 0,40-2 156 0 0,-8-1-143 0 0,-38 5-133 0 0,21-3-1 0 0,-22 1-82 0 0,21 0-1 0 0,200 3 1171 0 0,-222 0-784 0 0,33-7 0 0 0,-33 4-619 0 0,32-1-1 0 0,135-6 353 0 0,-158 7-283 0 0,26-4 140 0 0,-31 3-46 0 0,-1 2 0 0 0,37-1 1 0 0,-33 2-12 0 0,37-5 0 0 0,-9 0-24 0 0,0 2 0 0 0,79 4 0 0 0,-56 1 0 0 0,108-1 0 0 0,-63-10 0 0 0,-69 4 0 0 0,57 4 0 0 0,-78 2 0 0 0,63-3 0 0 0,82-1 0 0 0,-43 8 2024 0 0,-105-3-2005 0 0,-18 0-57 0 0,0-1 0 0 0,16-1-1 0 0,41-9-398 0 0,-52 8 426 0 0,0 1 0 0 0,26 2 0 0 0,10-1 17 0 0,-6-2 4 0 0,-20 1 12 0 0,35-5 0 0 0,-45 4-20 0 0,1 1 0 0 0,-1 0 1 0 0,21 3-1 0 0,-1-1 53 0 0,112-10 43 0 0,-96 3-87 0 0,-43 6 38 0 0,0-1 1 0 0,0 0-1 0 0,7-2 1 0 0,20-2 84 0 0,115 5-261 0 0,-141-1 145 0 0,-1 2-1 0 0,1-1 1 0 0,-1 1 0 0 0,11 3-1 0 0,-15-4-10 0 0,1 1 0 0 0,-1-1-1 0 0,0 0 1 0 0,0 0-1 0 0,1 0 1 0 0,-1-1 0 0 0,6-1-1 0 0,20-1 5 0 0,-12 2-15 0 0,-1 1-15 0 0,1 0 0 0 0,-1 1 0 0 0,19 4 0 0 0,-33-5 17 0 0,0 1 0 0 0,0-1 0 0 0,0 0 0 0 0,0 0 0 0 0,1 0 1 0 0,-1 0-1 0 0,0-1 0 0 0,0 1 0 0 0,4-2 0 0 0,16-1 5 0 0,98 3-3 0 0,-103 1-3 0 0,-16-1 5 0 0,1 1 1 0 0,0-1-1 0 0,0 0 1 0 0,0 0-1 0 0,0 0 0 0 0,0 0 1 0 0,5-1-1 0 0,-4 0 11 0 0,0 0 0 0 0,1 1 0 0 0,-1-1 0 0 0,1 1 0 0 0,6 1 0 0 0,-2 0-24 0 0,23 5-56 0 0,-26-7 67 0 0,17 3 0 0 0,-16-1 0 0 0,30 1 0 0 0,-33-1 0 0 0,21-3 0 0 0,22-1 14 0 0,-26 2 15 0 0,-17-1-3 0 0,1 0-15 0 0,-2 1-11 0 0,3 0 0 0 0,12 2 0 0 0,27-1-80 0 0,-44-1 80 0 0,0 1 0 0 0,0 0 0 0 0,0 0 0 0 0,0 0 0 0 0,1 0 0 0 0,-1 0 0 0 0,0 0 0 0 0,0 0 0 0 0,0 0 0 0 0,0 0 0 0 0,0 1 0 0 0,0-1 0 0 0,1 0 0 0 0,-1 1 0 0 0,0-1 0 0 0,1 2 0 0 0,3 0 0 0 0,7-1 0 0 0,-1 1 0 0 0,1-2 0 0 0,16-1 0 0 0,-15 1 0 0 0,0 0 0 0 0,22 2 0 0 0,-26-1 0 0 0,0 0 0 0 0,0-1 0 0 0,1 0 0 0 0,14-2 0 0 0,12-1 0 0 0,54 3 64 0 0,-66-4-89 0 0,-22 4 21 0 0,1-1 0 0 0,0 1 0 0 0,-1-1 0 0 0,1 1 1 0 0,0 0-1 0 0,-1 0 0 0 0,1 0 0 0 0,-1 0 0 0 0,4 1 0 0 0,65 7 58 0 0,-63-7-52 0 0,1 0 1 0 0,-1-1-1 0 0,1 0 1 0 0,13-3 0 0 0,13 1-6 0 0,-16 2-21 0 0,0-1 0 0 0,22-3 0 0 0,-36 2 31 0 0,-1 2 22 0 0,22 1 9 0 0,-18-1-37 0 0,27-4-68 0 0,-33 4 67 0 0,3-1 0 0 0,0 0 0 0 0,0 1 0 0 0,0-1 0 0 0,0 1 0 0 0,7 1 0 0 0,15 0 0 0 0,-19-1 0 0 0,29 4 0 0 0,-30-3 0 0 0,1 0 0 0 0,0 0 0 0 0,0-1 0 0 0,15-1 0 0 0,-2 0 0 0 0,7 0 0 0 0,-16 0 0 0 0,0 1 0 0 0,1 0 0 0 0,-1 1 0 0 0,0 0 0 0 0,13 4 0 0 0,-3-2 0 0 0,-4-2 0 0 0,-4 1 0 0 0,-1-1 0 0 0,1 0 0 0 0,20-3 0 0 0,-1 1 0 0 0,171 1-208 0 0,-201 0-864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18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1 170 3224 0 0,'0'-16'143'0'0,"0"16"-140"0"0,0-1 1 0 0,0 1 0 0 0,0 0-1 0 0,0 0 1 0 0,0 0 0 0 0,0 0-1 0 0,0 0 1 0 0,0 0 0 0 0,0-1-1 0 0,0 1 1 0 0,0 0 0 0 0,0 0-1 0 0,0 0 1 0 0,0 0 0 0 0,0 0 0 0 0,0-1-1 0 0,0 1 1 0 0,0 0 0 0 0,0 0-1 0 0,0 0 1 0 0,0 0 0 0 0,0 0-1 0 0,0 0 1 0 0,1 0 0 0 0,-1-1-1 0 0,0 1 1 0 0,0 0 0 0 0,0 0-1 0 0,0 0 1 0 0,0 0 0 0 0,0 0-1 0 0,0 0 1 0 0,1 0 0 0 0,-1 0 0 0 0,0 0-1 0 0,0 0 1 0 0,0 0 0 0 0,10-5 925 0 0,-1 1 0 0 0,1 0 0 0 0,19-4 0 0 0,-16 6-345 0 0,-1 0-1 0 0,1 1 1 0 0,22 2 0 0 0,-8-1 207 0 0,-12-1-277 0 0,21-3 1 0 0,10-1 55 0 0,31-2-32 0 0,-32 5 352 0 0,0-3 1 0 0,48-11-1 0 0,-83 14-770 0 0,91-9 1518 0 0,12-3-1127 0 0,-99 12-192 0 0,1 1 0 0 0,-1 0 1 0 0,0 1-1 0 0,0 0 0 0 0,23 5 0 0 0,30 0-213 0 0,104 4 470 0 0,-153-7-546 0 0,-1-2-1 0 0,1 0 0 0 0,17-3 1 0 0,22-1 60 0 0,101-5-657 0 0,-70 3 1260 0 0,-12 0-433 0 0,-21 2-73 0 0,88 3 0 0 0,-69 3-189 0 0,18 2 15 0 0,28 5 40 0 0,-101-9-53 0 0,32-2 0 0 0,-21 0 0 0 0,106-14 64 0 0,70 11-24 0 0,-153 5-26 0 0,26 6 88 0 0,-50-6-62 0 0,95 4 124 0 0,-47 2-164 0 0,-67-5 0 0 0,-1-1 0 0 0,1-1 0 0 0,14-1 0 0 0,12-1 0 0 0,-6 2 0 0 0,43-8 0 0 0,-71 9 0 0 0,17-2 0 0 0,27 1 0 0 0,8 0 0 0 0,-44 0 0 0 0,1 1 0 0 0,13 2 0 0 0,12 0 0 0 0,209-2 0 0 0,-169 6 0 0 0,95-6 0 0 0,-74-6 0 0 0,6 6 71 0 0,-66-1 723 0 0,-21 0-423 0 0,30 2-1 0 0,-12 1-1246 0 0,-17-1 978 0 0,22 2 0 0 0,-22-1 128 0 0,1 0 0 0 0,-1-2 0 0 0,19-1 1 0 0,2-1-46 0 0,128 2-2177 0 0,-157 1 1992 0 0,0 0 0 0 0,14 3 0 0 0,15 1 0 0 0,85 3 1384 0 0,19-12-776 0 0,-15 0-608 0 0,-104 4 0 0 0,-5 1 0 0 0,0-1 0 0 0,0-1 0 0 0,23-4 0 0 0,-30 3-59 0 0,0 1 0 0 0,0 0 0 0 0,0 1 0 0 0,15 2 0 0 0,1-1-128 0 0,158-6 583 0 0,-141 0-339 0 0,-30 3-277 0 0,24-1 1 0 0,-28 3 244 0 0,0 0 0 0 0,0-1-1 0 0,-1 0 1 0 0,1-1 0 0 0,15-4-1 0 0,-23 6 1 0 0,-1-1 1 0 0,1 1-1 0 0,-1-1 0 0 0,0 1 0 0 0,1 0 0 0 0,-1 0 0 0 0,1-1 1 0 0,-1 1-1 0 0,1 0 0 0 0,-1 0 0 0 0,1 0 0 0 0,1 1 0 0 0,22 0-489 0 0,-23-1 83 0 0,0 0 1 0 0,0-1-1 0 0,0 1 0 0 0,0-1 0 0 0,0 1 1 0 0,0-1-1 0 0,0 0 0 0 0,0 1 1 0 0,-1-1-1 0 0,1 0 0 0 0,0-1 1 0 0,-1 1-1 0 0,1 0 0 0 0,-1 0 1 0 0,1-1-1 0 0,1-1 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0.7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279 0 3968 0 0,'0'0'7528'0'0,"0"3"-7080"0"0,1 27 369 0 0,0-17-705 0 0,0 0 1 0 0,-1 0-1 0 0,-1 0 0 0 0,0 0 1 0 0,0 0-1 0 0,-5 15 1 0 0,5-25-58 0 0,0 0 1 0 0,1 0-1 0 0,-1 0 1 0 0,1 0 0 0 0,0 1-1 0 0,0-1 1 0 0,0 0-1 0 0,0 0 1 0 0,0 1 0 0 0,1 3-1 0 0,12 34 414 0 0,-9-31-348 0 0,-1 0 0 0 0,3 17 1 0 0,13 43 374 0 0,-17-46-320 0 0,-2-20-127 0 0,0 1 0 0 0,0 0 0 0 0,1 0 0 0 0,0 0 0 0 0,0 0 1 0 0,3 9-1 0 0,1-2 42 0 0,-2-6-26 0 0,-1 0 1 0 0,1 0-1 0 0,-1 0 1 0 0,-1 1-1 0 0,1-1 0 0 0,-1 0 1 0 0,0 1-1 0 0,0-1 0 0 0,-1 13 1 0 0,-6 47 221 0 0,2 87 0 0 0,4-118-263 0 0,6 39-29 0 0,-1-1 33 0 0,-4-46 91 0 0,0-18-58 0 0,-1 0-1 0 0,0 0 1 0 0,-1 9-1 0 0,1-12-42 0 0,0 0 0 0 0,0-1 0 0 0,0 1 0 0 0,2 9 0 0 0,-1-9-12 0 0,0 0 0 0 0,0 0 0 0 0,-1 0 0 0 0,-1 8 0 0 0,-10 138-374 0 0,11-126 583 0 0,-1 1 74 0 0,1 0 0 0 0,2 0 0 0 0,0 0 0 0 0,7 27 0 0 0,-6-41-235 0 0,0 1-1 0 0,-2 0 0 0 0,1 19 1 0 0,1 12 16 0 0,1 50-70 0 0,-3-84 0 0 0,-1 1 0 0 0,-1 12 0 0 0,0-14 0 0 0,1 1 0 0 0,1 13 0 0 0,0-12 0 0 0,0 0 0 0 0,-1 0 0 0 0,0 0 0 0 0,-1 0 0 0 0,-4 19 0 0 0,5-25 14 0 0,-1 0 0 0 0,2 0 0 0 0,-1 0 0 0 0,0 0 0 0 0,1 0-1 0 0,0 0 1 0 0,3 7 0 0 0,1 9 113 0 0,5 84 963 0 0,-5-65-658 0 0,-2 61 0 0 0,-10-26-160 0 0,7-64-254 0 0,-1 0 0 0 0,-3 13 0 0 0,2-17-1 0 0,0 1 0 0 0,1-1 0 0 0,1 1-1 0 0,-1-1 1 0 0,2 14 0 0 0,1-8 23 0 0,-1-7-40 0 0,-1-1 0 0 0,1 0 0 0 0,1 1 0 0 0,2 8 0 0 0,-2-9-58 0 0,0 1 0 0 0,-1-1 0 0 0,1 0 0 0 0,-1 1 0 0 0,-1-1 1 0 0,1 8-1 0 0,2 21 778 0 0,-2-29-595 0 0,-1 1 1 0 0,1-1 0 0 0,-1 1 0 0 0,0-1-1 0 0,-1 1 1 0 0,-2 10 0 0 0,0 18-578 0 0,1-17 431 0 0,2-15 38 0 0,-1 0-1 0 0,1 1 1 0 0,0-1-1 0 0,0 0 0 0 0,0 0 1 0 0,2 6-1 0 0,-2-7 15 0 0,0 0 1 0 0,0 1-1 0 0,0-1 0 0 0,0 0 0 0 0,-1 1 0 0 0,1-1 0 0 0,0 0 1 0 0,-2 3-1 0 0,-1 13 136 0 0,3 27-31 0 0,0-41-136 0 0,0-3 0 0 0,6 17 0 0 0,0 7-21 0 0,-5 24-154 0 0,-1-26 207 0 0,-1-11-41 0 0,1-1 0 0 0,1 1 0 0 0,2 18 0 0 0,3 29 9 0 0,-4-44 0 0 0,-2-13 0 0 0,0 1 0 0 0,0-1 0 0 0,0 1 0 0 0,0 0 0 0 0,1-1 0 0 0,-1 1 0 0 0,1-1 0 0 0,-1 0 0 0 0,3 4 0 0 0,-2-3-1 0 0,-1-1 0 0 0,0 16 14 0 0,1-12 39 0 0,-1-6-52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0,1 0 0 0 0,-1 0 0 0 0,0 0 0 0 0,0 0 0 0 0,0 0 0 0 0,0 0 0 0 0,0 0 0 0 0,0 0 0 0 0,0 0 0 0 0,0 0 0 0 0,0 0 0 0 0,0 0 0 0 0,0 0 0 0 0,0 0 0 0 0,0 0 0 0 0,0 0 0 0 0,1 0 0 0 0,-1 0 0 0 0,0 0 0 0 0,0 0 0 0 0,0 0 0 0 0,0 0 0 0 0,0 0 0 0 0,0 0 1 0 0,0 0-1 0 0,0 0-1 0 0,1 28 141 0 0,-1 24-215 0 0,0-51 75 0 0,1 7 24 0 0,1-2-16 0 0,0 0 0 0 0,0 0 0 0 0,0 0 0 0 0,1 11 0 0 0,-2-2-8 0 0,-1 14 0 0 0,-1-17 0 0 0,-3-1 0 0 0,2 2 0 0 0,2-1 0 0 0,0 49 0 0 0,2-50 0 0 0,2 3 0 0 0,-3-2 0 0 0,0 1 0 0 0,1-2 0 0 0,-1 0 0 0 0,-1-2 0 0 0,1 1 0 0 0,3 1 0 0 0,-3 3 0 0 0,-1-2 0 0 0,1 1 0 0 0,4-2 0 0 0,-2 3 0 0 0,-4-10 0 0 0,0-1 0 0 0,1 6 0 0 0,-2 0 0 0 0,-9-6 0 0 0,-1 0 58 0 0,9-1-16 0 0,0-1 0 0 0,0 0 0 0 0,0-1 0 0 0,0 1 0 0 0,0-1 0 0 0,-5 1 0 0 0,-21 0 213 0 0,15 0-427 0 0,-24-2 1 0 0,-34-1 336 0 0,49 3 2 0 0,-42-6 0 0 0,0-2-544 0 0,38 5-553 0 0,-39-9 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5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305 1 5960 0 0,'0'0'6350'0'0,"-1"2"-5903"0"0,-17 26 874 0 0,6-9-303 0 0,-19 39-1 0 0,25-43-854 0 0,-35 72 1040 0 0,33-71-927 0 0,0 0 0 0 0,2 1 0 0 0,-7 27 0 0 0,-4 9 134 0 0,10-34-242 0 0,-3 5 241 0 0,-7 30-1 0 0,13-41-345 0 0,0 0 1 0 0,-1 0-1 0 0,-1-1 0 0 0,0 0 0 0 0,-1 0 1 0 0,-10 14-1 0 0,-9 16-15 0 0,22-32-23 0 0,1-1 34 0 0,-6-3-57 0 0,2-1-45 0 0,7-4 24 0 0,0-1 0 0 0,-1 1 0 0 0,1-1 0 0 0,-1 0 0 0 0,1 1 0 0 0,-1-1 0 0 0,1 0 0 0 0,-1 1 0 0 0,0-1 0 0 0,1 0 0 0 0,-1 0 0 0 0,1 1 0 0 0,-1-1 0 0 0,0 0 0 0 0,1 0 0 0 0,-1 0 0 0 0,0 0 0 0 0,0 0-328 0 0,3-3-2688 0 0,-1 0 2668 0 0,-1 1 0 0 0,1 0 0 0 0,0 0 0 0 0,-1 0-1 0 0,1 0 1 0 0,-1 0 0 0 0,0-3 0 0 0,2-8-791 0 0,7-12-1143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3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285 12 2760 0 0,'0'0'22'0'0,"0"0"0"0"0,0 0 1 0 0,0-1-1 0 0,0 1 0 0 0,1 0 0 0 0,-1 0 0 0 0,0 0 1 0 0,0 0-1 0 0,0 0 0 0 0,0 0 0 0 0,0-1 1 0 0,0 1-1 0 0,0 0 0 0 0,0 0 0 0 0,0 0 0 0 0,0 0 1 0 0,1-1-1 0 0,-1 1 0 0 0,0 0 0 0 0,0 0 0 0 0,0 0 1 0 0,0-1-1 0 0,0 1 0 0 0,0 0 0 0 0,0 0 1 0 0,0 0-1 0 0,0 0 0 0 0,-1-1 0 0 0,1 1 0 0 0,0 0 1 0 0,0 0-1 0 0,0 0 0 0 0,0 0 0 0 0,0-1 0 0 0,0 1 1 0 0,0 0-1 0 0,0 0 0 0 0,0 0 0 0 0,-1 0 1 0 0,1 0-1 0 0,0-1 0 0 0,0 1 0 0 0,0 0 0 0 0,0 0 1 0 0,0 0-1 0 0,0 0 0 0 0,-1 0 0 0 0,1 0 1 0 0,0 0-1 0 0,0 0 0 0 0,0 0 0 0 0,0 0 0 0 0,-1-1 1 0 0,1 1-1 0 0,0 0 0 0 0,0 0 0 0 0,0 0 0 0 0,-1 0 1 0 0,1 0-1 0 0,0 0 0 0 0,0 0 0 0 0,-1 1 1 0 0,-12-4 2785 0 0,2 2-1566 0 0,8 1-930 0 0,0 0 0 0 0,-1 0 0 0 0,1 0 1 0 0,0 0-1 0 0,-1 0 0 0 0,1 1 0 0 0,0-1 1 0 0,0 1-1 0 0,0 0 0 0 0,0 0 0 0 0,-1 0 0 0 0,1 1 1 0 0,-5 2-1 0 0,-2 4 160 0 0,0 1 0 0 0,1 1 1 0 0,0 0-1 0 0,-14 19 0 0 0,12-15-154 0 0,5-7-152 0 0,1 0 0 0 0,-1 1 0 0 0,1-1 0 0 0,-6 14 0 0 0,-5 14 143 0 0,-7 17 125 0 0,7-11 88 0 0,10-27-246 0 0,0 1 0 0 0,-4 21 0 0 0,0 16 445 0 0,3 0-1 0 0,0 84 1 0 0,7-114-670 0 0,2 0 0 0 0,0 0 1 0 0,2 0-1 0 0,0 0 0 0 0,1-1 1 0 0,1 0-1 0 0,1 0 0 0 0,1 0 1 0 0,1-1-1 0 0,1 0 0 0 0,1-1 1 0 0,0 0-1 0 0,22 27 0 0 0,-25-36-51 0 0,0 0 0 0 0,-1-1 0 0 0,2 1 0 0 0,-1-1 0 0 0,13 9 0 0 0,-14-12 48 0 0,1-1 0 0 0,0 1 0 0 0,0-1-1 0 0,1-1 1 0 0,12 6 0 0 0,-16-8-189 0 0,0-1 1 0 0,0 0 0 0 0,0 0 0 0 0,1 0-1 0 0,-1-1 1 0 0,0 1 0 0 0,0-1-1 0 0,0-1 1 0 0,0 1 0 0 0,0-1 0 0 0,1 0-1 0 0,5-2 1 0 0,17-6-6850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5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182 1 2760 0 0,'-1'2'508'0'0,"-26"57"8561"0"0,26-56-8904 0 0,0-1 0 0 0,0 1 1 0 0,-1-1-1 0 0,1 0 0 0 0,-1 1 0 0 0,0-1 0 0 0,-2 2 1 0 0,2-2 7 0 0,0 1 1 0 0,0 0 0 0 0,0-1-1 0 0,0 1 1 0 0,-2 5 0 0 0,-24 72 1736 0 0,8-30-610 0 0,15-36-993 0 0,0 1-1 0 0,-11 17 1 0 0,13-19 96 0 0,-12 11 320 0 0,8-19-681 0 0,6-5-150 0 0,0 0-1 0 0,0 0 1 0 0,0 0-1 0 0,0 0 1 0 0,0 0-1 0 0,0 0 1 0 0,0 0-1 0 0,0-1 1 0 0,0 1-1 0 0,0 0 1 0 0,0 0-1 0 0,1-1 1 0 0,-1 1-1 0 0,0 0 1 0 0,0-1-1 0 0,0 1 1 0 0,0-1-1 0 0,1 0 1 0 0,-1 1-1 0 0,0-1 1 0 0,0 1-1 0 0,1-1 1 0 0,-1 0-1 0 0,0 0 1 0 0,1 1-1 0 0,-1-1 1 0 0,1 0-1 0 0,-1 0 0 0 0,1 0 1 0 0,-1 0-1 0 0,1 0 1 0 0,0 1-1 0 0,0-1 1 0 0,-1 0-1 0 0,1-2 1 0 0,-1-2-1329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6.4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1 269 3224 0 0,'0'-2'183'0'0,"-1"0"0"0"0,1 1 0 0 0,0-1 0 0 0,1 0 0 0 0,-1 0 0 0 0,0 0 0 0 0,1 1 0 0 0,-1-1 0 0 0,1 0 0 0 0,-1 0 1 0 0,1 1-1 0 0,0-1 0 0 0,-1 1 0 0 0,1-1 0 0 0,0 0 0 0 0,2-1 0 0 0,-1 0 826 0 0,9-10 4015 0 0,10 1-3400 0 0,-12 6-595 0 0,0 1-437 0 0,1 1 0 0 0,-1-1 0 0 0,14-3-1 0 0,1-1 35 0 0,318-108 1993 0 0,-154 71-1911 0 0,-164 44-814 0 0,-20 2-246 0 0,0-1-1 0 0,0 1 1 0 0,-1-1 0 0 0,1 1-1 0 0,0-1 1 0 0,0 0-1 0 0,5-3 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6.8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223 0 3680 0 0,'0'0'12042'0'0,"0"3"-11422"0"0,-6 46 1307 0 0,5-42-1754 0 0,0 1 1 0 0,0-1 0 0 0,-3 9-1 0 0,-1 10 210 0 0,-5 25 208 0 0,6-36-408 0 0,1-1 1 0 0,1 2 0 0 0,-1 18-1 0 0,2-19-23 0 0,-1 0-1 0 0,0-1 0 0 0,-7 23 1 0 0,5-17-50 0 0,-9 25-61 0 0,-29 65 0 0 0,12-33 273 0 0,23-58-190 0 0,-1 0 0 0 0,-18 31 0 0 0,21-40-112 0 0,1 0 0 0 0,-5 15 0 0 0,-1 1 34 0 0,10-26-62 0 0,0 0 1 0 0,0 0-1 0 0,0 0 1 0 0,0 1 0 0 0,0-1-1 0 0,0 0 1 0 0,0 0 0 0 0,0 0-1 0 0,0 1 1 0 0,0-1-1 0 0,0 0 1 0 0,-1 0 0 0 0,1 0-1 0 0,0 0 1 0 0,0 0-1 0 0,0 1 1 0 0,0-1 0 0 0,0 0-1 0 0,0 0 1 0 0,-1 0-1 0 0,1 0 1 0 0,0 0 0 0 0,0 0-1 0 0,0 1 1 0 0,0-1-1 0 0,-1 0 1 0 0,1 0 0 0 0,0 0-1 0 0,0 0 1 0 0,0 0-1 0 0,-1 0 1 0 0,1 0 0 0 0,-3-5-360 0 0,0-8-74 0 0,3 13 447 0 0,1-10-1069 0 0,0 0 0 0 0,1 0 0 0 0,0 1 0 0 0,0-1 0 0 0,6-13 0 0 0,3 1-1078 0 0</inkml:trace>
  <inkml:trace contextRef="#ctx0" brushRef="#br0" timeOffset="1">132 97 4144 0 0,'0'0'191'0'0,"2"-1"-11"0"0,3-5 928 0 0,0 2 1 0 0,0-1-1 0 0,0 0 1 0 0,1 1-1 0 0,-1 0 1 0 0,1 1-1 0 0,0-1 1 0 0,0 1-1 0 0,11-4 1 0 0,4 0-297 0 0,-17 5-700 0 0,1 0 1 0 0,0 0 0 0 0,0 0-1 0 0,0 1 1 0 0,0 0 0 0 0,0 0-1 0 0,0 0 1 0 0,0 1 0 0 0,0 0-1 0 0,0 0 1 0 0,0 0 0 0 0,0 0-1 0 0,0 1 1 0 0,0 0-1 0 0,9 2 1 0 0,-7 0-68 0 0,0 0-1 0 0,0 0 0 0 0,0 1 1 0 0,-1-1-1 0 0,1 2 0 0 0,-1-1 1 0 0,0 1-1 0 0,0 0 1 0 0,-1 0-1 0 0,1 0 0 0 0,7 12 1 0 0,-10-14-34 0 0,-1 1 0 0 0,0-1 0 0 0,0 1 0 0 0,-1 0 0 0 0,1 0 1 0 0,-1-1-1 0 0,1 1 0 0 0,-1 0 0 0 0,-1 0 0 0 0,1 0 0 0 0,0 1 0 0 0,-1-1 1 0 0,0 0-1 0 0,0 0 0 0 0,0 0 0 0 0,-1 0 0 0 0,1 0 0 0 0,-1 0 0 0 0,0 0 1 0 0,0 0-1 0 0,0 0 0 0 0,-1 0 0 0 0,-2 6 0 0 0,0-3 14 0 0,0-1 1 0 0,0 1-1 0 0,-1-1 0 0 0,0 0 0 0 0,0 0 1 0 0,0 0-1 0 0,-1-1 0 0 0,0 1 0 0 0,0-2 0 0 0,0 1 1 0 0,-1-1-1 0 0,1 1 0 0 0,-10 3 0 0 0,-34 17 36 0 0,39-19 49 0 0,-1 0 0 0 0,1-1 0 0 0,-1 0 0 0 0,0 0 0 0 0,-24 5-1 0 0,29-9 50 0 0,-42 5 427 0 0,46-6-592 0 0,-1 0 0 0 0,1 0 0 0 0,-1 0 0 0 0,0 0 0 0 0,1-1-1 0 0,-1 1 1 0 0,1-1 0 0 0,-1 0 0 0 0,1 0 0 0 0,-6-2 0 0 0,8 2-502 0 0,1-9-862 0 0,4-6 666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7.8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1 283 4608 0 0,'0'0'5218'0'0,"1"0"-3623"0"0,11 2-237 0 0,-10-2-1190 0 0,0 0 1 0 0,0 1-1 0 0,-1-1 0 0 0,1 0 1 0 0,0 0-1 0 0,0 0 1 0 0,0-1-1 0 0,3 1 0 0 0,58-12 3005 0 0,35-22-1301 0 0,-74 27-1809 0 0,-18 5 58 0 0,-1 1 0 0 0,1-1 0 0 0,-1 0 0 0 0,0-1 1 0 0,6-2-1 0 0,15-8 611 0 0,-24 12-699 0 0,0 0 0 0 0,0 0 1 0 0,-1 0-1 0 0,1 0 0 0 0,0 0 1 0 0,-1 0-1 0 0,1-1 1 0 0,-1 1-1 0 0,1 0 0 0 0,-1-1 1 0 0,2-2-1 0 0,2-1 41 0 0,7-5 29 0 0,-10 8-115 0 0,1 1 0 0 0,-1-1 0 0 0,0 0 0 0 0,-1 0 0 0 0,1 0 0 0 0,0 0 0 0 0,0 0 0 0 0,-1 0 0 0 0,1-1 0 0 0,1-4 0 0 0,24-56-79 0 0,-26 61 70 0 0,-1 0-1 0 0,1 0 0 0 0,-1 0 1 0 0,0 0-1 0 0,1 0 0 0 0,-1 0 1 0 0,0 0-1 0 0,0 0 0 0 0,0 0 1 0 0,-1-3-1 0 0,0-10-509 0 0,0 12 409 0 0,1-1 0 0 0,-1 1 1 0 0,0-1-1 0 0,1 1 0 0 0,-2 0 0 0 0,1 0 0 0 0,-3-6 0 0 0,3 7-70 0 0,-1 2 6 0 0,-2-2 102 0 0,0 1 0 0 0,-1 0 0 0 0,1 0 0 0 0,-1 0 0 0 0,1 0 0 0 0,-1 1 0 0 0,-7 0-1 0 0,10 0 68 0 0,-1 0 0 0 0,1 0 0 0 0,0 1 0 0 0,-1-1 0 0 0,1 1-1 0 0,0 0 1 0 0,0-1 0 0 0,-1 1 0 0 0,1 0 0 0 0,0 0 0 0 0,0 0-1 0 0,0 1 1 0 0,0-1 0 0 0,0 0 0 0 0,0 1 0 0 0,0-1 0 0 0,-1 3-1 0 0,-6 6-239 0 0,7-8 220 0 0,1-1 1 0 0,-1 1 0 0 0,1 0 0 0 0,-1 0 0 0 0,1-1-1 0 0,0 1 1 0 0,0 0 0 0 0,0 0 0 0 0,-1 3-1 0 0,-1 4 23 0 0,-1-1-1 0 0,-7 14 0 0 0,7-17 16 0 0,1 0 0 0 0,1 1 0 0 0,-1-1 0 0 0,1 1 0 0 0,0 0 0 0 0,0-1 0 0 0,-1 10 0 0 0,2-7 27 0 0,-1-2 88 0 0,1 0 0 0 0,0 0-1 0 0,1 0 1 0 0,0 0 0 0 0,0 0 0 0 0,0 0 0 0 0,0 0-1 0 0,1 0 1 0 0,0 0 0 0 0,0 0 0 0 0,5 11 0 0 0,-5-12-81 0 0,11 16 156 0 0,-11-19-188 0 0,0 0 0 0 0,1 0 0 0 0,0-1 0 0 0,-1 1 0 0 0,1 0 0 0 0,0-1 0 0 0,0 1 0 0 0,0-1 0 0 0,0 0 0 0 0,0 1 0 0 0,0-1-1 0 0,0 0 1 0 0,0 0 0 0 0,0 0 0 0 0,1-1 0 0 0,-1 1 0 0 0,0-1 0 0 0,1 1 0 0 0,-1-1 0 0 0,4 1 0 0 0,3-1 10 0 0,0-1 1 0 0,1 0 0 0 0,-1 0-1 0 0,9-3 1 0 0,7-1-4 0 0,-19 4-34 0 0,1-1 0 0 0,-1 0 0 0 0,0-1 0 0 0,0 1 0 0 0,11-8 0 0 0,-11 7-48 0 0,0-1 1 0 0,1 1-1 0 0,-1 0 0 0 0,1 1 0 0 0,9-3 1 0 0,12-5-1877 0 0,-16 6-292 0 0,-4 0 1547 0 0,-1 3 105 0 0,1 0 1 0 0,-1 0 0 0 0,1-1 0 0 0,-1 0 0 0 0,0-1-1 0 0,0 0 1 0 0,0 0 0 0 0,0 0 0 0 0,12-9 0 0 0,9-6-666 0 0,-25 16 1101 0 0,1 0 0 0 0,-1 0 0 0 0,1 0 0 0 0,-1-1 0 0 0,0 1 0 0 0,0-1 0 0 0,0 0 0 0 0,0 0 0 0 0,4-5 0 0 0,16-23-1269 0 0,-21 29 1339 0 0,0-1 0 0 0,0 1 0 0 0,0-1 0 0 0,1 1 0 0 0,-1 0 0 0 0,1 0 0 0 0,-1 0 0 0 0,7-3 0 0 0,-7 4 84 0 0,0 0 0 0 0,0-1-1 0 0,0 1 1 0 0,0-1 0 0 0,0 0 0 0 0,0 1 0 0 0,0-1 0 0 0,-1 0-1 0 0,1 0 1 0 0,0 0 0 0 0,-1 0 0 0 0,0-1 0 0 0,1 1 0 0 0,-1 0-1 0 0,1-5 1 0 0,-1 4 109 0 0,0 3 105 0 0,-1 0 0 0 0,1-1 0 0 0,-1 1 0 0 0,1 0 0 0 0,-1-1 0 0 0,0 1 0 0 0,1-1 0 0 0,-1 1 0 0 0,1-1-1 0 0,-1 1 1 0 0,0-1 0 0 0,1 1 0 0 0,-1-1 0 0 0,0 1 0 0 0,0-1 0 0 0,1 1 0 0 0,-1-1 0 0 0,0 0 0 0 0,0 1 0 0 0,0-1 0 0 0,0 1 0 0 0,0-1 0 0 0,0 0 0 0 0,0 1 0 0 0,0-1 0 0 0,0 1 0 0 0,0-1 0 0 0,0 0 0 0 0,0 1 0 0 0,0-1 0 0 0,-1 1 0 0 0,1-1-1 0 0,0 1 1 0 0,0-1 0 0 0,-1 0 0 0 0,1 0 0 0 0,-2 0-71 0 0,0-1 1 0 0,0 1-1 0 0,0 0 0 0 0,0 0 0 0 0,0 0 0 0 0,0 0 0 0 0,0 0 0 0 0,0 0 0 0 0,0 1 0 0 0,-1-1 0 0 0,1 1 0 0 0,0-1 0 0 0,0 1 1 0 0,-1 0-1 0 0,1 0 0 0 0,0 0 0 0 0,-1 0 0 0 0,1 0 0 0 0,0 0 0 0 0,-1 1 0 0 0,-3 0 0 0 0,3 1-46 0 0,1-1 0 0 0,-1 1 1 0 0,0-1-1 0 0,0 1 0 0 0,1 0 0 0 0,-1 0 0 0 0,1 0 0 0 0,0 1 0 0 0,-1-1 0 0 0,1 0 0 0 0,-2 4 1 0 0,-2 3 80 0 0,0 0 1 0 0,1 0-1 0 0,0 1 1 0 0,1-1-1 0 0,0 1 1 0 0,0 0 0 0 0,1 1-1 0 0,-2 13 1 0 0,4-19-116 0 0,-1 0 0 0 0,1 0 1 0 0,-5 10-1 0 0,4-10-10 0 0,0 0 0 0 0,0 0 0 0 0,-2 11 0 0 0,-2 11 154 0 0,5-24-105 0 0,8 9 240 0 0,-6-11-331 0 0,-1 0-1 0 0,1 0 0 0 0,-1 0 1 0 0,1 0-1 0 0,-1 0 0 0 0,1 0 0 0 0,0 0 1 0 0,0 0-1 0 0,0 0 0 0 0,-1 0 0 0 0,1 0 1 0 0,0-1-1 0 0,0 1 0 0 0,0 0 0 0 0,0-1 1 0 0,0 1-1 0 0,0-1 0 0 0,1 1 1 0 0,-1-1-1 0 0,0 1 0 0 0,2-1 0 0 0,0 1 1 0 0,0-1-1 0 0,0 0 1 0 0,0 0-1 0 0,0 0 1 0 0,0 0-1 0 0,1 0 1 0 0,-1-1-1 0 0,4-1 1 0 0,3-1 7 0 0,0-1 0 0 0,0 0 0 0 0,-1 0 0 0 0,13-8 0 0 0,-16 8-15 0 0,1 0 0 0 0,-1-1 0 0 0,0 0-1 0 0,-1 0 1 0 0,1 0 0 0 0,-1-1 0 0 0,0 1 0 0 0,0-1 0 0 0,-1 0 0 0 0,8-13-1 0 0,-8 10-40 0 0,1-1-1 0 0,1 1 1 0 0,-1 0-1 0 0,10-11 1 0 0,-13 18 22 0 0,-1 1 7 0 0,0 0 0 0 0,0 1 0 0 0,-1-1 1 0 0,1 0-1 0 0,0 0 0 0 0,-1 0 0 0 0,1 0 1 0 0,0 0-1 0 0,-1 0 0 0 0,1 0 0 0 0,-1 0 0 0 0,1 0 1 0 0,-1 0-1 0 0,0 0 0 0 0,0 0 0 0 0,1-2 0 0 0,-1 2-57 0 0,-2 11-64 0 0,-11 4 142 0 0,11-12-9 0 0,0 0-1 0 0,0 0 0 0 0,0 0 1 0 0,0 0-1 0 0,1 0 1 0 0,-1 1-1 0 0,1-1 0 0 0,-2 3 1 0 0,-1 9 8 0 0,-1 4-16 0 0,0-8 3 0 0,0-1 0 0 0,-1 0 0 0 0,-10 13 0 0 0,7-12-29 0 0,1 1 0 0 0,-10 16 0 0 0,-1 3-108 0 0,-6 4-253 0 0,-64 84 764 0 0,45-59-271 0 0,31-40-321 0 0,-1 0 0 0 0,-19 20 1 0 0,14-19 614 0 0,12-12-111 0 0,1-1 0 0 0,-1 0-1 0 0,0 0 1 0 0,-1-1 0 0 0,0 0 0 0 0,-15 9 0 0 0,18-13-44 0 0,0-1-1 0 0,1 0 0 0 0,-1 0 0 0 0,0 0 0 0 0,0-1 1 0 0,0 0-1 0 0,-10-1 0 0 0,1 1 567 0 0,9-1-750 0 0,0 0 1 0 0,1-1 0 0 0,-1 1 0 0 0,0-1 0 0 0,1 0 0 0 0,-1-1-1 0 0,-7-4 1 0 0,10 6-52 0 0,0-1-1 0 0,0 1 0 0 0,0 0 1 0 0,1 0-1 0 0,-1-1 0 0 0,0 1 1 0 0,1-1-1 0 0,-1 0 1 0 0,1 1-1 0 0,-1-1 0 0 0,1 0 1 0 0,0 0-1 0 0,0 0 0 0 0,0 0 1 0 0,0 0-1 0 0,0 0 0 0 0,0 0 1 0 0,1 0-1 0 0,-1 0 1 0 0,1-1-1 0 0,-1-2 0 0 0,1 2 6 0 0,0 1 0 0 0,1-1 0 0 0,-1 0 0 0 0,1 1 0 0 0,0-1 0 0 0,0 1 0 0 0,-1-1 0 0 0,2 1 0 0 0,-1-1 0 0 0,0 1 0 0 0,0-1 0 0 0,1 1 0 0 0,-1 0 0 0 0,1 0 0 0 0,0 0 0 0 0,3-3 0 0 0,3-3-430 0 0,0 0 1 0 0,0 1-1 0 0,1 0 0 0 0,11-7 0 0 0,20-11-4505 0 0,-18 11 2368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9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172 148 4608 0 0,'0'0'2309'0'0,"2"-1"-1290"0"0,0 0-772 0 0,0-1 1 0 0,0 0 0 0 0,-1 0-1 0 0,1 0 1 0 0,0 0 0 0 0,-1 0-1 0 0,1 0 1 0 0,-1 0 0 0 0,1 0-1 0 0,-1-1 1 0 0,0 1 0 0 0,0 0-1 0 0,0-1 1 0 0,0 1 0 0 0,-1-1-1 0 0,1 1 1 0 0,0-5 0 0 0,1-7 899 0 0,-1-1 1 0 0,-1-15-1 0 0,0 29-1138 0 0,0-25 584 0 0,0 25-568 0 0,0 0 0 0 0,0 1-1 0 0,0-1 1 0 0,0 0 0 0 0,-1 1 0 0 0,1-1-1 0 0,0 0 1 0 0,-1 1 0 0 0,1-1 0 0 0,0 0-1 0 0,-1 1 1 0 0,1-1 0 0 0,-1 0-1 0 0,1 1 1 0 0,-1-1 0 0 0,1 1 0 0 0,-1-1-1 0 0,1 1 1 0 0,-1-1 0 0 0,0 1 0 0 0,1 0-1 0 0,-1-1 1 0 0,1 1 0 0 0,-1 0 0 0 0,0-1-1 0 0,0 1 1 0 0,1 0 0 0 0,-1 0-1 0 0,-1 0 1 0 0,-17-3 257 0 0,16 3-252 0 0,0 0 0 0 0,-1 0 1 0 0,1 0-1 0 0,0 1 0 0 0,0-1 0 0 0,0 1 0 0 0,-3 0 0 0 0,4 1-8 0 0,0-1-1 0 0,0 0 0 0 0,0 1 1 0 0,0-1-1 0 0,0 1 0 0 0,0 0 1 0 0,1 0-1 0 0,-3 3 0 0 0,-9 10 97 0 0,2-2-68 0 0,1 1 0 0 0,0 0 0 0 0,0 0 0 0 0,-10 23 0 0 0,16-27-12 0 0,-2 3 23 0 0,-7 25 0 0 0,4-12-10 0 0,7-21-36 0 0,0 0 1 0 0,0 1-1 0 0,1-1 1 0 0,-2 8-1 0 0,1-1 15 0 0,1-8-24 0 0,1 0-1 0 0,0 0 1 0 0,0 0-1 0 0,0 0 1 0 0,0 0 0 0 0,0 0-1 0 0,1 0 1 0 0,1 4-1 0 0,-2-6 8 0 0,0 1-1 0 0,1 0 1 0 0,-1 0-1 0 0,1-1 0 0 0,-1 1 1 0 0,1-1-1 0 0,0 1 0 0 0,0 0 1 0 0,0-1-1 0 0,0 1 0 0 0,1-1 1 0 0,-1 0-1 0 0,1 1 1 0 0,-1-1-1 0 0,1 0 0 0 0,0 0 1 0 0,0 0-1 0 0,0 0 0 0 0,0-1 1 0 0,0 1-1 0 0,0 0 1 0 0,0-1-1 0 0,1 1 0 0 0,-1-1 1 0 0,1 0-1 0 0,-1 0 0 0 0,1 0 1 0 0,3 1-1 0 0,-1-2-26 0 0,0 0 0 0 0,0 0 0 0 0,0-1-1 0 0,0 1 1 0 0,0-1 0 0 0,0 0 0 0 0,0-1 0 0 0,0 1-1 0 0,0-1 1 0 0,7-3 0 0 0,2-3 73 0 0,0-1 1 0 0,0 0-1 0 0,-1 0 0 0 0,0-2 0 0 0,0 1 1 0 0,-1-2-1 0 0,-1 0 0 0 0,18-22 0 0 0,-17 17-159 0 0,2-1-592 0 0,-1 1 0 0 0,33-32 0 0 0,-42 45 424 0 0,0 0-1 0 0,0 0 1 0 0,5-9-1 0 0,3-2-408 0 0,-11 13 295 0 0,5 0-56 0 0,-6 1 441 0 0,0 1 1 0 0,0 0-1 0 0,1 0 1 0 0,-1 0-1 0 0,0 0 1 0 0,0 0-1 0 0,0 0 1 0 0,0 0-1 0 0,0 0 1 0 0,0 0-1 0 0,1 0 1 0 0,-1 0-1 0 0,0 0 1 0 0,0 0-1 0 0,0 0 1 0 0,0 0-1 0 0,0 0 1 0 0,1 0-1 0 0,-1 0 1 0 0,0 0-1 0 0,0 0 1 0 0,0 0-1 0 0,0 0 1 0 0,0 0-1 0 0,0 0 1 0 0,1 0-1 0 0,-1 0 1 0 0,0 1-1 0 0,0-1 1 0 0,0 0-1 0 0,0 0 1 0 0,0 0-1 0 0,0 0 1 0 0,0 0-1 0 0,0 0 1 0 0,0 0-1 0 0,1 0 1 0 0,-1 1-1 0 0,0-1 1 0 0,0 0-1 0 0,0 0 1 0 0,0 0-1 0 0,0 0 1 0 0,0 0-1 0 0,0 0 1 0 0,0 1-1 0 0,0-1 1 0 0,0 0-1 0 0,0 0 1 0 0,0 0-1 0 0,0 0 1 0 0,0 0-1 0 0,0 0 1 0 0,0 1-1 0 0,0-1 1 0 0,0 0 0 0 0,0 0-1 0 0,0 0 1 0 0,0 0-1 0 0,0 0 1 0 0,0 1-1 0 0,0-1 1 0 0,-1 0-1 0 0,1 0 1 0 0,-4 11 179 0 0,0-1 270 0 0,0 0-1 0 0,-3 14 1 0 0,-3 4 119 0 0,8-25-515 0 0,0 0 0 0 0,1 1-1 0 0,0-1 1 0 0,0 1 0 0 0,0-1-1 0 0,-1 8 1 0 0,2-8-20 0 0,-1 0 0 0 0,1 0 0 0 0,-1 0 0 0 0,1 0-1 0 0,-1 0 1 0 0,0-1 0 0 0,0 1 0 0 0,0 0 0 0 0,-2 3 0 0 0,-6 16 195 0 0,-2 27 56 0 0,10-43-223 0 0,0-1 0 0 0,-1 0-1 0 0,0 1 1 0 0,0-1 0 0 0,-5 8-1 0 0,6-12 182 0 0,1 2 8 0 0,1-1-148 0 0,0 3 7 0 0,-9 11-76 0 0,3-7-10 0 0,4-8 478 0 0,-3-20-227 0 0,4 16-198 0 0,0 1 0 0 0,0-1-1 0 0,0 0 1 0 0,0 0 0 0 0,0 1 0 0 0,1-1 0 0 0,-1 0 0 0 0,1 1 0 0 0,0-1 0 0 0,0 1 0 0 0,0-1 0 0 0,0 1 0 0 0,0-1-1 0 0,2-2 1 0 0,12-23-37 0 0,-11 19-76 0 0,0 1 0 0 0,0 0-1 0 0,1 0 1 0 0,10-12-1 0 0,6-6-108 0 0,-15 18 106 0 0,1 0 1 0 0,-1 0 0 0 0,11-8-1 0 0,19-17 123 0 0,-29 25-62 0 0,1 0 0 0 0,1 0 1 0 0,0 1-1 0 0,0 1 1 0 0,0-1-1 0 0,16-7 0 0 0,-23 13-154 0 0,8 0 258 0 0,-9 3-147 0 0,0 0 1 0 0,0-1-1 0 0,0 1 0 0 0,0 0 0 0 0,0 0 0 0 0,-1 0 0 0 0,1 0 0 0 0,-1 0 1 0 0,1 0-1 0 0,-1 0 0 0 0,0 0 0 0 0,1 0 0 0 0,-1 0 0 0 0,0 0 0 0 0,-1 3 0 0 0,1-2 24 0 0,0 0 0 0 0,0 1-1 0 0,-1-1 1 0 0,0 0-1 0 0,1 0 1 0 0,-1 1-1 0 0,-2 4 1 0 0,2-7 14 0 0,1 0 1 0 0,-1 1-1 0 0,1-1 1 0 0,-1 1-1 0 0,1-1 0 0 0,0 0 1 0 0,0 1-1 0 0,0-1 0 0 0,0 1 1 0 0,0-1-1 0 0,0 0 1 0 0,1 3-1 0 0,-1 3 60 0 0,0 18 32 0 0,0-20-124 0 0,0 0-1 0 0,0 0 0 0 0,-1 0 1 0 0,0 0-1 0 0,0 0 0 0 0,-4 9 1 0 0,3-7 12 0 0,13-8 75 0 0,-3-3-66 0 0,0 0-1 0 0,-1-1 1 0 0,1 1-1 0 0,10-11 1 0 0,8-3 1 0 0,-16 11-10 0 0,1-1 0 0 0,-1 0 0 0 0,0 0 0 0 0,-1-1 0 0 0,10-12 0 0 0,-10 13 0 0 0,-1 0 0 0 0,12-8 0 0 0,1-2 0 0 0,-11 10-18 0 0,1-1 0 0 0,0 2 0 0 0,25-13 0 0 0,-24 12 4 0 0,-5 5-18 0 0,-5 12 14 0 0,-2-2 22 0 0,-2 0 0 0 0,1 0 0 0 0,-1-1 0 0 0,0 1 0 0 0,0 0 0 0 0,-1-1 0 0 0,0 0 0 0 0,0 0 0 0 0,-5 8 0 0 0,-4 9 16 0 0,-5 23 148 0 0,6-12 76 0 0,10-31-145 0 0,0-1-23 0 0,-10 23 119 0 0,10-23-153 0 0,4-2-427 0 0,8 2-270 0 0,-9-1 242 0 0,1 0 0 0 0,-1 0 0 0 0,1-1-1 0 0,-1 0 1 0 0,1 1 0 0 0,0-1 0 0 0,-1 0 0 0 0,6-1 0 0 0,9-4-6088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29.8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305 178 5840 0 0,'0'0'789'0'0,"-7"-4"1179"0"0,3 1-1201 0 0,-1 1 0 0 0,1 0-1 0 0,-1 0 1 0 0,-9-2 0 0 0,12 4-657 0 0,0 0 1 0 0,0 0-1 0 0,0 0 1 0 0,-1 0 0 0 0,1 0-1 0 0,0 0 1 0 0,0 1-1 0 0,0-1 1 0 0,0 1-1 0 0,0-1 1 0 0,1 1-1 0 0,-1 0 1 0 0,0 0-1 0 0,0 0 1 0 0,-2 1 0 0 0,-2 1 265 0 0,1 0 0 0 0,-1-1 1 0 0,0 1-1 0 0,0-2 1 0 0,-9 3-1 0 0,11-3-165 0 0,-1 0-1 0 0,0 0 0 0 0,1 0 1 0 0,-1 1-1 0 0,1 0 0 0 0,0 0 0 0 0,-1 0 1 0 0,1 0-1 0 0,0 1 0 0 0,0 0 1 0 0,-3 3-1 0 0,-7 7 263 0 0,8-8-343 0 0,0 0 0 0 0,1 0 0 0 0,0 1 0 0 0,0-1 0 0 0,1 1 0 0 0,0 0 0 0 0,-5 8 0 0 0,-31 58 777 0 0,30-52-693 0 0,6-14-119 0 0,1 0 0 0 0,0 0-1 0 0,0 0 1 0 0,1 1-1 0 0,-1-1 1 0 0,1 1-1 0 0,1 0 1 0 0,-2 11-1 0 0,3-16-12 0 0,0 1-1 0 0,0-1 1 0 0,0 0-1 0 0,0 0 1 0 0,0 0 0 0 0,1 1-1 0 0,-1-1 1 0 0,1 0-1 0 0,0 0 1 0 0,0 0-1 0 0,-1 0 1 0 0,3 2-1 0 0,7 7-81 0 0,-8-10-4 0 0,0 0 0 0 0,0 1 0 0 0,0-1 1 0 0,1 0-1 0 0,-1-1 0 0 0,0 1 0 0 0,0 0 0 0 0,1-1 0 0 0,-1 1 0 0 0,1-1 0 0 0,-1 0 0 0 0,0 1 0 0 0,1-1 0 0 0,-1 0 0 0 0,1-1 0 0 0,4 0 0 0 0,2-1-24 0 0,0 0-1 0 0,-1-1 0 0 0,11-5 1 0 0,-11 5 11 0 0,-1-1 6 0 0,0 0 0 0 0,-1 0 1 0 0,1 0-1 0 0,-1 0 1 0 0,0-1-1 0 0,-1 0 0 0 0,1-1 1 0 0,9-10-1 0 0,35-56 200 0 0,-48 68-165 0 0,36-56-827 0 0,-19 27 143 0 0,-15 26 508 0 0,-1 0 0 0 0,10-12 0 0 0,-22 36 134 0 0,1 0 0 0 0,1 1 0 0 0,-7 26 0 0 0,2-19 18 0 0,1-2 0 0 0,5-5 0 0 0,4-12 0 0 0,0-1 0 0 0,0 1 0 0 0,1 0 0 0 0,-1 0 0 0 0,1 0 0 0 0,0 7 0 0 0,2 1 0 0 0,-1-14 0 0 0,0 1 0 0 0,0-1 0 0 0,0 1 0 0 0,1 0 0 0 0,-1-1 0 0 0,0 1 0 0 0,0-1 0 0 0,1 1 0 0 0,-1 0 0 0 0,0-1 0 0 0,1 1 0 0 0,-1-1 0 0 0,0 1 0 0 0,1-1 0 0 0,-1 0 0 0 0,1 1 0 0 0,0 0 0 0 0,1 0 0 0 0,1 0 0 0 0,-1 0 0 0 0,1 0 0 0 0,0 0 0 0 0,-1-1 0 0 0,1 1 0 0 0,0-1 0 0 0,0 0 0 0 0,-1 1 0 0 0,1-1 0 0 0,0-1 0 0 0,0 1 0 0 0,0 0 0 0 0,-1-1 0 0 0,1 1 0 0 0,0-1 0 0 0,-1 0 0 0 0,1 0 0 0 0,4-2 0 0 0,3-1 0 0 0,0-1 0 0 0,-1 0 0 0 0,16-11 0 0 0,32-18 4 0 0,-40 25-10 0 0,0-1-1 0 0,18-14 0 0 0,-22 14-47 0 0,28-23-628 0 0,67-70 0 0 0,-84 77 244 0 0,-5 6-685 0 0,19-26 1 0 0,3-4-1682 0 0,-26 33 1283 0 0,13-18-3500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30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296 0 4144 0 0,'0'0'319'0'0,"-2"1"-210"0"0,-13 4-132 0 0,11-4 445 0 0,0 0-1 0 0,0 1 1 0 0,0-1-1 0 0,0 1 0 0 0,0 0 1 0 0,0 0-1 0 0,1 0 1 0 0,-1 1-1 0 0,1-1 1 0 0,-5 5-1 0 0,-6 9 1228 0 0,9-9-1182 0 0,0-1-1 0 0,-11 10 1 0 0,12-12-328 0 0,0-1-1 0 0,1 1 1 0 0,0 0-1 0 0,0 0 0 0 0,0 1 1 0 0,0-1-1 0 0,0 0 1 0 0,-2 7-1 0 0,-6 9 367 0 0,3-2-2 0 0,-1 1 0 0 0,2 0 0 0 0,-10 39 1 0 0,2-6 72 0 0,-13 61 221 0 0,-18 55-382 0 0,43-152-156 0 0,-1 1 0 0 0,0 18 1 0 0,-2 12 294 0 0,5-38-515 0 0,0 0 0 0 0,0 0-1 0 0,1 0 1 0 0,0-1 0 0 0,0 1 0 0 0,1 0 0 0 0,0 0-1 0 0,1-1 1 0 0,0 1 0 0 0,0 0 0 0 0,5 10-1 0 0,-6-17-6 0 0,0 0 0 0 0,1 0-1 0 0,-1 0 1 0 0,0-1-1 0 0,0 1 1 0 0,1 0-1 0 0,-1-1 1 0 0,1 1-1 0 0,0-1 1 0 0,-1 0-1 0 0,1 0 1 0 0,0 1 0 0 0,0-1-1 0 0,-1 0 1 0 0,1 0-1 0 0,0-1 1 0 0,0 1-1 0 0,0 0 1 0 0,0-1-1 0 0,3 1 1 0 0,-1-1 11 0 0,-1-1-1 0 0,0 0 1 0 0,1 0-1 0 0,-1 0 1 0 0,0 0-1 0 0,0 0 1 0 0,6-4-1 0 0,1 0 103 0 0,-4 3-102 0 0,-1-1-1 0 0,1-1 0 0 0,-1 1 1 0 0,0-1-1 0 0,0 0 0 0 0,0 0 1 0 0,-1 0-1 0 0,0-1 0 0 0,0 0 0 0 0,0 1 1 0 0,5-9-1 0 0,3-8-210 0 0,16-35-1 0 0,-26 52 196 0 0,23-63 418 0 0,-10 21-686 0 0,-14 42 155 0 0,1-1 1 0 0,-1 0 0 0 0,0 1-1 0 0,0-10 1 0 0,-1 11-191 0 0,0 0-20 0 0,0 1 274 0 0,-1 0 0 0 0,0 0 0 0 0,0 0 0 0 0,0 0-1 0 0,0 0 1 0 0,-1 0 0 0 0,1 0 0 0 0,0 0 0 0 0,-1 0 0 0 0,0 0 0 0 0,1 1 0 0 0,-1-1-1 0 0,0 1 1 0 0,-3-3 0 0 0,-7-7 443 0 0,11 10-403 0 0,0 1 0 0 0,0-1-1 0 0,0 1 1 0 0,0-1-1 0 0,0 1 1 0 0,0-1 0 0 0,0 1-1 0 0,0-1 1 0 0,0 1 0 0 0,0 0-1 0 0,0 0 1 0 0,-1-1-1 0 0,1 1 1 0 0,0 0 0 0 0,0 0-1 0 0,0 0 1 0 0,0 0 0 0 0,-2 1-1 0 0,-24 5-14 0 0,15-2 19 0 0,6-3 2 0 0,1 1 0 0 0,0 0 0 0 0,-1 1 0 0 0,1-1 0 0 0,0 1 0 0 0,1 0 0 0 0,-6 4 0 0 0,-16 9 172 0 0,23-15-161 0 0,2 0-14 0 0,-1-1-1 0 0,1 1 1 0 0,-1 0 0 0 0,1 0-1 0 0,0 0 1 0 0,-1-1 0 0 0,1 1-1 0 0,0 1 1 0 0,0-1 0 0 0,0 0-1 0 0,-1 0 1 0 0,1 0 0 0 0,-1 2-1 0 0,1 0 5 0 0,-1-1-1 0 0,0 0 0 0 0,0 0 1 0 0,1 0-1 0 0,-1 0 0 0 0,-4 3 1 0 0,4-4-29 0 0,0 1 1 0 0,0-1 0 0 0,0 1-1 0 0,1-1 1 0 0,-1 1 0 0 0,1 0 0 0 0,-3 3-1 0 0,-2 19-62 0 0,6-24-132 0 0,0 0 0 0 0,0 1 0 0 0,0-1 1 0 0,0 1-1 0 0,0-1 0 0 0,0 1 1 0 0,0-1-1 0 0,0 1 0 0 0,0-1 0 0 0,0 0 1 0 0,0 1-1 0 0,0-1 0 0 0,0 1 0 0 0,0-1 1 0 0,1 1-1 0 0,-1-1 0 0 0,0 1 0 0 0,0-1 1 0 0,0 0-1 0 0,1 1 0 0 0,-1-1 0 0 0,0 0 1 0 0,1 1-1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30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197 1 6912 0 0,'0'0'11893'0'0,"-1"2"-11373"0"0,1-2-500 0 0,-3 5 386 0 0,-1 0-1 0 0,1 0 1 0 0,-7 8-1 0 0,9-13-364 0 0,1 1-1 0 0,-1-1 0 0 0,1 1 0 0 0,-1-1 0 0 0,1 1 0 0 0,-1 0 0 0 0,1-1 1 0 0,0 1-1 0 0,-1-1 0 0 0,1 1 0 0 0,0 0 0 0 0,-1-1 0 0 0,1 1 1 0 0,0 0-1 0 0,0-1 0 0 0,0 1 0 0 0,0 0 0 0 0,0 1 0 0 0,-1 1 71 0 0,-10 23 305 0 0,0-1 0 0 0,-26 39 0 0 0,3-5-10 0 0,11-27-406 0 0,5-8 0 0 0,-3 0 0 0 0,10-10-488 0 0,11-14 460 0 0,0 0 1 0 0,0-1 0 0 0,0 1-1 0 0,0 0 1 0 0,0 0-1 0 0,-1 0 1 0 0,1 0-1 0 0,0 0 1 0 0,0 0 0 0 0,0 0-1 0 0,0 0 1 0 0,0 0-1 0 0,0 0 1 0 0,0 0 0 0 0,0 0-1 0 0,0 0 1 0 0,0 0-1 0 0,0 0 1 0 0,0 0-1 0 0,0 0 1 0 0,0 0 0 0 0,0 0-1 0 0,0 0 1 0 0,0 0-1 0 0,0 0 1 0 0,0 0-1 0 0,0 0 1 0 0,0 0 0 0 0,0 0-1 0 0,-1 0 1 0 0,1 0-1 0 0,0 0 1 0 0,0 0-1 0 0,0 0 1 0 0,0 0 0 0 0,0 0-1 0 0,0 0 1 0 0,0 0-1 0 0,0 0 1 0 0,0 0-1 0 0,0 0 1 0 0,0 0 0 0 0,0 0-1 0 0,9-18-2989 0 0,-6 13 2128 0 0,3-6-1141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31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18 2760 0 0,'1'-1'207'0'0,"12"-15"14162"0"0,-13 16-14258 0 0,3 28 5945 0 0,-8 90-5686 0 0,6-115-343 0 0,-2 0 1 0 0,1-1-1 0 0,0 1 0 0 0,0-1 1 0 0,-1 1-1 0 0,1-1 1 0 0,-3 5-1 0 0,1 0 27 0 0,0 0 0 0 0,0 0 0 0 0,-1 11 1 0 0,-2-2 428 0 0,1-6-1661 0 0,3-5-2839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32.8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1 310 8288 0 0,'0'0'6494'0'0,"13"-1"-4501"0"0,0-3-1362 0 0,0-2 0 0 0,0 1 0 0 0,15-10-1 0 0,0 0 281 0 0,-11 3-221 0 0,-14 10-606 0 0,1 0-1 0 0,-1-1 1 0 0,0 1-1 0 0,8-3 1 0 0,-3 2-61 0 0,0-1 1 0 0,0-1-1 0 0,0 1 1 0 0,8-8-1 0 0,19-10 22 0 0,-33 21-45 0 0,1 0 0 0 0,-1 0 0 0 0,0-1 0 0 0,1 1 0 0 0,-1-1 0 0 0,3-3 0 0 0,-1-4 0 0 0,-1 0 0 0 0,-1 5 0 0 0,1 1 0 0 0,-1 0 0 0 0,1 0 0 0 0,5-4 0 0 0,-5 4 0 0 0,0 0 0 0 0,0 0 0 0 0,0 0 0 0 0,-1 0 0 0 0,1 0 0 0 0,1-5 0 0 0,10-12 15 0 0,-8 12-42 0 0,-1-1 1 0 0,9-16-1 0 0,-13 22-120 0 0,1 0-1 0 0,-1 0 1 0 0,-1 0-1 0 0,1 0 1 0 0,0 0 0 0 0,-1 0-1 0 0,0 0 1 0 0,1-5-1 0 0,-1 7-296 0 0,-3 0 290 0 0,-17-9 136 0 0,20 10 18 0 0,-1-1 0 0 0,1 1 0 0 0,0 0 0 0 0,-1-1 0 0 0,1 1 0 0 0,0 0 0 0 0,-1-1 0 0 0,1 1 0 0 0,0 0 0 0 0,-1 0 0 0 0,1-1 0 0 0,-1 1 0 0 0,1 0 0 0 0,-1 0 0 0 0,1 0 0 0 0,-1 0 0 0 0,1 0 0 0 0,-1 0 0 0 0,1-1 0 0 0,0 1 0 0 0,-1 0 0 0 0,1 0 0 0 0,-1 0 0 0 0,1 1 0 0 0,-1-1 0 0 0,1 0 0 0 0,-1 0 0 0 0,1 0 0 0 0,-1 0 0 0 0,1 0 0 0 0,-1 1 0 0 0,1-1 0 0 0,0 0 0 0 0,-1 0 0 0 0,0 1 0 0 0,-1 0-13 0 0,0 0 4 0 0,0-1-1 0 0,-1 1 1 0 0,1-1 0 0 0,-1 0 0 0 0,1 0-1 0 0,-1 0 1 0 0,1 0 0 0 0,-1 0-1 0 0,-3-2 1 0 0,5 2 7 0 0,-1 0 0 0 0,1-1 0 0 0,-1 1 0 0 0,0 0 0 0 0,1 0 0 0 0,-1 0 0 0 0,1 0 0 0 0,-1 0 0 0 0,0 0 0 0 0,1 0 0 0 0,-1 1 0 0 0,1-1-1 0 0,-1 0 1 0 0,0 1 0 0 0,1 0 0 0 0,-1-1 0 0 0,1 1 0 0 0,-1 0 0 0 0,1 0 0 0 0,-3 1 0 0 0,-14 14 29 0 0,-15 17-1 0 0,23-22-13 0 0,0 1 0 0 0,1 1 0 0 0,1 0 0 0 0,-13 26-1 0 0,15-27 22 0 0,2 0 0 0 0,0 0 0 0 0,0 1 0 0 0,1-1 0 0 0,-2 14 0 0 0,4-19 2 0 0,1 1 0 0 0,-1-1-1 0 0,1 1 1 0 0,0-1 0 0 0,1 1 0 0 0,0-1-1 0 0,0 0 1 0 0,1 1 0 0 0,4 12 0 0 0,5 12 806 0 0,-10-30-638 0 0,8 7 115 0 0,-7-6-284 0 0,2 1-92 0 0,1 0 1 0 0,-1-1-1 0 0,11 6 1 0 0,1 2-150 0 0,-15-10 214 0 0,-1-1 0 0 0,1 1 0 0 0,0-1 1 0 0,-1 0-1 0 0,1 1 0 0 0,0-1 0 0 0,-1 0 1 0 0,1 0-1 0 0,0 0 0 0 0,-1 0 1 0 0,1 1-1 0 0,0-1 0 0 0,0 0 0 0 0,-1 0 1 0 0,1 0-1 0 0,0-1 0 0 0,1 1 0 0 0,2 0 37 0 0,3 1-58 0 0,-1 0 0 0 0,1 0 0 0 0,0-1 0 0 0,0 0 0 0 0,0 0 0 0 0,-1-1 0 0 0,1 0 0 0 0,7-2 0 0 0,-13 3 17 0 0,0 0 0 0 0,0-1 0 0 0,0 1 1 0 0,0 0-1 0 0,0-1 0 0 0,0 1 0 0 0,0-1 0 0 0,0 1 1 0 0,-1-1-1 0 0,1 1 0 0 0,0-1 0 0 0,0 0 1 0 0,1-1-1 0 0,4-3 42 0 0,6-1-227 0 0,-1-1-1 0 0,0 0 1 0 0,0 0 0 0 0,18-18-1 0 0,25-39-3363 0 0,0 0 175 0 0,-44 53 2418 0 0,13-19-1 0 0,-16 20 434 0 0,0 0-1 0 0,1 1 0 0 0,17-17 0 0 0,-20 22 275 0 0,1-1-1 0 0,-2 0 1 0 0,1-1 0 0 0,0 1 0 0 0,-1-1 0 0 0,7-14 11623 0 0,-15 31-11160 0 0,4-8-118 0 0,-1 1 1 0 0,-1-1-1 0 0,1 1 1 0 0,-1-1-1 0 0,-2 5 1 0 0,2-5-26 0 0,1 0 0 0 0,-1 0 0 0 0,1 0 1 0 0,0 0-1 0 0,0 0 0 0 0,-1 4 0 0 0,0 0 28 0 0,0 0 0 0 0,0 0 0 0 0,-5 9 0 0 0,-1 4 56 0 0,4-7-120 0 0,0-1-1 0 0,-1 1 1 0 0,0-1 0 0 0,-1-1 0 0 0,0 1 0 0 0,-1-1 0 0 0,-14 18-1 0 0,11-21-38 0 0,2-2 0 0 0,0-2-10 0 0,6-3-22 0 0,3-6 74 0 0,4-5-78 0 0,0 4-88 0 0,8 2 23 0 0,-9 3 96 0 0,23-11-11 0 0,-9 4 34 0 0,-8 4-3 0 0,-1 0 0 0 0,0-1 0 0 0,0 0 0 0 0,0 0 0 0 0,14-12 0 0 0,-4 4-92 0 0,-7 6 70 0 0,3-6-551 0 0,-1 0 0 0 0,18-21 0 0 0,-26 28 52 0 0,0-1 0 0 0,0 1-1 0 0,1 0 1 0 0,13-9-1 0 0,-18 14-5 0 0,-1-2-591 0 0,2-8 1015 0 0,-3 8-283 0 0,0-5-62 0 0,1 7 988 0 0,-2 7-290 0 0,-17 39 177 0 0,8-11 360 0 0,7-27-601 0 0,0 0 0 0 0,1 0 0 0 0,-2 15-1 0 0,3-19-184 0 0,0 1-1 0 0,0-1 0 0 0,0 1 0 0 0,-1-1 0 0 0,1 0 0 0 0,-3 4 1 0 0,3-4 38 0 0,-1 0 1 0 0,1 0 0 0 0,-1 1 0 0 0,1-1-1 0 0,-1 7 1 0 0,1-3 148 0 0,0-1-1 0 0,0 1 1 0 0,-1-1 0 0 0,1 1-1 0 0,-1-1 1 0 0,-4 7 0 0 0,-2 7-24 0 0,9-14-197 0 0,0 0 981 0 0,0-4-453 0 0,8 16-38 0 0,-4-16-556 0 0,-3-1 78 0 0,0 0-15 0 0,0 0 0 0 0,0 0 0 0 0,0 0 0 0 0,0 0 0 0 0,0 0 1 0 0,0-1-1 0 0,0 1 0 0 0,1-1 0 0 0,-1 0 0 0 0,0 1 0 0 0,0-1 1 0 0,3 0-1 0 0,23-2 142 0 0,-22 0-110 0 0,1 0-1 0 0,-1 0 1 0 0,1 0 0 0 0,-1-1-1 0 0,9-4 1 0 0,-10 4-11 0 0,7-4 0 0 0,0 0 0 0 0,14-14 0 0 0,-14 12 0 0 0,17-15 81 0 0,0 0-1 0 0,34-40 1 0 0,-38 29-993 0 0,-20 28 663 0 0,0-1 1 0 0,0 1 0 0 0,13-13-1 0 0,-14 18 240 0 0,-1-1 1 0 0,7-16 35 0 0,6-6 591 0 0,-15 24-808 0 0,-12-2 689 0 0,10 2-476 0 0,0 1 0 0 0,0-1 1 0 0,0 1-1 0 0,1-1 0 0 0,-1 1 0 0 0,0 0 0 0 0,0 0 0 0 0,0-1 1 0 0,0 1-1 0 0,0 0 0 0 0,0 0 0 0 0,0 0 0 0 0,1 0 0 0 0,-1 0 1 0 0,0 0-1 0 0,0 0 0 0 0,0 0 0 0 0,0 1 0 0 0,-1-1 0 0 0,-1 2 3 0 0,0 0-1 0 0,0 0 1 0 0,1 0-1 0 0,-1 0 1 0 0,1 0-1 0 0,-1 0 1 0 0,1 1-1 0 0,0-1 1 0 0,0 1-1 0 0,0-1 1 0 0,-2 6-1 0 0,-10 10 165 0 0,10-13-181 0 0,1 0-1 0 0,0 0 0 0 0,0 0 0 0 0,0 0 1 0 0,1 0-1 0 0,0 0 0 0 0,-2 7 0 0 0,0 1 0 0 0,1 0-1 0 0,-2 15 0 0 0,5-25-7 0 0,-1-1 0 0 0,1 1 0 0 0,-1-1 0 0 0,0 1 0 0 0,0-1 0 0 0,0 0 0 0 0,-2 4 0 0 0,2-4 0 0 0,0-1 0 0 0,0 1 0 0 0,0 0 0 0 0,0 0 0 0 0,0 0 0 0 0,1 0 0 0 0,-1 0 0 0 0,1 0 0 0 0,0 0 0 0 0,-1 2 0 0 0,1 31 38 0 0,0-33 152 0 0,0 13 1078 0 0,2-13-1012 0 0,8 8-42 0 0,15-1-182 0 0,-20-8-48 0 0,1 0 0 0 0,0 0 0 0 0,-1 0 0 0 0,1-1-1 0 0,0 0 1 0 0,0 0 0 0 0,-1 0 0 0 0,1-1 0 0 0,0 0 0 0 0,0 0 0 0 0,-1 0 0 0 0,1-1 0 0 0,6-2 0 0 0,2 0-10 0 0,-8 1 56 0 0,0 1-1 0 0,0-1 1 0 0,0 0 0 0 0,0-1-1 0 0,-1 0 1 0 0,9-6 0 0 0,12-8 63 0 0,-14 10-93 0 0,-1-1 0 0 0,16-14 0 0 0,-6-2 4 0 0,0-1-24 0 0,-14 20-31 0 0,-1-1 0 0 0,0 1 0 0 0,-1-1 0 0 0,9-14-1 0 0,-5 7 23 0 0,17-24 218 0 0,-24 35-166 0 0,-1 1-818 0 0,5-13-305 0 0,-4 7 1084 0 0,-1 9 12 0 0,-1 0 5 0 0,0-1-1 0 0,-1 1 0 0 0,1-1 0 0 0,0 1 0 0 0,0-1 1 0 0,0 1-1 0 0,-1-1 0 0 0,1 1 0 0 0,0-1 1 0 0,-1 1-1 0 0,1-1 0 0 0,0 1 0 0 0,-1-1 0 0 0,1 1 1 0 0,-1-1-1 0 0,1 0 0 0 0,-1 1 0 0 0,-13 4 0 0 0,6 0 0 0 0,-19 47 0 0 0,8-7 0 0 0,13-31 0 0 0,1 1 0 0 0,-5 22 0 0 0,9-32 0 0 0,0-2 0 0 0,1-1 0 0 0,0 19 0 0 0,1 0-7 0 0,1-17 13 0 0,0-2 33 0 0,12 20 627 0 0,-11-19-538 0 0,-2-1-96 0 0,1 0 1 0 0,-1-1-1 0 0,1 1 0 0 0,0 0 0 0 0,0-1 0 0 0,0 0 0 0 0,0 1 0 0 0,3 0 0 0 0,1 2-9 0 0,-2-2 39 0 0,1-1 0 0 0,0 1 0 0 0,0-1 0 0 0,0 1 0 0 0,0-1 0 0 0,0-1 0 0 0,0 1 0 0 0,0-1-1 0 0,0 0 1 0 0,9-1 0 0 0,-4 1-49 0 0,-8 0-50 0 0,1 0 0 0 0,-1 0 1 0 0,0 0-1 0 0,1 0 1 0 0,-1 0-1 0 0,0-1 1 0 0,0 1-1 0 0,1-1 0 0 0,-1 1 1 0 0,0-1-1 0 0,0 0 1 0 0,0 0-1 0 0,4-2 1 0 0,27-12 480 0 0,-31 13-290 0 0,9 0-302 0 0,-6 1 108 0 0,-2-1 15 0 0,0 1 0 0 0,0-1 0 0 0,0 0 1 0 0,0 0-1 0 0,0 0 0 0 0,0 0 0 0 0,0 0 0 0 0,3-5 0 0 0,16-2 12 0 0,-6 0-78 0 0,-13 5 83 0 0,-1 2 7 0 0,0 0 250 0 0,9-3 51 0 0,0-1-272 0 0,-1-3-34 0 0,-10 7-19 0 0,1 0-25 0 0,0 1-69 0 0,-1-1-122 0 0,-1-8-12 0 0,-2 9 742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4.2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24 7312 0 0,'0'0'332'0'0,"-1"-1"-4"0"0,0-2-265 0 0,-9-9 182 0 0,4 7 6415 0 0,0 2-4444 0 0,6 3-2185 0 0,-1 0-1 0 0,1 0 1 0 0,-1 1-1 0 0,1-1 1 0 0,-1 0 0 0 0,1 0-1 0 0,-1 0 1 0 0,1 0 0 0 0,0 0-1 0 0,-1 1 1 0 0,1-1 0 0 0,-1 0-1 0 0,1 0 1 0 0,-1 1 0 0 0,1-1-1 0 0,0 0 1 0 0,-1 0 0 0 0,1 1-1 0 0,0-1 1 0 0,-1 0 0 0 0,1 1-1 0 0,0-1 1 0 0,-1 1-1 0 0,1 0 1 0 0,-1 0 601 0 0,1 11 16 0 0,5 126 1604 0 0,-2-91-1929 0 0,-2-29-132 0 0,3 25 0 0 0,1 3 499 0 0,-5-43-145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7:33.7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0 336 3680 0 0,'0'0'4041'0'0,"0"3"-2009"0"0,2 10 2377 0 0,-2-13-4332 0 0,0 1 0 0 0,1-1 0 0 0,-1 1 0 0 0,0-1 0 0 0,0 1 0 0 0,0-1 0 0 0,0 0 0 0 0,0 1 0 0 0,1-1 0 0 0,-1 1 0 0 0,0-1 0 0 0,1 1 0 0 0,-1-1 0 0 0,0 0 0 0 0,0 1 0 0 0,1-1 0 0 0,-1 0 0 0 0,1 1 0 0 0,-1-1 0 0 0,0 0 0 0 0,1 0 0 0 0,-1 1 0 0 0,1-1 0 0 0,-1 0 0 0 0,1 0 0 0 0,-1 0 0 0 0,1 1 984 0 0,2-1-464 0 0,55 0 1669 0 0,-56 0-2202 0 0,0-1 0 0 0,0 1 1 0 0,0 0-1 0 0,0-1 1 0 0,0 0-1 0 0,0 1 0 0 0,0-1 1 0 0,0 0-1 0 0,0 0 1 0 0,3-2-1 0 0,-1 1 42 0 0,18-10 486 0 0,-10 6-234 0 0,23-9 0 0 0,-35 15-337 0 0,1 0-1 0 0,0-1 1 0 0,-1 1-1 0 0,1 0 1 0 0,0-1-1 0 0,-1 1 1 0 0,1 0-1 0 0,0-1 0 0 0,-1 1 1 0 0,1-1-1 0 0,-1 1 1 0 0,1-1-1 0 0,0-1 1 0 0,3-2 32 0 0,20-9 55 0 0,-15 8-61 0 0,0 0-1 0 0,0-1 1 0 0,-1 1 0 0 0,1-2 0 0 0,9-9-1 0 0,-13 12-38 0 0,0-1 0 0 0,0 1 0 0 0,8-6 0 0 0,-8 7 0 0 0,0 0 0 0 0,0-1 0 0 0,8-8 0 0 0,8-12-14 0 0,-2-1 0 0 0,21-34 0 0 0,-29 30-177 0 0,-11 26 130 0 0,1-1 0 0 0,0 1 0 0 0,0 0 0 0 0,1 0 0 0 0,-1-1 0 0 0,1 1 0 0 0,3-5 0 0 0,-5 7 26 0 0,0 0 0 0 0,-1 0 0 0 0,1 0 0 0 0,0 1 1 0 0,0-1-1 0 0,-1 0 0 0 0,1 0 0 0 0,0 0 0 0 0,-1 0 0 0 0,1 1 0 0 0,-1-2 0 0 0,0 1 20 0 0,1 0 0 0 0,-1 0 0 0 0,1 0-1 0 0,-1 0 1 0 0,0 0 0 0 0,1 0-1 0 0,-1 0 1 0 0,0 0 0 0 0,0 1 0 0 0,1-1-1 0 0,-1 0 1 0 0,0 0 0 0 0,0 1 0 0 0,0-1-1 0 0,0 1 1 0 0,0-1 0 0 0,0 1 0 0 0,0-1-1 0 0,-2 0 1 0 0,-25-4-166 0 0,4 1 95 0 0,23 4 78 0 0,-1 0 0 0 0,1-1 0 0 0,-1 1 0 0 0,1 0 0 0 0,0 0 0 0 0,-1 1 0 0 0,1-1 0 0 0,-1 0 0 0 0,1 0 0 0 0,-1 1 0 0 0,1-1 0 0 0,0 1 0 0 0,-1-1 0 0 0,1 1 0 0 0,-2 1 0 0 0,-8 2 0 0 0,6-3 28 0 0,0 1 1 0 0,0-1-1 0 0,0 1 0 0 0,1 0 0 0 0,-1 1 0 0 0,0-1 0 0 0,1 1 0 0 0,0 0 0 0 0,-1 0 0 0 0,-6 8 0 0 0,1-3 42 0 0,-9 16 559 0 0,14-18-513 0 0,0 0 0 0 0,0 1 0 0 0,1-1-1 0 0,-1 1 1 0 0,-3 10 0 0 0,-9 17-309 0 0,9-20 273 0 0,1 0-1 0 0,0 0 0 0 0,2 1 1 0 0,-9 29-1 0 0,12-35 6 0 0,1-1-1 0 0,0 1 1 0 0,1-1-1 0 0,-1 1 1 0 0,1 0-1 0 0,1 0 1 0 0,0-1-1 0 0,0 1 1 0 0,1-1-1 0 0,0 1 1 0 0,0-1 0 0 0,1 0-1 0 0,0 0 1 0 0,1 0-1 0 0,-1 0 1 0 0,8 10-1 0 0,0-2 138 0 0,-10-13-187 0 0,1-1 0 0 0,-1 1-1 0 0,1-1 1 0 0,0 0-1 0 0,0 0 1 0 0,0 1 0 0 0,0-1-1 0 0,0 0 1 0 0,0-1-1 0 0,1 1 1 0 0,-1 0 0 0 0,6 2-1 0 0,0-1 54 0 0,0 0 0 0 0,0 0 0 0 0,1-1 0 0 0,-1 0 0 0 0,1 0 0 0 0,0-1 0 0 0,11 0 0 0 0,59-3 170 0 0,-45-2-209 0 0,64-16 0 0 0,-76 15-55 0 0,64-21-723 0 0,-32 7-3691 0 0,-38 13 1558 0 0,25-10-5220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3.5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87 7200 0 0,'0'0'652'0'0,"1"-2"-540"0"0,0 1-96 0 0,2-2-34 0 0,-2-12 178 0 0,6-25 5516 0 0,-7 17-2380 0 0,0 20-1192 0 0,0 18-1764 0 0,-1-6-228 0 0,0 0-1 0 0,-1 0 1 0 0,0-1-1 0 0,0 1 1 0 0,-1 0-1 0 0,0-1 1 0 0,-4 10-1 0 0,2-6 116 0 0,0 0 0 0 0,-5 24 0 0 0,0 0-18 0 0,7-26-173 0 0,0 1 0 0 0,1-1 0 0 0,-2 15-1 0 0,0 4-9 0 0,-1 0-1 0 0,-1 0 0 0 0,-2 0 0 0 0,-14 34 1 0 0,-3 15 115 0 0,21-66 8 0 0,-1 0 0 0 0,-10 20 0 0 0,-6 16 247 0 0,-41 105-87 0 0,42-89-93 0 0,18-60-214 0 0,0 0 0 0 0,0 1-1 0 0,1-1 1 0 0,-1 0 0 0 0,1 0 0 0 0,-1 7-1 0 0,2-6-1 0 0,-2 2 0 0 0,-5 7 0 0 0,6-60-2801 0 0,1 40 2566 0 0,0-5-595 0 0,0 0 0 0 0,0 1-1 0 0,1-1 1 0 0,1 0-1 0 0,0 0 1 0 0,4-15-1 0 0,7-4-903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3.9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82 3224 0 0,'0'-2'15'0'0,"0"1"0"0"0,1 0 1 0 0,-1-1-1 0 0,1 1 0 0 0,-1-1 1 0 0,1 1-1 0 0,-1 0 0 0 0,1 0 0 0 0,0-1 1 0 0,-1 1-1 0 0,1 0 0 0 0,0 0 0 0 0,1-2 1 0 0,7-11 1694 0 0,-8 11-1264 0 0,0 1 1 0 0,0 0 0 0 0,0 0-1 0 0,0 0 1 0 0,1 0 0 0 0,-1 1-1 0 0,0-1 1 0 0,1 0 0 0 0,0 0-1 0 0,-1 1 1 0 0,4-3-1 0 0,-4 3-289 0 0,3-8 1520 0 0,-4 9-1531 0 0,0-1-1 0 0,0 1 0 0 0,0-1 0 0 0,0 1 0 0 0,0-1 1 0 0,0 1-1 0 0,0-1 0 0 0,1 1 0 0 0,-1-1 0 0 0,0 1 1 0 0,0 0-1 0 0,0-1 0 0 0,1 1 0 0 0,-1-1 0 0 0,0 1 1 0 0,0 0-1 0 0,1-1 0 0 0,-1 1 0 0 0,0-1 0 0 0,1 1 1 0 0,-1 0-1 0 0,1 0 0 0 0,-1-1 0 0 0,0 1 0 0 0,1 0 1 0 0,-1 0-1 0 0,1-1 0 0 0,-1 1 0 0 0,1 0 0 0 0,-1 0 1 0 0,1 0-1 0 0,-1 0 0 0 0,1 0 0 0 0,0-1 0 0 0,3 1-125 0 0,-4 0 75 0 0,1 0-1 0 0,0 0 1 0 0,0 0-1 0 0,0 0 1 0 0,0 0-1 0 0,0 0 1 0 0,0 0-1 0 0,0 0 1 0 0,-1 0-1 0 0,1 0 1 0 0,0 0-1 0 0,0 1 1 0 0,0-1-1 0 0,0 0 1 0 0,-1 1-1 0 0,1-1 1 0 0,0 1-1 0 0,0-1 1 0 0,-1 1-1 0 0,1-1 1 0 0,0 1-1 0 0,-1-1 1 0 0,1 1-1 0 0,0 0 1 0 0,-1-1-1 0 0,1 1 1 0 0,-1 0-1 0 0,1-1 1 0 0,0 3-1 0 0,6 11 283 0 0,-6-11-314 0 0,1-1 1 0 0,-1 1 0 0 0,0 0 0 0 0,0 0 0 0 0,0 0 0 0 0,0 0-1 0 0,0 1 1 0 0,0-1 0 0 0,-1 0 0 0 0,0 3 0 0 0,7 131 304 0 0,-5-79 119 0 0,-1-33-217 0 0,-1 1 1 0 0,-4 38-1 0 0,0-22-60 0 0,2 76 0 0 0,2-69-166 0 0,3-15-44 0 0,-1-25 0 0 0,-1 0 0 0 0,-1 0 0 0 0,0 16 0 0 0,-2-7 0 0 0,2 1-1 0 0,1 18 0 0 0,1 5 15 0 0,-2-39 13 0 0,0 1 1 0 0,0 0-1 0 0,1 0 0 0 0,0-1 0 0 0,1 6 1 0 0,0-3-293 0 0,-1 0 1 0 0,0 0-1 0 0,0-1 0 0 0,0 1 1 0 0,-1 10-1 0 0,-11-21-1104 0 0,8 3 831 0 0,0 0 1 0 0,-1 0-1 0 0,1 0 0 0 0,0-1 0 0 0,0 0 1 0 0,0 1-1 0 0,-4-7 0 0 0,1 2-1121 0 0,-5-7-3982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4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24 102 10656 0 0,'-1'-2'488'0'0,"0"0"-343"0"0,-11-7 355 0 0,2 0 2831 0 0,12 7-2183 0 0,-1-2-840 0 0,-1 3-192 0 0,1-1-1 0 0,-1 1 0 0 0,1 0 0 0 0,-1-1 1 0 0,1 1-1 0 0,0 0 0 0 0,0 0 0 0 0,-1 0 0 0 0,1-1 1 0 0,0 1-1 0 0,0 0 0 0 0,0 0 0 0 0,0 0 1 0 0,0 0-1 0 0,0 1 0 0 0,1-1 0 0 0,-1 0 1 0 0,0 0-1 0 0,0 1 0 0 0,1-1 0 0 0,0 0 0 0 0,36-8 759 0 0,1 1 0 0 0,-1 2-1 0 0,1 2 1 0 0,46 1-1 0 0,15-2-873 0 0,-45 0 0 0 0,4 0-159 0 0,-34 2-67 0 0,0 1 0 0 0,33 2 0 0 0,-29 3-281 0 0,-2-3-5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5.8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1376 0 0,'0'0'1653'0'0,"0"-1"55"0"0,10-19 7739 0 0,-3 33-9006 0 0,-2-4-265 0 0,-1 3 63 0 0,-3-10 1 0 0,0 1-11 0 0,4 12-72 0 0,0 1 1 0 0,-1 0-1 0 0,-1 0 0 0 0,0 0 1 0 0,-2 0-1 0 0,1 0 0 0 0,-3 24 0 0 0,6-16 62 0 0,-7-8-51 0 0,1-13-111 0 0,1 0 0 0 0,-1 0 0 0 0,1 0 0 0 0,0 0 1 0 0,0 6-1 0 0,4 13 291 0 0,-2-3-132 0 0,2 1-1 0 0,9 30 0 0 0,-12-44-190 0 0,0-1 0 0 0,0 1 0 0 0,0-1-1 0 0,0 1 1 0 0,-1 0 0 0 0,0-1-1 0 0,0 1 1 0 0,0 0 0 0 0,-3 9 0 0 0,2-8 4 0 0,0 1 1 0 0,1-1 0 0 0,0 0 0 0 0,1 11-1 0 0,5 56 72 0 0,-4-31-74 0 0,-1-34 31 0 0,-1 0 0 0 0,-2 14 0 0 0,1 19 242 0 0,9 58 546 0 0,-1-27-416 0 0,-3 6-120 0 0,2-6 358 0 0,-3-46-562 0 0,-3 29-1 0 0,0-31-58 0 0,4 33-1 0 0,-1 5-46 0 0,0-7 0 0 0,6 3 33 0 0,-4-27 34 0 0,3 55 0 0 0,-7-75-40 0 0,0 1 0 0 0,4 15 1 0 0,-3-16-12 0 0,0 0-1 0 0,0 17 1 0 0,-1 6-16 0 0,-1-16 0 0 0,1-1 0 0 0,-2 1 0 0 0,-1-1 0 0 0,-3 21 0 0 0,2-23 23 0 0,0 1 0 0 0,2-1 0 0 0,0 1-1 0 0,2 17 1 0 0,-1-7 2 0 0,1-11 6 0 0,1 1 1 0 0,4 20-1 0 0,1 10 46 0 0,-5-31-62 0 0,-2-9-4 0 0,1 1 1 0 0,0-1 0 0 0,1 1 0 0 0,-1-1-1 0 0,5 11 1 0 0,-5-15-9 0 0,0 0 1 0 0,0 0-1 0 0,-1 0 1 0 0,1 1-1 0 0,-1-1 0 0 0,0 0 1 0 0,0 1-1 0 0,0-1 1 0 0,0 0-1 0 0,0 1 0 0 0,-1-1 1 0 0,1 0-1 0 0,-2 4 1 0 0,-3 6 14 0 0,1 0 1 0 0,-8 11-1 0 0,0 5-4 0 0,10-24-14 0 0,1-1 0 0 0,0 1 0 0 0,1 0 0 0 0,-1 8 0 0 0,-3 16 0 0 0,1-19 0 0 0,1-1 0 0 0,1 1 0 0 0,-1 0 0 0 0,1 12 0 0 0,1 204 262 0 0,0-219-216 0 0,1-1 0 0 0,0 1 0 0 0,3 11 0 0 0,-3-13-21 0 0,0-1-1 0 0,0 1 0 0 0,0-1 0 0 0,-1 1 0 0 0,1-1 1 0 0,-1 1-1 0 0,0 0 0 0 0,-1 6 0 0 0,0-6-26 0 0,0 1-1 0 0,0-1 0 0 0,1 1 1 0 0,0-1-1 0 0,0 1 0 0 0,0-1 1 0 0,1 1-1 0 0,1 5 0 0 0,-2-5-39 0 0,0 0-1 0 0,1 0 0 0 0,-2 0 1 0 0,1 0-1 0 0,-3 10 0 0 0,2-10 30 0 0,0-1 0 0 0,0 1-1 0 0,1 0 1 0 0,0 0 0 0 0,0 0-1 0 0,1 9 1 0 0,3 22-24 0 0,-4-29 31 0 0,1-1 0 0 0,0 1 0 0 0,0-1 0 0 0,4 13 0 0 0,-4-14 14 0 0,1 0-1 0 0,-1 0 1 0 0,0 1 0 0 0,0 6-1 0 0,3 14 30 0 0,-2 2 19 0 0,-2-25-58 0 0,0 1-1 0 0,0-1 1 0 0,0 0 0 0 0,1 1 0 0 0,0-1-1 0 0,2 6 1 0 0,-2-5-7 0 0,0-1 0 0 0,0 0 0 0 0,0 1 0 0 0,-1-1 0 0 0,1 1 0 0 0,-1-1 0 0 0,0 1 0 0 0,-1-1 0 0 0,1 1 0 0 0,-1-1 1 0 0,0 1-1 0 0,-2 6 0 0 0,1-3 53 0 0,1-1 0 0 0,0 1 0 0 0,0 7 0 0 0,0-4-10 0 0,1 0-1 0 0,-4 13 1 0 0,1-4-116 0 0,1 1 0 0 0,1 27 0 0 0,1-48 46 0 0,1 0 1 0 0,-1 0-1 0 0,0 1 1 0 0,0-1-1 0 0,1 0 1 0 0,-1 0-1 0 0,0 0 1 0 0,1 1-1 0 0,-1-1 1 0 0,1 0-1 0 0,-1 0 1 0 0,0 0-1 0 0,1 0 1 0 0,-1 0-1 0 0,0 0 1 0 0,1 0-1 0 0,-1 0 1 0 0,1 0-1 0 0,-1 0 1 0 0,0 0-1 0 0,1 0 1 0 0,-1 0-1 0 0,0 0 1 0 0,1 0-1 0 0,-1 0 1 0 0,1 0-1 0 0,0-1 1 0 0,-1 1-23 0 0,22-5-2248 0 0,-15-4 1122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8.5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0 171 3224 0 0,'3'0'240'0'0,"53"-6"2097"0"0,-21 1-799 0 0,-27 3-986 0 0,1 0 0 0 0,14 0-1 0 0,85-2 1159 0 0,-78 3-1540 0 0,83 5 1054 0 0,-93-2-1098 0 0,21-2 0 0 0,-26 0 42 0 0,1 0 0 0 0,23 4 0 0 0,-35-3-134 0 0,1-1 0 0 0,-1 0 0 0 0,0 0 0 0 0,0-1 0 0 0,0 1-1 0 0,6-2 1 0 0,11-1 71 0 0,214-11 524 0 0,-86 4 568 0 0,-50 5-895 0 0,67 0-290 0 0,-45-1 532 0 0,-28-2 84 0 0,-27 2-580 0 0,175-20 86 0 0,-219 25-114 0 0,34-4 13 0 0,-32 1-18 0 0,0 2 0 0 0,38 1 0 0 0,0-1 4 0 0,65-4 45 0 0,-71 1 4 0 0,82-5 264 0 0,-73 4-289 0 0,-4 1-240 0 0,-35 5 209 0 0,98-4 242 0 0,-18 2-236 0 0,-68 3 0 0 0,42-6 0 0 0,50-3 164 0 0,-98 6-139 0 0,-1 2 0 0 0,33 5-1 0 0,21-1 18 0 0,-67-3-132 0 0,21 4-1 0 0,-4-1-44 0 0,6 1 59 0 0,57 2 2 0 0,432-7 480 0 0,-402-5-360 0 0,174 5-409 0 0,-198 5 418 0 0,-49-5 7 0 0,108-4 104 0 0,-114 2-362 0 0,-29 2 75 0 0,25-4 0 0 0,-28 2 180 0 0,0 1 0 0 0,28 3 0 0 0,-23-1 0 0 0,32-3-1 0 0,-30 0-76 0 0,1 1 0 0 0,46 4 0 0 0,-37-4 0 0 0,-27 0 0 0 0,1 0 0 0 0,-1 1 0 0 0,10 0 0 0 0,27 4 23 0 0,50-4-1 0 0,-49 0 0 0 0,-35 0-5 0 0,-1-1-1 0 0,15-3 1 0 0,14-2 10 0 0,77-2-27 0 0,-97 8 0 0 0,18 0 0 0 0,47-5 0 0 0,-60 3 1 0 0,38 2 0 0 0,-32 1-29 0 0,12 2-50 0 0,-9 0-5147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39.8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3224 0 0,'0'0'7032'0'0,"8"-7"-882"0"0,-3 13-5964 0 0,-1 1-1 0 0,0 0 1 0 0,0 1-1 0 0,-1-1 1 0 0,1 1-1 0 0,-2-1 0 0 0,1 1 1 0 0,2 14-1 0 0,-1-3 40 0 0,12 32-1 0 0,3 12 123 0 0,-3-15-256 0 0,-11-36-78 0 0,0 1-1 0 0,3 20 0 0 0,20 124 988 0 0,-27-151-1074 0 0,-1-1-1 0 0,0 1 1 0 0,0-1-1 0 0,-1 1 0 0 0,-1 9 1 0 0,-1 10-751 0 0,3-23-616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0.7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0 105 456 0 0,'0'0'11249'0'0,"2"-2"-10580"0"0,31-46 1938 0 0,-32 46-2567 0 0,0 1 1 0 0,1-1-1 0 0,-1 0 0 0 0,1 1 1 0 0,-1-1-1 0 0,1 1 0 0 0,0 0 1 0 0,-1 0-1 0 0,1 0 1 0 0,0-1-1 0 0,3 0 0 0 0,9-6 175 0 0,-9 4-174 0 0,0 1 0 0 0,0 0 1 0 0,0 1-1 0 0,0-1 1 0 0,1 1-1 0 0,-1 0 1 0 0,1 0-1 0 0,-1 1 1 0 0,1-1-1 0 0,8 0 1 0 0,16 1 24 0 0,-24 0-38 0 0,1 1 0 0 0,-1 0-1 0 0,1 0 1 0 0,-1 0 0 0 0,1 1 0 0 0,-1 0 0 0 0,1 0-1 0 0,-1 0 1 0 0,0 1 0 0 0,1 0 0 0 0,8 4-1 0 0,-10-3 7 0 0,-1 0-1 0 0,1 0 1 0 0,0 1-1 0 0,-1 0 1 0 0,0-1-1 0 0,0 2 1 0 0,0-1-1 0 0,0 0 1 0 0,0 1-1 0 0,-1-1 1 0 0,0 1-1 0 0,0 0 1 0 0,-1 0-1 0 0,1 1 1 0 0,2 6-1 0 0,2 3 39 0 0,-6-13-60 0 0,0 0 0 0 0,1 1 0 0 0,-1-1 0 0 0,0 1 0 0 0,0-1 0 0 0,-1 1 0 0 0,1 0 0 0 0,0-1 0 0 0,-1 1 0 0 0,1 3 0 0 0,5 56 72 0 0,-7-51-84 0 0,0 0 0 0 0,0 0 0 0 0,-1 0 0 0 0,-4 12 0 0 0,5-19 0 0 0,-1 0 22 0 0,0 0-1 0 0,0 1 0 0 0,-1-1 0 0 0,1 0 0 0 0,-1 0 0 0 0,0 0 0 0 0,-1-1 0 0 0,1 1 0 0 0,0-1 0 0 0,-1 1 0 0 0,0-1 0 0 0,-8 5 0 0 0,-9 9 81 0 0,17-14-56 0 0,0 1 0 0 0,-1-1-1 0 0,1 0 1 0 0,-1 0-1 0 0,0 0 1 0 0,-9 3-1 0 0,3-1 28 0 0,-2 0 1 0 0,1-4-60 0 0,11-4-10 0 0,5-1-8 0 0,1 0-21 0 0,0 0-1 0 0,0 0 1 0 0,0 0-1 0 0,1 1 0 0 0,-1 0 1 0 0,1 0-1 0 0,0 0 1 0 0,0 1-1 0 0,0 0 0 0 0,0 0 1 0 0,0 0-1 0 0,0 1 1 0 0,1 0-1 0 0,9 0 0 0 0,19-4-134 0 0,-25 2 149 0 0,1 2 0 0 0,0-1-1 0 0,-1 2 1 0 0,1-1 0 0 0,0 1-1 0 0,0 1 1 0 0,-1 0 0 0 0,1 1-1 0 0,0 0 1 0 0,-1 0-1 0 0,1 1 1 0 0,-1 0 0 0 0,0 1-1 0 0,0 0 1 0 0,0 1 0 0 0,-1 0-1 0 0,1 1 1 0 0,10 8-1 0 0,-18-12 14 0 0,0 0 0 0 0,-1 0 0 0 0,1 0 0 0 0,0 0 0 0 0,-1 0 0 0 0,1 1 0 0 0,-1-1 0 0 0,1 1 0 0 0,-1-1 0 0 0,0 1 0 0 0,0-1 0 0 0,-1 1 0 0 0,1 0 0 0 0,0-1 0 0 0,0 4 0 0 0,0 5 35 0 0,-1 1 0 0 0,0 16 0 0 0,-1-7 42 0 0,1-10 53 0 0,-1 0 0 0 0,0 1 1 0 0,0-1-1 0 0,-1 0 0 0 0,-1 1 0 0 0,0-1 1 0 0,0 0-1 0 0,-1-1 0 0 0,-6 11 0 0 0,0 3 91 0 0,7-18-96 0 0,1 0 0 0 0,-1-1 0 0 0,0 1 0 0 0,-6 8 0 0 0,-41 42 1630 0 0,48-55-1718 0 0,1 1 1 0 0,-1-1-1 0 0,0 0 0 0 0,0 0 1 0 0,-1 0-1 0 0,1 0 0 0 0,0 0 0 0 0,0 0 1 0 0,0 0-1 0 0,-1-1 0 0 0,1 1 1 0 0,0-1-1 0 0,-1 1 0 0 0,1-1 1 0 0,0 0-1 0 0,-1 0 0 0 0,1 0 1 0 0,0 0-1 0 0,-1-1 0 0 0,1 1 1 0 0,-4-2-1 0 0,-3 0 140 0 0,-1-1 0 0 0,1-1 0 0 0,-15-7 0 0 0,10 5-102 0 0,-1 1-1 0 0,-26-7 1 0 0,14 4-28 0 0,-30-1-1320 0 0,40 8-795 0 0,0 1-5279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2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5840 0 0,'0'0'5880'0'0,"1"2"-5576"0"0,1 1-202 0 0,-1 0 1 0 0,0 1 0 0 0,0-1 0 0 0,0 1 0 0 0,-1-1 0 0 0,1 1-1 0 0,-1-1 1 0 0,0 1 0 0 0,0-1 0 0 0,-1 7 0 0 0,1 3 254 0 0,6 15 616 0 0,-5-11-718 0 0,1 0 0 0 0,0 0 0 0 0,1-1 0 0 0,6 19 0 0 0,2 31 57 0 0,-7-52-248 0 0,-1 0 0 0 0,3 25 0 0 0,-4-26-9 0 0,1 0 0 0 0,4 16 1 0 0,2 3 65 0 0,-4-10-17 0 0,-1-1 0 0 0,0 1 0 0 0,-1 24 0 0 0,4 28 99 0 0,-1-2-8 0 0,0 36 402 0 0,-6 486 1768 0 0,0-585-2335 0 0,-1 0-1 0 0,0 0 0 0 0,-1 0 1 0 0,-3 10-1 0 0,2-10-7 0 0,1-1 1 0 0,0 1-1 0 0,1-1 1 0 0,-1 12-1 0 0,1 36 16 0 0,2 51 17 0 0,5-31-55 0 0,-3-10 0 0 0,0 0 0 0 0,-2-52 0 0 0,0 0 0 0 0,-1 17-1 0 0,-1-4 13 0 0,0-11 95 0 0,0 0 0 0 0,-5 21 0 0 0,2-22 216 0 0,2 1-1 0 0,-1 20 0 0 0,3 357-765 0 0,0-383 443 0 0,-1 0 0 0 0,-4 18 0 0 0,3-19 0 0 0,0 0 0 0 0,-1 17 0 0 0,3 203 776 0 0,-4-167-776 0 0,-2 10 0 0 0,5-54-110 0 0,-3 22-1 0 0,-2 17-212 0 0,0 5 107 0 0,2-20 216 0 0,3-34 0 0 0,0 1 0 0 0,0 0 0 0 0,1 0 0 0 0,0 0 0 0 0,2 10 0 0 0,2 2-134 0 0,-2-9-159 0 0,0 0 1 0 0,0 1-1 0 0,-1 12 0 0 0,0-23-411 0 0,3 7-7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3.8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2304 0 0,'0'0'11037'0'0,"1"2"-10697"0"0,1 2-162 0 0,0 0 1 0 0,-1 0-1 0 0,0 0 1 0 0,0 0-1 0 0,1 7 1 0 0,5 17 366 0 0,-4-20-428 0 0,-1 0 0 0 0,-1 0 0 0 0,1 0 1 0 0,-2 1-1 0 0,1-1 0 0 0,-1 12 0 0 0,1 14 124 0 0,24 168 848 0 0,-13-131-941 0 0,-3 10-312 0 0,-8-74 25 0 0,0 0 0 0 0,-1 1 0 0 0,0 12 0 0 0,-1 1-235 0 0,1-7-135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4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 7368 0 0,'0'0'6146'0'0,"0"-10"-829"0"0,1 10-5303 0 0,-1-1 0 0 0,1 0 0 0 0,-1 1 0 0 0,1-1 0 0 0,-1 1 0 0 0,1-1 0 0 0,-1 1 0 0 0,1 0 0 0 0,0-1 0 0 0,-1 1 0 0 0,1-1 0 0 0,-1 1 0 0 0,1 0 0 0 0,0 0 0 0 0,0-1 0 0 0,-1 1-1 0 0,1 0 1 0 0,0 0 0 0 0,-1 0 0 0 0,1 0 0 0 0,0 0 0 0 0,0 0 0 0 0,-1 0 0 0 0,1 0 0 0 0,0 0 0 0 0,-1 0 0 0 0,1 0 0 0 0,0 0 0 0 0,0 0 0 0 0,-1 1 0 0 0,1-1 0 0 0,0 0 0 0 0,-1 0 0 0 0,1 1-1 0 0,-1-1 1 0 0,2 1 0 0 0,6 5-1358 0 0,2 2-5099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4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 2760 0 0,'0'0'6965'0'0,"6"-5"-5109"0"0,1 1-1404 0 0,1 1 1 0 0,-1 0-1 0 0,15-3 0 0 0,-4-2-185 0 0,-16 7-244 0 0,-1 0 0 0 0,0 1 0 0 0,1-1 0 0 0,-1 0 0 0 0,0 1 0 0 0,1-1 0 0 0,-1 1 0 0 0,1-1 0 0 0,0 1 0 0 0,-1 0 0 0 0,1 0 0 0 0,-1 0 0 0 0,1-1 0 0 0,-1 2 0 0 0,1-1 0 0 0,-1 0 1 0 0,4 1-1 0 0,21 2 316 0 0,-17-2-234 0 0,-1 1 0 0 0,1-1 0 0 0,-1 1 0 0 0,9 3 0 0 0,4 5 115 0 0,-1 0 1 0 0,-1 1-1 0 0,0 1 1 0 0,-1 1-1 0 0,0 0 1 0 0,26 26-1 0 0,-37-30-102 0 0,0-1 0 0 0,-1 1-1 0 0,8 16 1 0 0,-1-5 51 0 0,7 20 139 0 0,-5-10-96 0 0,-13-26-168 0 0,0 1 0 0 0,0-1 1 0 0,-1 1-1 0 0,3 6 0 0 0,2 11 135 0 0,-5-19-148 0 0,0-1 0 0 0,0 1 0 0 0,-1 0 0 0 0,1 0 0 0 0,-1 0 0 0 0,0 0 0 0 0,1-1 0 0 0,-1 1 0 0 0,-1 0 0 0 0,1 0-1 0 0,0 0 1 0 0,-2 4 0 0 0,0 2 173 0 0,-2 0 0 0 0,-5 13 0 0 0,-3 5 41 0 0,11-25-237 0 0,0 1-1 0 0,-1 0 1 0 0,1 0-1 0 0,-1-1 1 0 0,0 1-1 0 0,0-1 1 0 0,0 0-1 0 0,0 1 1 0 0,0-1-1 0 0,-4 2 1 0 0,-28 19 377 0 0,13-9 202 0 0,-41 37 515 0 0,40-32-1096 0 0,0 0-1 0 0,-31 39 0 0 0,48-52 26 0 0,0 0 1 0 0,0 1-1 0 0,1-1 0 0 0,0 1 0 0 0,0 0 0 0 0,0 0 0 0 0,1 1 0 0 0,-3 7 0 0 0,6-12-381 0 0,-1 2 643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6.8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28 163 3224 0 0,'0'0'368'0'0,"-1"-3"337"0"0,-1-4-75 0 0,1-1 0 0 0,-1 0 1 0 0,1 0-1 0 0,0-10 0 0 0,1 10-95 0 0,0 1 0 0 0,-1 0-1 0 0,0-1 1 0 0,0 1 0 0 0,-4-9 0 0 0,-1-14 1376 0 0,5 28-1330 0 0,-2-21 982 0 0,2 20 1379 0 0,1 23-2557 0 0,1 7-94 0 0,9 45-1 0 0,-1-2-164 0 0,-3-23-97 0 0,-2-23 26 0 0,0 31 0 0 0,1 32 50 0 0,-5-79-86 0 0,1 1 1 0 0,-2 0-1 0 0,-1 13 0 0 0,-1 16 57 0 0,-3 33 59 0 0,-1 6 40 0 0,5 31-130 0 0,-1-39 453 0 0,9 93 0 0 0,5-24-203 0 0,-9-108-179 0 0,-2 45 1 0 0,-1-28 76 0 0,-6 34-38 0 0,1 2-46 0 0,5-35-109 0 0,0-26 0 0 0,0 1 0 0 0,2-1 0 0 0,0 1 0 0 0,6 26 0 0 0,-4-32 22 0 0,0 0-1 0 0,0 32 1 0 0,0 6 41 0 0,0-19 2 0 0,-4 57 0 0 0,0-33-139 0 0,1-30 166 0 0,10 61 0 0 0,-10-86-84 0 0,1 0 0 0 0,-1 0-1 0 0,0 0 1 0 0,-1 1-1 0 0,1-1 1 0 0,-3 9 0 0 0,2-9-2 0 0,0 0 1 0 0,1 0 0 0 0,-1 0-1 0 0,1 0 1 0 0,0 0 0 0 0,1 9-1 0 0,12 71 126 0 0,-9 71 1103 0 0,-5-108-1030 0 0,2-29-205 0 0,4 24 0 0 0,-2-24 0 0 0,1 26 0 0 0,-4 372-720 0 0,5-352 720 0 0,0 4 0 0 0,-9 58 0 0 0,-2-26 11 0 0,6-58 16 0 0,0-25-4866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8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7 128 3224 0 0,'0'0'143'0'0,"0"-2"-3"0"0,4-18 86 0 0,2 5 941 0 0,-5 14-966 0 0,0 0 1 0 0,0-1 0 0 0,-1 1-1 0 0,1 0 1 0 0,0-1 0 0 0,-1 1-1 0 0,1 0 1 0 0,-1-1 0 0 0,0 1-1 0 0,1-1 1 0 0,-1 1-1 0 0,0-3 1 0 0,0 2-10 0 0,0 1-1 0 0,0-1 1 0 0,0 0 0 0 0,1 1-1 0 0,-1-1 1 0 0,0 0 0 0 0,1 1-1 0 0,-1-1 1 0 0,1 0 0 0 0,-1 1-1 0 0,2-3 1 0 0,0 2 600 0 0,-2-1-373 0 0,0-23 2697 0 0,0 25-2925 0 0,0 0 0 0 0,0 0 1 0 0,0 1-1 0 0,0-1 1 0 0,0 0-1 0 0,0 1 1 0 0,0-1-1 0 0,0 0 1 0 0,-1 0-1 0 0,1 1 0 0 0,0-1 1 0 0,0 0-1 0 0,-1 0 1 0 0,1 1-1 0 0,0-1 1 0 0,-1 0-1 0 0,1 1 0 0 0,0-1 1 0 0,-1 1-1 0 0,1-1 1 0 0,-1 0-1 0 0,1 1 1 0 0,-2-1-1 0 0,2 13 250 0 0,7 81-225 0 0,-8-51-216 0 0,5 115 0 0 0,-3-138 0 0 0,-1-12 0 0 0,1 0 0 0 0,-1-1 0 0 0,1 1 0 0 0,3 9 0 0 0,-2-9 0 0 0,0 1 0 0 0,-1-1 0 0 0,0 1 0 0 0,0 0 0 0 0,-1-1 0 0 0,0 1 0 0 0,0 0 0 0 0,-1-1 0 0 0,0 1 0 0 0,0 0 0 0 0,-4 9 0 0 0,-1 19 0 0 0,2-25 0 0 0,-3 4 41 0 0,7-14-31 0 0,-21 18-269 0 0,20-18-815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8.5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0 117 3224 0 0,'0'0'6405'0'0,"1"-2"-5870"0"0,2-1-118 0 0,-1 0-1 0 0,1 0 1 0 0,0 0 0 0 0,0 0 0 0 0,0 1 0 0 0,1-1 0 0 0,-1 1 0 0 0,1 0-1 0 0,-1 0 1 0 0,1 0 0 0 0,0 0 0 0 0,5-2 0 0 0,11-2 418 0 0,23-5 0 0 0,-35 9-889 0 0,89-15 814 0 0,62-7-426 0 0,-127 21-324 0 0,-19 2 8 0 0,0 0 0 0 0,15-4 0 0 0,-17 3-13 0 0,0 0 0 0 0,0 1 1 0 0,18 0-1 0 0,-25 0 38 0 0,-2-2-46 0 0,-1 3-70 0 0,-6 10-4928 0 0,-7-1 3337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8.9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8288 0 0,'0'0'4896'0'0,"2"1"-4384"0"0,2 1-230 0 0,0 0-1 0 0,0 0 1 0 0,1-1 0 0 0,-1 1 0 0 0,1-1 0 0 0,-1 0 0 0 0,1-1 0 0 0,-1 1 0 0 0,1-1 0 0 0,8 0 0 0 0,8-1 159 0 0,24-6-1 0 0,-5 1 64 0 0,-19 3-295 0 0,21-6-1 0 0,-27 6-136 0 0,0-1 0 0 0,1 2 0 0 0,18-1 0 0 0,-28 2-60 0 0,0 1-1 0 0,0-1 1 0 0,1 0-1 0 0,-1 0 1 0 0,0-1-1 0 0,8-3 0 0 0,-1 1-11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49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3680 0 0,'0'0'8022'0'0,"2"-1"-7574"0"0,-1 1-404 0 0,3-2 65 0 0,0 0 1 0 0,0 1-1 0 0,0-1 0 0 0,1 1 1 0 0,-1 0-1 0 0,7 0 1 0 0,70-3 2092 0 0,-60 4-2070 0 0,-5 0-115 0 0,0 0 1 0 0,32-5-1 0 0,-26 2 101 0 0,0 1-1 0 0,39 0 1 0 0,-36 3-267 0 0,40-6 1 0 0,-29-1 130 0 0,-21 3 48 0 0,-12 2 620 0 0,5 1-1410 0 0,-6 0-416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50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2472 0 0,'0'0'256'0'0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0:51.2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41 2304 0 0,'0'0'1019'0'0,"-1"-10"1655"0"0,-11-20 2802 0 0,12 45-4917 0 0,1-5-350 0 0,0-1 0 0 0,3 16 0 0 0,-1-15-66 0 0,-2 0 1 0 0,2 19-1 0 0,2 26 318 0 0,-2-37-268 0 0,0 21 0 0 0,-3-26-84 0 0,2 0 0 0 0,2 15 0 0 0,-2-16-31 0 0,0 1-1 0 0,0 13 1 0 0,4 51 275 0 0,-1-2 92 0 0,1 9-434 0 0,3 28-494 0 0,-8-104 477 0 0,6 15 6 0 0,-2-10 0 0 0,-4-4-14 0 0,-1-7-52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34.01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2135 19 920 0 0,'0'0'247'0'0,"0"-2"699"0"0,1-6-746 0 0,0 0 7576 0 0,-1 8-7654 0 0,0 0 0 0 0,0 0 0 0 0,-1 0 0 0 0,1 0-1 0 0,0 0 1 0 0,-1 0 0 0 0,1 0 0 0 0,0 0 0 0 0,-1 0-1 0 0,1 0 1 0 0,0 0 0 0 0,0 0 0 0 0,-1 0 0 0 0,1 0-1 0 0,0 1 1 0 0,0-1 0 0 0,-1 0 0 0 0,1 0 0 0 0,0 0 0 0 0,0 0-1 0 0,-1 1 1 0 0,1-1 0 0 0,0 0 0 0 0,0 0 0 0 0,0 0-1 0 0,-1 1 1 0 0,1-1 0 0 0,0 0 0 0 0,0 1 0 0 0,-5 5-145 0 0,-1 0 1 0 0,2 1-1 0 0,-1 0 1 0 0,1 0-1 0 0,0 0 1 0 0,1 0-1 0 0,-1 1 1 0 0,-1 8-1 0 0,-1-1 526 0 0,-17 32 499 0 0,15-33-838 0 0,1 0 1 0 0,0 1-1 0 0,-5 21 1 0 0,4-11 514 0 0,-14 32 0 0 0,0-1-438 0 0,-8 42-161 0 0,30-96-79 0 0,-14 38 565 0 0,-1-2-1 0 0,-25 48 1 0 0,22-52-275 0 0,-17 47 0 0 0,4-7-139 0 0,-80 153-269 0 0,45-114 944 0 0,6 1-175 0 0,-12 22-403 0 0,-135 246 92 0 0,103-197-37 0 0,51-100-304 0 0,21-35 0 0 0,-60 92 76 0 0,-2-4 60 0 0,18-27 102 0 0,23-30 20 0 0,-148 212 1190 0 0,148-229-1134 0 0,-88 83 0 0 0,108-118-74 0 0,-68 43 0 0 0,93-66-216 0 0,-29 15 85 0 0,27-16-84 0 0,-1 1 0 0 0,1 0-1 0 0,-15 13 1 0 0,4-1-57 0 0,-31 20 0 0 0,43-31-269 0 0,0 0 0 0 0,1 1-1 0 0,0-1 1 0 0,0 2 0 0 0,1-1-1 0 0,-7 10 1 0 0,9-6-1652 0 0,4-2-497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35.01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706 62 6448 0 0,'5'-13'297'0'0,"-3"11"-9"0"0,-2 0-188 0 0,0-20 483 0 0,0 6 4865 0 0,-14 9-2654 0 0,12 8-2726 0 0,0-1-1 0 0,0 1 1 0 0,0-1-1 0 0,0 1 1 0 0,0 0-1 0 0,0 0 1 0 0,0 0-1 0 0,0 0 1 0 0,0 0 0 0 0,0 0-1 0 0,1 1 1 0 0,-1-1-1 0 0,0 0 1 0 0,1 1-1 0 0,-1 0 1 0 0,1-1-1 0 0,0 1 1 0 0,-1 0-1 0 0,1 0 1 0 0,0-1-1 0 0,0 1 1 0 0,-1 4-1 0 0,-7 8-27 0 0,8-13 11 0 0,0 1 1 0 0,0-1-1 0 0,0 1 1 0 0,0-1-1 0 0,1 1 1 0 0,-1-1-1 0 0,0 1 1 0 0,1-1-1 0 0,-1 1 1 0 0,1 0-1 0 0,-1 2 1 0 0,0 1 71 0 0,0 0 0 0 0,-1 0 0 0 0,0 0 0 0 0,0 0 0 0 0,0 0 0 0 0,0 0 0 0 0,-1-1 0 0 0,-5 9 0 0 0,-7 12 104 0 0,-19 40 125 0 0,9-17-168 0 0,10-18-60 0 0,-19 29 0 0 0,10-23-31 0 0,-62 86 162 0 0,-73 71-83 0 0,95-107 50 0 0,35-45-92 0 0,9-15 74 0 0,-7 11-335 0 0,-24 42 1 0 0,50-75 167 0 0,-9 9 274 0 0,0 1-278 0 0,7-15 15 0 0,-5-6-25 0 0,7 6-21 0 0,1 1 0 0 0,0-1 0 0 0,-1 1 0 0 0,1-1 0 0 0,0 1 0 0 0,0-1-1 0 0,-1 0 1 0 0,1 1 0 0 0,0-1 0 0 0,0 0 0 0 0,0 1 0 0 0,0-1 0 0 0,0 1 0 0 0,-1-1 0 0 0,1 0 0 0 0,0 1 0 0 0,1-1 0 0 0,-1 0-1 0 0,0 1 1 0 0,0-1 0 0 0,0-1 0 0 0,1 0-5 0 0,-1-6-19 0 0,1-1 0 0 0,0 0 1 0 0,1 0-1 0 0,0 1 0 0 0,0-1 1 0 0,1 1-1 0 0,4-10 0 0 0,32-56-2074 0 0,-39 74 2068 0 0,8-13-1301 0 0,1 0 0 0 0,0 1 1 0 0,12-12-1 0 0,2-1-3987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5.1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45 563 8288 0 0,'0'0'633'0'0,"-6"0"1192"0"0,-2 0-962 0 0,6 0-35 0 0,1 3-177 0 0,-1 1-303 0 0,0 0 0 0 0,0 0 1 0 0,-1 0-1 0 0,1 0 1 0 0,-7 7-1 0 0,8-10-284 0 0,0 0 0 0 0,1 1 1 0 0,-1-1-1 0 0,0 1 0 0 0,0-1 0 0 0,1 1 0 0 0,-1 0 0 0 0,1-1 0 0 0,-1 1 1 0 0,1 0-1 0 0,0-1 0 0 0,0 1 0 0 0,-1 0 0 0 0,1-1 0 0 0,1 1 0 0 0,-1 0 0 0 0,0-1 1 0 0,1 4-1 0 0,-1 3 128 0 0,4 72 562 0 0,-4-78-750 0 0,0-1-1 0 0,0 0 0 0 0,0 1 0 0 0,1-1 0 0 0,-1 1 0 0 0,0-1 0 0 0,0 0 1 0 0,1 1-1 0 0,-1-1 0 0 0,1 0 0 0 0,-1 1 0 0 0,1-1 0 0 0,-1 0 0 0 0,1 0 0 0 0,0 0 1 0 0,0 0-1 0 0,0 1 0 0 0,0-1 0 0 0,1 1 0 0 0,-2-2 46 0 0,1 1-1 0 0,0 0 0 0 0,-1 0 1 0 0,1-1-1 0 0,0 1 1 0 0,-1 0-1 0 0,1 0 1 0 0,-1 0-1 0 0,0 0 1 0 0,1-1-1 0 0,-1 1 1 0 0,1 0-1 0 0,-1 0 0 0 0,0 2 1 0 0,0-2-21 0 0,1-1 0 0 0,-1 1 0 0 0,0 0 1 0 0,0 0-1 0 0,1 0 0 0 0,-1 0 0 0 0,0-1 0 0 0,1 1 1 0 0,-1 0-1 0 0,1 0 0 0 0,-1-1 0 0 0,1 1 0 0 0,0 0 0 0 0,5 5 223 0 0,-6-5-224 0 0,1 0 1 0 0,0 0-1 0 0,0 0 0 0 0,1 0 0 0 0,-1 0 1 0 0,0 0-1 0 0,0 0 0 0 0,0 0 1 0 0,1 0-1 0 0,-1 0 0 0 0,1-1 1 0 0,-1 1-1 0 0,0 0 0 0 0,1-1 1 0 0,-1 1-1 0 0,1-1 0 0 0,-1 0 0 0 0,1 1 1 0 0,-1-1-1 0 0,1 0 0 0 0,-1 0 1 0 0,3 0-1 0 0,6-3-17 0 0,-5 2-9 0 0,0 0-1 0 0,-1 0 1 0 0,1-1-1 0 0,0 1 1 0 0,-1-1 0 0 0,0 0-1 0 0,1 0 1 0 0,-1-1-1 0 0,0 0 1 0 0,0 1-1 0 0,0-1 1 0 0,5-6-1 0 0,19-20 0 0 0,-16 19 0 0 0,-1-2 0 0 0,-1 0 0 0 0,0 0 0 0 0,0-1 0 0 0,10-19 0 0 0,12-28 0 0 0,-14 28 0 0 0,27-66 0 0 0,-18 8-401 0 0,-24 77 70 0 0,-1 1 0 0 0,1-27-1 0 0,0 10-169 0 0,0-2-35 0 0,-1 0 1 0 0,-2 0-1 0 0,-3-41 0 0 0,1 49 517 0 0,-2-13-92 0 0,3 27-23 0 0,1 7-2 0 0,-1 0 36 0 0,-5-21 2426 0 0,-4 20-2177 0 0,0 4-71 0 0,9 1-17 0 0,0-1 0 0 0,-1 0 0 0 0,1 1 0 0 0,0-1 1 0 0,0 1-1 0 0,0-1 0 0 0,0 1 0 0 0,0 0 0 0 0,0-1 1 0 0,0 1-1 0 0,0 2 0 0 0,-8 24 667 0 0,8-24-650 0 0,-2 9-8 0 0,1-1 0 0 0,0 1 0 0 0,1 0 1 0 0,1 0-1 0 0,1 22 0 0 0,14 67-2 0 0,-12-84-44 0 0,30 134 1675 0 0,-31-141-1643 0 0,0 1 1 0 0,1 11-1 0 0,2 14 73 0 0,-1-17-52 0 0,-1 0-1 0 0,-1 0 1 0 0,-1 38-1 0 0,-1-52-182 0 0,0-5-94 0 0,5 8-2462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35.47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70 119 3192 0 0,'20'-17'143'0'0,"-1"-7"26"0"0,-12 19 380 0 0,0 0 1 0 0,0 0-1 0 0,12-5 0 0 0,-12 6 21 0 0,1-1 0 0 0,-1 1-1 0 0,0-1 1 0 0,0 0 0 0 0,8-8 0 0 0,3-3 5462 0 0,-19 17-5993 0 0,0 1 1 0 0,-1 0 0 0 0,1-1-1 0 0,0 1 1 0 0,0 0 0 0 0,0 0-1 0 0,0 0 1 0 0,0 0 0 0 0,-1 2-1 0 0,-3 7 77 0 0,5-9-96 0 0,-1-1 1 0 0,0 1 0 0 0,0 0-1 0 0,0-1 1 0 0,1 1 0 0 0,-1 0-1 0 0,1 0 1 0 0,-1 0 0 0 0,1-1-1 0 0,0 1 1 0 0,0 0 0 0 0,0 0-1 0 0,0 0 1 0 0,0 2 0 0 0,0 2 77 0 0,-4 22 1125 0 0,4 3-15 0 0,0-29-932 0 0,0 22 374 0 0,-1-8-629 0 0,-1-1 0 0 0,0 1 0 0 0,-2-1-1 0 0,-7 25 1 0 0,7-28-5 0 0,-69 202 834 0 0,63-182-633 0 0,2 1 0 0 0,1-1 0 0 0,-5 63-1 0 0,3-23-141 0 0,7-30-187 0 0,1-29 83 0 0,1 1 1 0 0,-4 14-1 0 0,-5 32 2 0 0,7-39 5 0 0,-10 40-1 0 0,2 7 87 0 0,8-62-77 0 0,1-2-95 0 0,0 1 1 0 0,0-1 0 0 0,0 1-1 0 0,0-1 1 0 0,0 1 0 0 0,1 0 0 0 0,0-1-1 0 0,0 1 1 0 0,2 8 0 0 0,3-4-1007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36.20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622 331 920 0 0,'0'0'13150'0'0,"0"0"-13035"0"0,0 0-1 0 0,1 0 0 0 0,-1-1 1 0 0,1 1-1 0 0,-1 0 1 0 0,0 0-1 0 0,1-1 0 0 0,-1 1 1 0 0,0 0-1 0 0,1 0 0 0 0,-1-1 1 0 0,0 1-1 0 0,1 0 1 0 0,-1-1-1 0 0,0 1 0 0 0,0-1 1 0 0,1 1-1 0 0,-1-1 1 0 0,-6-32 1768 0 0,5 29-1797 0 0,0 1 0 0 0,0-1 0 0 0,0 1-1 0 0,-1 0 1 0 0,1 0 0 0 0,-1 0 0 0 0,1 0-1 0 0,-1 0 1 0 0,0 0 0 0 0,0 0 0 0 0,-1 1-1 0 0,-2-4 1 0 0,-4-6 202 0 0,4 5-147 0 0,-1 0-1 0 0,1 1 1 0 0,-10-9-1 0 0,-1-1 107 0 0,14 14-199 0 0,0 0 0 0 0,0 1 0 0 0,0-1-1 0 0,0 1 1 0 0,-1 0 0 0 0,1 0 0 0 0,0-1-1 0 0,0 1 1 0 0,-1 1 0 0 0,1-1-1 0 0,-1 0 1 0 0,1 1 0 0 0,-1-1 0 0 0,-4 0-1 0 0,-19-5 283 0 0,2-5-308 0 0,17 7-38 0 0,-1 1 0 0 0,1-1 0 0 0,-1 1 0 0 0,0 1 0 0 0,0 0 0 0 0,0 0 0 0 0,0 0 0 0 0,-13 0 0 0 0,13 2 27 0 0,1-1 0 0 0,-1 0 0 0 0,-9-3 0 0 0,-18-1 36 0 0,-15-2 1 0 0,36 5-37 0 0,1 0 0 0 0,-1 0 0 0 0,0 1 0 0 0,0 1 0 0 0,0 0 0 0 0,1 1 0 0 0,-17 4 0 0 0,-7 7 238 0 0,-7 2-9 0 0,17-6-540 0 0,26-8 199 0 0,-1 1 178 0 0,-5 1 198 0 0,8-6 312 0 0,10-8-265 0 0,-11 11-308 0 0,1 1 0 0 0,-1 0-1 0 0,1-1 1 0 0,-1 1 0 0 0,1 0 0 0 0,-1 0-1 0 0,1-1 1 0 0,-1 1 0 0 0,1 0 0 0 0,-1 0-1 0 0,1 0 1 0 0,-1 0 0 0 0,1 0-1 0 0,0 0 1 0 0,-1 0 0 0 0,1 0 0 0 0,-1 0-1 0 0,1 0 1 0 0,0 0 0 0 0,3 0 39 0 0,46-10 177 0 0,-35 7-292 0 0,-1-1 0 0 0,1 0 1 0 0,-1-1-1 0 0,0 0 0 0 0,13-8 0 0 0,23-9-45 0 0,-43 20-104 0 0,1-1-1 0 0,-1 0 1 0 0,0-1-1 0 0,0 1 1 0 0,-1-1-1 0 0,1-1 1 0 0,7-6-1 0 0,0 2-1973 0 0,-5 3-2260 0 0,1-4-1864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39.06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574 187 920 0 0,'5'-17'46'0'0,"-2"15"-19"0"0,-1 0-20 0 0,0 0 453 0 0,0-1-1 0 0,0 0 1 0 0,0 0-1 0 0,0 0 1 0 0,-1 0-1 0 0,1-1 1 0 0,-1 1-1 0 0,0 0 1 0 0,0 0 0 0 0,-1-1-1 0 0,1 1 1 0 0,0-1-1 0 0,-1 1 1 0 0,0-1-1 0 0,0 1 1 0 0,0-1 0 0 0,0 1-1 0 0,-1-1 1 0 0,1 1-1 0 0,-1 0 1 0 0,-1-5-1 0 0,-1-2 371 0 0,3 10-779 0 0,0-1 0 0 0,0 1 0 0 0,0 0 0 0 0,0 0 0 0 0,0-1 0 0 0,0 1 0 0 0,0 0 0 0 0,0 0 0 0 0,0-1 0 0 0,0 1 0 0 0,0 0 0 0 0,0 0 0 0 0,0-1 0 0 0,-1 1 0 0 0,1 0 0 0 0,0 0 0 0 0,0 0 0 0 0,0-1 0 0 0,0 1 0 0 0,-1 0 0 0 0,1 0 0 0 0,0 0 0 0 0,0 0 0 0 0,0-1 0 0 0,-1 1 0 0 0,1 0 0 0 0,0 0 0 0 0,0 0 0 0 0,-1 0 0 0 0,1 0 0 0 0,0 0 0 0 0,0 0 0 0 0,-1 0 0 0 0,1 0 0 0 0,0 0 0 0 0,0 0 0 0 0,-1 0 0 0 0,1 0 0 0 0,0 0 0 0 0,0 0 0 0 0,-1 0 0 0 0,1 0 0 0 0,0 0 0 0 0,0 0 0 0 0,-1 0 0 0 0,1 0 1 0 0,0 0-1 0 0,-1 0 0 0 0,-1 0 98 0 0,2 1-130 0 0,0-1 0 0 0,0 1 1 0 0,-1-1-1 0 0,1 1 0 0 0,0-1 0 0 0,0 1 1 0 0,-1-1-1 0 0,1 1 0 0 0,0-1 0 0 0,-1 1 0 0 0,1-1 1 0 0,0 0-1 0 0,-1 1 0 0 0,1-1 0 0 0,-1 0 1 0 0,1 1-1 0 0,-1-1 0 0 0,1 0 0 0 0,-1 1 1 0 0,1-1-1 0 0,-1 0 0 0 0,1 0 0 0 0,-1 0 1 0 0,1 0-1 0 0,-1 1 0 0 0,0-1 0 0 0,-13 7 721 0 0,-23 26 182 0 0,25-23-766 0 0,0 0 0 0 0,1 1 0 0 0,0 1 0 0 0,-11 14 0 0 0,-93 151-275 0 0,69-112 119 0 0,6-9 0 0 0,-81 127 0 0 0,113-172 146 0 0,0 0 0 0 0,-1-1 0 0 0,0 0 0 0 0,-1 0 0 0 0,-19 15 0 0 0,27-25 737 0 0,2 0-1634 0 0,-1-1 701 0 0,1 1 0 0 0,-1-1 0 0 0,1 1 0 0 0,0-1 1 0 0,-1 1-1 0 0,1-1 0 0 0,0 1 0 0 0,0-1 0 0 0,-1 1 1 0 0,1-1-1 0 0,0 1 0 0 0,0-1 0 0 0,0 1 1 0 0,0-1-1 0 0,0 0 0 0 0,0 1 0 0 0,0-1 0 0 0,0 0 1 0 0,-1-2-17 0 0,1 0 37 0 0,-1 1-1 0 0,1-1 0 0 0,-1 0 1 0 0,1 1-1 0 0,0-1 0 0 0,0 1 1 0 0,0-1-1 0 0,0 1 0 0 0,1-1 0 0 0,-1 0 1 0 0,1 1-1 0 0,0-1 0 0 0,-1 1 1 0 0,1 0-1 0 0,2-4 0 0 0,-2 4-13 0 0,5-10-215 0 0,1 0-1 0 0,0 0 1 0 0,0 0 0 0 0,2 1 0 0 0,12-14-1 0 0,2-3 192 0 0,19-26-947 0 0,141-202-4280 0 0,-136 185 4133 0 0,23-37 786 0 0,-47 75 1563 0 0,-22 31-592 0 0,-1 1 12 0 0,6-28 2532 0 0,-6 28-2168 0 0,-4 1-913 0 0,0 0 1 0 0,0 1-1 0 0,-1-1 0 0 0,1 1 1 0 0,0 0-1 0 0,0 1 1 0 0,0-1-1 0 0,0 1 1 0 0,1 0-1 0 0,-1-1 1 0 0,-6 5-1 0 0,-1 3 206 0 0,0 0 1 0 0,-11 12-1 0 0,0-1-110 0 0,12-11-145 0 0,1 1 1 0 0,-10 11 0 0 0,-12 15 34 0 0,-49 47 166 0 0,19-15-119 0 0,36-39-46 0 0,-37 50 39 0 0,28-33-64 0 0,-10 11-116 0 0,32-39 127 0 0,11-14 510 0 0,6-12-316 0 0,1 0-192 0 0,1 0 0 0 0,0 1 0 0 0,11-10 0 0 0,12-13-13 0 0,22-20 32 0 0,59-70-182 0 0,-40 45 20 0 0,4-1-197 0 0,-12 6-41 0 0,-40 46 99 0 0,-20 22 249 0 0,0 0 1 0 0,-1 0-1 0 0,1 0 0 0 0,-1 0 0 0 0,0-1 1 0 0,0 1-1 0 0,0-1 0 0 0,0 1 0 0 0,0-1 1 0 0,0 0-1 0 0,-1 0 0 0 0,0 0 0 0 0,1 0 0 0 0,-1 0 1 0 0,0 0-1 0 0,0 0 0 0 0,-1 0 0 0 0,1-1 1 0 0,0-5-1 0 0,-3 3 445 0 0,-6 9-24 0 0,6-2-446 0 0,-5 4 144 0 0,-1 0 1 0 0,1 1 0 0 0,-11 9-1 0 0,-10 9-362 0 0,25-21 238 0 0,0-1 1 0 0,0 1 0 0 0,1 0-1 0 0,-1 0 1 0 0,1 0-1 0 0,0 0 1 0 0,0 0 0 0 0,0 1-1 0 0,0-1 1 0 0,0 0-1 0 0,1 1 1 0 0,-2 5 0 0 0,-8 17 117 0 0,-103 166 286 0 0,46-85-413 0 0,-2-6 120 0 0,3-5 49 0 0,19-29-415 0 0,33-48 479 0 0,14-18 417 0 0,2-3-538 0 0,4-8 63 0 0,1 1 1 0 0,12-16-1 0 0,5-9 83 0 0,-15 21-183 0 0,0 1-1 0 0,11-10 1 0 0,4-7 2 0 0,32-32-64 0 0,85-103 0 0 0,11-18-612 0 0,-138 166 531 0 0,28-38-210 0 0,-39 52 265 0 0,0-1-1 0 0,0 1 0 0 0,0 0 0 0 0,1 0 0 0 0,4-4 0 0 0,8-9-356 0 0,-12 13 359 0 0,-6 9 116 0 0,-9 12 88 0 0,1-5-180 0 0,1 0 0 0 0,-17 29 0 0 0,13-20 0 0 0,-33 54 51 0 0,4 2 0 0 0,-43 110-1 0 0,72-140-145 0 0,11-35 3 0 0,-1-1 1 0 0,-11 26 0 0 0,14-36 84 0 0,0 0 0 0 0,0 1 1 0 0,0-1-1 0 0,0 1 0 0 0,1-1 0 0 0,-1 0 0 0 0,1 1 1 0 0,0 4-1 0 0,0-6 1457 0 0,8-7-1640 0 0,-8 5 185 0 0,1 0 0 0 0,-1 0 0 0 0,1-1 0 0 0,-1 1 0 0 0,1 0 0 0 0,-1 0 0 0 0,0-1 0 0 0,1 1-1 0 0,-1 0 1 0 0,1-1 0 0 0,-1 1 0 0 0,0 0 0 0 0,1-1 0 0 0,-1 1 0 0 0,0 0 0 0 0,0-1 0 0 0,1 1 0 0 0,-1-1 0 0 0,0 1 0 0 0,0 0 0 0 0,1-1 0 0 0,-1 1 0 0 0,0-1 0 0 0,0 1 0 0 0,0-1 0 0 0,0 0 0 0 0,1-1 2 0 0,-1 0 0 0 0,1 0 0 0 0,0-1 0 0 0,0 1 0 0 0,0 1 0 0 0,0-1 0 0 0,0 0 0 0 0,2-2 0 0 0,5-12 8 0 0,2-7 61 0 0,1 1-1 0 0,20-33 0 0 0,5-9-3 0 0,7-8-150 0 0,-29 50 87 0 0,0 0-1 0 0,11-27 1 0 0,-4 6-49 0 0,8-21-44 0 0,-46 87 234 0 0,3 0-230 0 0,1 0 1 0 0,0 1 0 0 0,2 1-1 0 0,1 0 1 0 0,1 1 0 0 0,-6 28-1 0 0,-6 11 90 0 0,-3 12 0 0 0,7-4 0 0 0,5-31 0 0 0,-9 87 0 0 0,14-84 26 0 0,4-32-2 0 0,-1 24 1 0 0,4-34-22 0 0,1-4-208 0 0,0 1 274 0 0,0-1 0 0 0,0 1 0 0 0,0-1 0 0 0,-1 1 0 0 0,1-1 0 0 0,0 1 0 0 0,0-1 0 0 0,-1 0 0 0 0,1 0 0 0 0,1-1 0 0 0,0 0 46 0 0,1-2-101 0 0,0 1-1 0 0,-1-1 1 0 0,1 0-1 0 0,-1 0 1 0 0,1 0 0 0 0,-1-1-1 0 0,0 1 1 0 0,-1 0-1 0 0,1-1 1 0 0,-1 0-1 0 0,2-6 1 0 0,4-15 52 0 0,-1 4-21 0 0,0-1-1 0 0,3-37 0 0 0,4-13-157 0 0,15-43 459 0 0,-10 40-328 0 0,-15 66-18 0 0,-1 0 0 0 0,0-1 0 0 0,0 1 0 0 0,-1-1 0 0 0,0-12 0 0 0,-1 23 0 0 0,0-1-1 0 0,0 1 1 0 0,0 0-1 0 0,0 0 1 0 0,0 0-1 0 0,0-1 1 0 0,0 1-1 0 0,0 0 1 0 0,0 0-1 0 0,0 0 1 0 0,0-1-1 0 0,0 1 1 0 0,0 0-1 0 0,0 0 1 0 0,0-1-1 0 0,0 1 1 0 0,0 0-1 0 0,0 0 1 0 0,0 0-1 0 0,0-1 1 0 0,-1 1-1 0 0,1 0 1 0 0,0 0-1 0 0,0 0 1 0 0,0 0-1 0 0,0-1 1 0 0,0 1-1 0 0,-1 0 1 0 0,1 0-1 0 0,0 0 1 0 0,0 0-1 0 0,0 0 1 0 0,0-1-1 0 0,-1 1 1 0 0,1 0-1 0 0,0 0 1 0 0,0 0-1 0 0,0 0 1 0 0,-1 0-1 0 0,1 0 1 0 0,0 0-1 0 0,0 0 1 0 0,-1 0-1 0 0,1 0 1 0 0,0 0-1 0 0,0 0 1 0 0,0 0-1 0 0,-1 0 1 0 0,1 0-1 0 0,0 0 1 0 0,0 0-1 0 0,0 0 1 0 0,-1 0-1 0 0,1 0 1 0 0,0 0-1 0 0,-9 7-33 0 0,8-7 32 0 0,-2 3-3 0 0,-1 0 0 0 0,1 0-1 0 0,0 0 1 0 0,0 0-1 0 0,0 1 1 0 0,0-1-1 0 0,1 1 1 0 0,0 0 0 0 0,-1 0-1 0 0,1 0 1 0 0,1 0-1 0 0,-3 6 1 0 0,0 5-38 0 0,0 1 1 0 0,-1 18-1 0 0,-3 11-15 0 0,3-21 45 0 0,-2 26-1 0 0,2-4 87 0 0,-8 52-76 0 0,-5 18-64 0 0,18-112 67 0 0,-3 69 12 0 0,3-71 711 0 0,3-14-575 0 0,-2 7-140 0 0,-1 0-1 0 0,0-1 1 0 0,0 1-1 0 0,0 0 0 0 0,-1-1 1 0 0,0 1-1 0 0,0 0 1 0 0,0-1-1 0 0,-1 1 1 0 0,1 0-1 0 0,-1 0 1 0 0,-4-7-1 0 0,-7-17 30 0 0,10 21 49 0 0,1 1 0 0 0,-2-1 0 0 0,1 1 0 0 0,-1 0 0 0 0,0 0-1 0 0,-1 1 1 0 0,-10-12 0 0 0,-31-34 108 0 0,46 52-222 0 0,-1-1 1 0 0,1 1 0 0 0,-1-1 0 0 0,0 1-1 0 0,1-1 1 0 0,-1 1 0 0 0,0 0 0 0 0,0-1-1 0 0,1 1 1 0 0,-1 0 0 0 0,0-1-1 0 0,0 1 1 0 0,1 0 0 0 0,-1 0 0 0 0,0 0-1 0 0,0-1 1 0 0,1 1 0 0 0,-1 0 0 0 0,-1 0-1 0 0,0 0-204 0 0,1 2-87 0 0,0-1 266 0 0,1 0 1 0 0,-1 0-1 0 0,0 1 0 0 0,1-1 1 0 0,-1 1-1 0 0,1-1 0 0 0,-1 0 1 0 0,1 1-1 0 0,0-1 0 0 0,0 1 0 0 0,-1-1 1 0 0,1 1-1 0 0,0-1 0 0 0,1 3 1 0 0,-1-2 33 0 0,1 12 28 0 0,2-10 28 0 0,0-1 9 0 0,11 21 188 0 0,-12-20-216 0 0,1 1 1 0 0,-1 0-1 0 0,1-1 0 0 0,0 0 0 0 0,1 0 0 0 0,5 6 1 0 0,36 31-497 0 0,-43-40 483 0 0,-1 1 0 0 0,1 0-1 0 0,-1-1 1 0 0,1 1 0 0 0,0-1-1 0 0,0 0 1 0 0,-1 1 0 0 0,1-1-1 0 0,0 0 1 0 0,0 0 0 0 0,0 0-1 0 0,4 1 1 0 0,0 0 73 0 0,-4-1 106 0 0,4 0 86 0 0,-7 0-148 0 0,-16 0 531 0 0,5-3-551 0 0,1-1 0 0 0,0-1 0 0 0,1 0 0 0 0,-1-1 0 0 0,-17-9 0 0 0,-20-9-378 0 0,35 17 166 0 0,10 5 88 0 0,0 0 0 0 0,0 0 0 0 0,0 0 1 0 0,1 0-1 0 0,-1 0 0 0 0,0 0 1 0 0,0 1-1 0 0,0-1 0 0 0,-5 1 0 0 0,-26 0-60 0 0,33 0-10 0 0,2 2-794 0 0,0-1 865 0 0,0 0 0 0 0,0 1 0 0 0,0-1 0 0 0,0 0 0 0 0,0 0 0 0 0,0 0 0 0 0,1 0 1 0 0,-1 0-1 0 0,0 0 0 0 0,1 0 0 0 0,-1 0 0 0 0,3 1 0 0 0,0 0 9 0 0,6 4 12 0 0,0 0 0 0 0,0-1 0 0 0,1 0 0 0 0,0 0 0 0 0,19 4 0 0 0,2 1 0 0 0,-11 0 44 0 0,-19-9-7 0 0,1 1-1 0 0,0-1 1 0 0,-1 0 0 0 0,1 0-1 0 0,0 0 1 0 0,0 0 0 0 0,0-1-1 0 0,6 2 1 0 0,-9-2-21 0 0,0-1 0 0 0,0 1 0 0 0,1 0 0 0 0,-1 0 0 0 0,0 0 0 0 0,1 0 0 0 0,-1 0 0 0 0,0 0 0 0 0,1 0 0 0 0,-1 0 0 0 0,0 0 0 0 0,1 0 0 0 0,-1 0 0 0 0,0 0 0 0 0,1 0 0 0 0,-1 1 0 0 0,0-1 1 0 0,1 0-1 0 0,-1 0 0 0 0,0 0 0 0 0,0 0 0 0 0,1 0 0 0 0,-1 1 0 0 0,0-1 0 0 0,0 0 0 0 0,1 0 0 0 0,-1 0 0 0 0,0 1 0 0 0,0-1 0 0 0,1 0 0 0 0,-1 0 0 0 0,0 1 0 0 0,0-1 0 0 0,0 0 0 0 0,1 1 0 0 0,-2-1-55 0 0,1 1 0 0 0,0-1 0 0 0,0 0 1 0 0,-1 1-1 0 0,1-1 0 0 0,0 0 0 0 0,0 1 0 0 0,-1-1 0 0 0,1 0 0 0 0,0 1 0 0 0,-1-1 0 0 0,1 0 0 0 0,0 0 0 0 0,-1 0 0 0 0,1 1 0 0 0,0-1 0 0 0,-1 0 0 0 0,1 0 0 0 0,-1 0 0 0 0,1 0 0 0 0,0 0 0 0 0,-1 1 0 0 0,0-1 0 0 0,-7 0 309 0 0,-1 1-1 0 0,0-1 0 0 0,0 0 0 0 0,0-1 1 0 0,0 0-1 0 0,-13-4 0 0 0,5 2-542 0 0,-40-3-131 0 0,39 3 430 0 0,14 3 0 0 0,-1-1 1 0 0,1 0-1 0 0,-1 0 1 0 0,1-1-1 0 0,0 1 1 0 0,-8-5-1 0 0,11 6-3 0 0,0-1 1 0 0,0 0-1 0 0,0 1 0 0 0,0-1 0 0 0,0 1 0 0 0,0-1 1 0 0,0 1-1 0 0,0 0 0 0 0,0-1 0 0 0,0 1 1 0 0,0 0-1 0 0,0 0 0 0 0,-2-1 0 0 0,0 1 55 0 0,6 2-918 0 0,-1-1 771 0 0,0 1 0 0 0,1-1 0 0 0,-1 0 0 0 0,1 0 0 0 0,-1 0 0 0 0,1 0 0 0 0,0 0 0 0 0,-1-1 0 0 0,1 1 0 0 0,4-1 0 0 0,16 6-218 0 0,79 33 287 0 0,-77-27 0 0 0,-21-9 0 0 0,8 3 0 0 0,-4-5 22 0 0,-7-4 48 0 0,-5-1 240 0 0,1 1-208 0 0,-1 1 0 0 0,0-1 1 0 0,0 1-1 0 0,0 0 0 0 0,0 1 1 0 0,0-1-1 0 0,0 1 1 0 0,-1 0-1 0 0,1 0 0 0 0,0 0 1 0 0,-1 0-1 0 0,-6 1 0 0 0,-13-4 158 0 0,18 3-296 0 0,-1 0-1 0 0,1 1 1 0 0,0 0-1 0 0,-1 0 1 0 0,1 1-1 0 0,0-1 1 0 0,-1 1-1 0 0,1 1 1 0 0,0-1-1 0 0,-10 5 1 0 0,14-6-439 0 0,15 1-641 0 0,6 5 1109 0 0,-17-5 12 0 0,1 1 1 0 0,0-1 0 0 0,0-1-1 0 0,1 1 1 0 0,-1 0 0 0 0,4 0-1 0 0,6-1 35 0 0,0-1 0 0 0,0 0 0 0 0,0-1 0 0 0,0 0-1 0 0,-1-1 1 0 0,14-4 0 0 0,-1 0 63 0 0,-22 6 1310 0 0,-3-1-1264 0 0,0-1-173 0 0,0 0 0 0 0,-1-1-1 0 0,1 1 1 0 0,-1 0 0 0 0,0 0-1 0 0,0-1 1 0 0,0 1 0 0 0,0 0-1 0 0,-1 0 1 0 0,1 0 0 0 0,-1 0-1 0 0,1 1 1 0 0,-1-1 0 0 0,0 0-1 0 0,0 1 1 0 0,-1-1 0 0 0,1 1-1 0 0,0 0 1 0 0,-6-4 0 0 0,-3-2 15 0 0,-1 1 0 0 0,-1 0 0 0 0,-19-8 0 0 0,-4-1 269 0 0,-35-17-52 0 0,28 14-146 0 0,41 19-73 0 0,1-1 0 0 0,0 1-1 0 0,-1-1 1 0 0,1 0-1 0 0,0 0 1 0 0,0 0-1 0 0,0 1 1 0 0,0-1 0 0 0,0 0-1 0 0,0 0 1 0 0,0-1-1 0 0,0 1 1 0 0,0 0 0 0 0,0 0-1 0 0,1 0 1 0 0,-1-1-1 0 0,0 1 1 0 0,1 0 0 0 0,-1 0-1 0 0,1-1 1 0 0,0 1-1 0 0,-1-1 1 0 0,1 1 0 0 0,0 0-1 0 0,0-1 1 0 0,0 1-1 0 0,0-1 1 0 0,0 1 0 0 0,0-1-1 0 0,0 1 1 0 0,0 0-1 0 0,1-1 1 0 0,-1 1-1 0 0,0 0 1 0 0,1-1 0 0 0,-1 1-1 0 0,1 0 1 0 0,0-1-1 0 0,-1 1 1 0 0,1 0 0 0 0,0 0-1 0 0,0 0 1 0 0,0-1-1 0 0,0 1 1 0 0,0 0 0 0 0,0 0-1 0 0,0 1 1 0 0,0-1-1 0 0,0 0 1 0 0,0 0 0 0 0,0 0-1 0 0,1 1 1 0 0,2-2-1 0 0,27-6-90 0 0,-20 5 56 0 0,22-7 0 0 0,-22 6 32 0 0,0 1 0 0 0,1 0 0 0 0,0 1 1 0 0,-1 0-1 0 0,1 1 0 0 0,16 0 0 0 0,15-1-19 0 0,9 1-629 0 0,-36 1 394 0 0,-13 0 876 0 0,-5 2-582 0 0,1-1 1 0 0,-1 0 0 0 0,0 1 0 0 0,0-1-1 0 0,0 0 1 0 0,1 0 0 0 0,-1 0-1 0 0,0 0 1 0 0,0 0 0 0 0,0-1 0 0 0,-3 1-1 0 0,1 1-12 0 0,-21 9-14 0 0,18-8 0 0 0,-1 0 0 0 0,0 0 0 0 0,0 0 0 0 0,0-1 0 0 0,-9 2 0 0 0,9-2-83 0 0,0 0-1 0 0,0 0 0 0 0,0 1 1 0 0,0 0-1 0 0,1 0 0 0 0,0 1 0 0 0,-9 6 1 0 0,6-4-90 0 0,-23 9-1 0 0,32-14 189 0 0,-1-1 0 0 0,0 1 0 0 0,1 0 0 0 0,-1 0 0 0 0,1 0 0 0 0,-1 0 0 0 0,1 1 0 0 0,-1-1 0 0 0,1 0 0 0 0,0 0 0 0 0,-1 1 0 0 0,1-1 0 0 0,0 1 0 0 0,0-1 0 0 0,0 1 0 0 0,0 0 0 0 0,1-1 0 0 0,-1 1 0 0 0,0 0 0 0 0,0 3-1 0 0,-1 0 44 0 0,1-4 186 0 0,0 2-62 0 0,-4 18-496 0 0,5-19 70 0 0,2-2 38 0 0,1 0 206 0 0,1 0 0 0 0,0 0 0 0 0,0-1 0 0 0,0 1-1 0 0,-1-1 1 0 0,1 0 0 0 0,0 0 0 0 0,0 0 0 0 0,-1-1 0 0 0,1 1 0 0 0,-1-1 0 0 0,0 0 0 0 0,1 0 0 0 0,5-4 0 0 0,4-3 142 0 0,-1 0-37 0 0,-1 1 0 0 0,0-2 1 0 0,0 0-1 0 0,-1 0 0 0 0,0-1 0 0 0,-1 0 0 0 0,12-18 0 0 0,8-5 152 0 0,1-3 158 0 0,-24 29-567 0 0,0 0-1 0 0,1 0 1 0 0,14-13 0 0 0,-5 6-939 0 0,-16 15 226 0 0,3-2-126 0 0,7-7-29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0.31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1 811 2760 0 0,'0'0'7874'0'0,"1"0"-7059"0"0,2 1-625 0 0,0-1 0 0 0,0 0 0 0 0,0-1 0 0 0,0 1 0 0 0,0 0 1 0 0,0-1-1 0 0,0 1 0 0 0,-1-1 0 0 0,1 0 0 0 0,0 0 0 0 0,0 0 0 0 0,-1-1 0 0 0,1 1 0 0 0,-1 0 0 0 0,1-1 1 0 0,-1 0-1 0 0,1 0 0 0 0,2-3 0 0 0,1-2 49 0 0,-4 5-109 0 0,0-1 0 0 0,1 1 0 0 0,-1-1 0 0 0,0 1 0 0 0,6-3 0 0 0,6-6 264 0 0,-1 0 1 0 0,1-1 0 0 0,-2-1 0 0 0,18-22 0 0 0,-27 32-358 0 0,0-2 0 0 0,-1 1 1 0 0,1 0-1 0 0,3-9 0 0 0,8-14 96 0 0,-1 10-6 0 0,-1-1 0 0 0,-1-1 0 0 0,0 0 1 0 0,15-40-1 0 0,-21 45-21 0 0,11-20 0 0 0,4-10 66 0 0,7-23-145 0 0,-17 44-28 0 0,-1 0 0 0 0,-1 0-1 0 0,6-26 1 0 0,-11 38 1 0 0,0 0 0 0 0,10-21 0 0 0,3-9 0 0 0,-3 12 0 0 0,-11 26 0 0 0,1-1 0 0 0,-1 0 0 0 0,-1 0 0 0 0,1-1 0 0 0,2-7 0 0 0,-2-3 0 0 0,3 6 0 0 0,0 1 0 0 0,0-3 0 0 0,-4 6 0 0 0,-1-4 0 0 0,-1 2 0 0 0,-4 14 0 0 0,-5 3 34 0 0,3-5 135 0 0,6-5 260 0 0,1 2-238 0 0,-3 5-102 0 0,-14 25 269 0 0,17-31-352 0 0,-1-1 0 0 0,1 1 0 0 0,-1 0 0 0 0,0 0 0 0 0,1 0 0 0 0,-1-1 0 0 0,1 1 0 0 0,-1 0 0 0 0,0-1 0 0 0,0 1 0 0 0,1-1 0 0 0,-1 1 0 0 0,-1 0 0 0 0,-5 4 3 0 0,-1 3 18 0 0,6-6-25 0 0,1-1 0 0 0,0 0 0 0 0,-1 0 0 0 0,1 0 0 0 0,0 1-1 0 0,0-1 1 0 0,0 1 0 0 0,0-1 0 0 0,0 1 0 0 0,0-1 0 0 0,0 1 0 0 0,0 0-1 0 0,0 2 1 0 0,-11 17-2 0 0,8-10 0 0 0,1 2 0 0 0,-5-6 0 0 0,7-7 0 0 0,0 3 289 0 0,1-2-401 0 0,0 0 0 0 0,0 0 0 0 0,0 0 0 0 0,0 1 0 0 0,-1-1 0 0 0,1 0 0 0 0,0 0 0 0 0,-1 0 0 0 0,1 0 0 0 0,0 1 0 0 0,-1-1 0 0 0,1 0 0 0 0,-1 0-1 0 0,-1 2 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0.92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1 493 4952 0 0,'0'0'12855'0'0,"1"-1"-12531"0"0,5-4-167 0 0,0 1-1 0 0,0 0 1 0 0,0 0-1 0 0,1 0 1 0 0,9-4-1 0 0,16-8 415 0 0,21-24 350 0 0,-40 29-740 0 0,1 1-1 0 0,0 0 0 0 0,19-10 0 0 0,27-17-60 0 0,5-2-32 0 0,87-43 1129 0 0,-3 1-629 0 0,-103 59-771 0 0,64-22 0 0 0,-17 8 643 0 0,-76 29-326 0 0,-4 1-1498 0 0,-5 4-5496 0 0,-18 2 272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3.06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199 7 1376 0 0,'0'0'8062'0'0,"1"-1"-7564"0"0,-1 0-362 0 0,0 1 0 0 0,0 0 0 0 0,0 0 0 0 0,1-1-1 0 0,-1 1 1 0 0,0 0 0 0 0,0-1 0 0 0,0 1 0 0 0,0 0 0 0 0,1 0 0 0 0,-1 0 0 0 0,0-1 0 0 0,0 1 0 0 0,0 0 0 0 0,1 0 0 0 0,-1 0 0 0 0,0-1 0 0 0,0 1 0 0 0,1 0 0 0 0,-1 0 0 0 0,0 0 0 0 0,1 0 0 0 0,-1 0 0 0 0,0 0-1 0 0,0 0 1 0 0,1 0 0 0 0,-1 0 0 0 0,0-1 0 0 0,1 1 0 0 0,-1 0 0 0 0,0 1 0 0 0,1-1 0 0 0,-1 0 0 0 0,0 0 0 0 0,0 0 0 0 0,1 0 0 0 0,-1 0 0 0 0,1 0 0 0 0,14 11 1552 0 0,14 24-2144 0 0,-23-28 1033 0 0,98 134-137 0 0,-63-104 314 0 0,-35-30-687 0 0,0-2 0 0 0,1 1 0 0 0,0-1 1 0 0,0 0-1 0 0,1 0 0 0 0,-1-1 0 0 0,1 0 0 0 0,0 0 0 0 0,9 2 1 0 0,-3 0 115 0 0,22 13 0 0 0,32 16-47 0 0,-62-31-136 0 0,-4-2 0 0 0,1 0 0 0 0,0-1 0 0 0,1 1 0 0 0,-1-1 0 0 0,6 3 0 0 0,-7-4 0 0 0,-1 1 0 0 0,1 0 0 0 0,-1-1 0 0 0,1 1-1 0 0,-1-1 1 0 0,1 1 0 0 0,-1-1 0 0 0,1 0 0 0 0,0 0 0 0 0,-1 0-1 0 0,1 0 1 0 0,0 0 0 0 0,-1 0 0 0 0,1 0 0 0 0,2-1-1 0 0,2 0 4 0 0,10 8 9 0 0,-14-6 655 0 0,-26-11-1235 0 0,18 9 566 0 0,0 0 0 0 0,0 1 0 0 0,0-1 0 0 0,0 1 0 0 0,-1 1 0 0 0,1-1 0 0 0,0 1 0 0 0,0 0 0 0 0,0 0 0 0 0,0 1 0 0 0,0-1 0 0 0,0 2-1 0 0,1-1 1 0 0,-9 4 0 0 0,-43 25 2 0 0,43-23 0 0 0,1 0 0 0 0,-1 0 0 0 0,2 2 0 0 0,-15 12 0 0 0,-30 23 216 0 0,5-4 56 0 0,37-29-344 0 0,-1-2 0 0 0,-28 17 0 0 0,28-19 10 0 0,0 2 1 0 0,0 0-1 0 0,-15 14 1 0 0,4 1 629 0 0,26-24-246 0 0,-2 5-211 0 0,2-2 80 0 0,10-5-83 0 0,6-3-67 0 0,0-2 0 0 0,0 0 1 0 0,-1 0-1 0 0,0-1 1 0 0,18-13-1 0 0,6-2 23 0 0,-23 12-61 0 0,0 0 0 0 0,0-1 0 0 0,18-18 1 0 0,15-12-7 0 0,-11 8 126 0 0,-31 26-88 0 0,1 0 1 0 0,1 1-1 0 0,-1 0 1 0 0,1 0 0 0 0,10-5-1 0 0,-16 9-58 0 0,-7 2-32 0 0,-8 2-65 0 0,0 3 148 0 0,1 1 0 0 0,1 0-1 0 0,-1 1 1 0 0,-20 16 0 0 0,-10 7-257 0 0,-37 30 105 0 0,45-35 99 0 0,-57 51 0 0 0,34-25 15 0 0,13-9 10 0 0,25-23 12 0 0,30-49 158 0 0,17-13-89 0 0,-16 26-42 0 0,-6 9-36 0 0,0 1 0 0 0,0 1 0 0 0,12-10 0 0 0,3-4-5 0 0,30-25 47 0 0,-33 31-17 0 0,-1-2 0 0 0,23-26-1 0 0,12-15-27 0 0,-35 38 0 0 0,17-17 0 0 0,-25 28-14 0 0,-6 6-32 0 0,-16 8 98 0 0,-49 41-52 0 0,46-34 0 0 0,-65 59 0 0 0,64-57-52 0 0,-15 18 0 0 0,-6 5-20 0 0,24-23 72 0 0,-17 20 0 0 0,3-3 0 0 0,27-30 0 0 0,-1-1 0 0 0,1 1 0 0 0,0-1 0 0 0,0 1 0 0 0,0-1 0 0 0,0 1 0 0 0,0 0 0 0 0,0 0 0 0 0,0 0 0 0 0,0-1 0 0 0,1 1 0 0 0,-1 0 0 0 0,1 0 0 0 0,0 0 0 0 0,-1 2 0 0 0,-4 10 0 0 0,-4-8-10 0 0,7-5-44 0 0,2-3-54 0 0,-1-1 127 0 0,1 0 1 0 0,0 0-1 0 0,1 1 1 0 0,-1-1-1 0 0,0 0 1 0 0,1 0-1 0 0,-1 1 1 0 0,1-1-1 0 0,0 0 1 0 0,0 1-1 0 0,0-1 1 0 0,0 1-1 0 0,1-1 1 0 0,2-3-1 0 0,15-20 77 0 0,-14 18-73 0 0,1 0-1 0 0,0 0 1 0 0,1 0-1 0 0,8-6 0 0 0,1-2-32 0 0,16-19 0 0 0,-17 19-10 0 0,19-18 0 0 0,85-78 22 0 0,-114 108 14 0 0,-1 0 1 0 0,0-1 0 0 0,5-8-1 0 0,4-3-35 0 0,-10 13-20 0 0,-2 3 31 0 0,-6 2 5 0 0,1 1 1 0 0,0-1 0 0 0,0 0 0 0 0,0 1-1 0 0,0 0 1 0 0,-7 6 0 0 0,-8 6 4 0 0,5-4-2 0 0,1 1 0 0 0,-16 17 0 0 0,-7 6 0 0 0,-11 10 0 0 0,-14 11 0 0 0,49-46 2 0 0,2 1-1 0 0,-1 0 0 0 0,2 0 0 0 0,-1 1 0 0 0,-13 23 0 0 0,12-19 15 0 0,3 1 290 0 0,7-15-120 0 0,4-10-195 0 0,2-1-42 0 0,0 0 0 0 0,1 1 0 0 0,-1-1 0 0 0,12-11 0 0 0,3-5-56 0 0,23-37 59 0 0,-4-1 0 0 0,33-71 0 0 0,-64 117 52 0 0,1-2 41 0 0,13-19 0 0 0,-19 34-10 0 0,0-1 1 0 0,-1 0-1 0 0,0 0 1 0 0,0-1-1 0 0,0 1 1 0 0,0 0-1 0 0,0-8 1 0 0,-2 11-151 0 0,-12 9-140 0 0,8-4 255 0 0,0 0 0 0 0,1 0 0 0 0,-1 0 0 0 0,1 1 0 0 0,0-1-1 0 0,0 1 1 0 0,0 0 0 0 0,-3 4 0 0 0,-7 11 13 0 0,7-10 57 0 0,0 0 0 0 0,0 0 0 0 0,-6 16 0 0 0,7-14-52 0 0,0-1 0 0 0,-10 15 0 0 0,7-13-73 0 0,1 0 1 0 0,0 0 0 0 0,-8 23 0 0 0,9-20 11 0 0,-1-1 0 0 0,-8 16 0 0 0,11-27 43 0 0,0 1 0 0 0,-1 15 0 0 0,2-10 20 0 0,3-7 228 0 0,9-11-491 0 0,-8 8 225 0 0,6-10 16 0 0,1 1-1 0 0,-1-2 1 0 0,-1 1 0 0 0,0-1 0 0 0,-1 0-1 0 0,5-14 1 0 0,-1 2 3 0 0,32-91-1 0 0,-28 76 0 0 0,-8 24 0 0 0,10-22 0 0 0,-10 31 16 0 0,-4 5 450 0 0,-1 4-505 0 0,0 0 0 0 0,0-1 0 0 0,0 1 0 0 0,-1-1 0 0 0,1 1 0 0 0,-1-1 0 0 0,0 5 0 0 0,-3 10-91 0 0,3-13 141 0 0,0 1-1 0 0,-1-1 0 0 0,1 0 1 0 0,-1 1-1 0 0,-2 4 0 0 0,-6 15 128 0 0,3 4-246 0 0,-15 36 0 0 0,16-50 92 0 0,6-14 16 0 0,0 0 0 0 0,0 1 0 0 0,0-1 0 0 0,0 0 0 0 0,0 1 0 0 0,0-1 0 0 0,0 0 0 0 0,0 1 0 0 0,-1-1 0 0 0,1 0 0 0 0,0 1 0 0 0,1-1 0 0 0,-1 0 0 0 0,0 1 0 0 0,0-1 0 0 0,0 0 0 0 0,0 1 0 0 0,0-1 0 0 0,0 0 0 0 0,0 1 0 0 0,0-1 0 0 0,0 0 0 0 0,1 1 0 0 0,-1-1 0 0 0,0 1 0 0 0,2-1 0 0 0,-1 0 0 0 0,0-1 0 0 0,0 1 0 0 0,1 0 0 0 0,-1 0 0 0 0,0-1 0 0 0,0 1 0 0 0,0-1 0 0 0,1 1 0 0 0,-1-1 0 0 0,0 1 0 0 0,0-1 0 0 0,0 0 0 0 0,0 0 0 0 0,0 1 0 0 0,0-1 0 0 0,0 0 0 0 0,-1 0 0 0 0,1 0 0 0 0,1-1 0 0 0,19-23 0 0 0,-12 11 0 0 0,0 0 0 0 0,-1 0 0 0 0,0-1 0 0 0,-1 0 0 0 0,-1 0 0 0 0,0-1 0 0 0,3-19 0 0 0,-8 31 0 0 0,0 1 0 0 0,-2-20 0 0 0,1 23 0 0 0,0 0 0 0 0,0-1 0 0 0,0 1 0 0 0,0 0 0 0 0,0-1 0 0 0,0 1 0 0 0,0 0 0 0 0,0-1 0 0 0,0 1 0 0 0,0 0 0 0 0,0 0 0 0 0,0-1 0 0 0,0 1 0 0 0,0 0 0 0 0,0-1 0 0 0,-1 1 0 0 0,1 0 0 0 0,0 0 0 0 0,0-1 0 0 0,0 1 0 0 0,0 0 0 0 0,-1 0 0 0 0,1-1 0 0 0,0 1 0 0 0,0 0 0 0 0,-1 0 0 0 0,1 0 0 0 0,0 0 0 0 0,0-1 0 0 0,-1 1 0 0 0,1 0 0 0 0,0 0 0 0 0,0 0 0 0 0,-1 0 0 0 0,1 0 0 0 0,0 0 0 0 0,-1 0 0 0 0,1 0 0 0 0,0 0 0 0 0,-1 0 0 0 0,1 0 0 0 0,0 0 0 0 0,0 0 0 0 0,-1 0 0 0 0,1 0 0 0 0,0 0 0 0 0,-1 0 0 0 0,1 0 0 0 0,0 0 0 0 0,-1 0 0 0 0,1 1 0 0 0,0-1 0 0 0,0 0 0 0 0,-1 0 0 0 0,1 0 0 0 0,0 0 0 0 0,0 1 0 0 0,0-1 0 0 0,-1 0 0 0 0,0 1 0 0 0,0-1 0 0 0,-1 1 0 0 0,1-1 0 0 0,0 1 0 0 0,0 0 0 0 0,0-1 0 0 0,0 1 0 0 0,0 0 0 0 0,0 0 0 0 0,0 0 0 0 0,0-1 0 0 0,0 1 0 0 0,0 0 0 0 0,0 0 0 0 0,1 1 0 0 0,-1-1 0 0 0,0 0 0 0 0,1 0 0 0 0,-1 0 0 0 0,1 0 0 0 0,-1 2 0 0 0,0-1 0 0 0,1 1 0 0 0,0-1 0 0 0,0 1 0 0 0,0-1 0 0 0,0 1 0 0 0,0-1 0 0 0,0 1 0 0 0,1-1 0 0 0,-1 0 0 0 0,2 5 0 0 0,1 1 0 0 0,1 0 0 0 0,0 1 0 0 0,0-1 0 0 0,0 0 0 0 0,7 7 0 0 0,-7-10 5 0 0,0-1-1 0 0,1 0 0 0 0,-1 0 1 0 0,1 0-1 0 0,0-1 0 0 0,0 1 1 0 0,0-1-1 0 0,1 0 0 0 0,-1-1 1 0 0,1 1-1 0 0,8 1 0 0 0,-6-1-41 0 0,1 0 0 0 0,0-1 0 0 0,0-1 0 0 0,0 1 0 0 0,0-2-1 0 0,18 1 1 0 0,-7-3-1312 0 0,-1-1-1 0 0,27-6 0 0 0,-16-2-184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4.43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287 229 6448 0 0,'0'0'1338'0'0,"-1"-7"133"0"0,-15-31 2349 0 0,4 18-1997 0 0,9 14-1247 0 0,0 1 0 0 0,0-1 0 0 0,-9-8-1 0 0,4 4-254 0 0,16 13 258 0 0,22 18 565 0 0,-23-16-968 0 0,1 0-176 0 0,-6-4 0 0 0,0 0 0 0 0,1 1 0 0 0,-1-1 0 0 0,0 1 0 0 0,0 0 0 0 0,0 0 0 0 0,2 2 0 0 0,29 31 0 0 0,-24-29 54 0 0,-8-5 1300 0 0,0-2-1323 0 0,0 0 0 0 0,0 0 0 0 0,-1 0 0 0 0,1 0 0 0 0,-1 0 0 0 0,1-1 0 0 0,-1 1 0 0 0,1 0 0 0 0,-1 0 0 0 0,0-1 0 0 0,0 1 0 0 0,1 0 0 0 0,-1-1 0 0 0,0 1 0 0 0,0-2 0 0 0,-1-2-50 0 0,1 1-1 0 0,-1-1 1 0 0,0 0-1 0 0,0 0 1 0 0,-3-7 0 0 0,-2-9-178 0 0,6 20 199 0 0,0 0-1 0 0,-1 0 1 0 0,1 0 0 0 0,-1-1 0 0 0,0 1-1 0 0,1 0 1 0 0,-1 0 0 0 0,0 0 0 0 0,0 0-1 0 0,1 0 1 0 0,-1 0 0 0 0,0 0-1 0 0,-2-1 1 0 0,2 1 8 0 0,0 0 0 0 0,-1 0 0 0 0,1-1 0 0 0,0 1 0 0 0,0 0 0 0 0,0-1 0 0 0,0 1-1 0 0,-1-3 1 0 0,-9-21 22 0 0,-23-36 0 0 0,34 60-30 0 0,-1 0 13 0 0,0 0-1 0 0,1 0 0 0 0,-1 0 1 0 0,0 0-1 0 0,1-1 0 0 0,0 1 0 0 0,-1 0 1 0 0,1 0-1 0 0,0 0 0 0 0,-1 0 0 0 0,1 0 1 0 0,0-1-1 0 0,0 1 0 0 0,0-1 0 0 0,12 10-7 0 0,6 2-655 0 0,-13-7 552 0 0,1 0-1 0 0,-1 1 1 0 0,0-1 0 0 0,0 1-1 0 0,0 0 1 0 0,-1 0 0 0 0,6 8-1 0 0,13 18 747 0 0,-9-15-638 0 0,-12-11-12 0 0,0 1-2 0 0,7 6 2 0 0,-7-2-10 0 0,-2-7 332 0 0,-1-3-258 0 0,-37-29 45 0 0,33 25-103 0 0,0 0 0 0 0,-1 1 0 0 0,1 0 0 0 0,-1 0-1 0 0,-9-4 1 0 0,-30-17 298 0 0,45 25-305 0 0,0 0 0 0 0,0 0-1 0 0,0 0 1 0 0,-1 0 0 0 0,1 0-1 0 0,0 0 1 0 0,0 0 0 0 0,0-1-1 0 0,0 1 1 0 0,0 0 0 0 0,0 0-1 0 0,0 0 1 0 0,-1 0 0 0 0,1 0-1 0 0,0 0 1 0 0,0 0 0 0 0,0 0-1 0 0,0 0 1 0 0,0 0 0 0 0,-1 0-1 0 0,1 0 1 0 0,0 0 0 0 0,0 0-1 0 0,0 0 1 0 0,0 0 0 0 0,0 0-1 0 0,0 0 1 0 0,-1 0 0 0 0,1 0-1 0 0,0 1 1 0 0,0-1 0 0 0,0 0-1 0 0,0 0 1 0 0,0 0 0 0 0,0 0-1 0 0,0 0 1 0 0,-1 0 0 0 0,1 0-1 0 0,0 0 1 0 0,0 0 0 0 0,0 1-1 0 0,0-1 1 0 0,0 0 0 0 0,0 0-1 0 0,0 0 1 0 0,0 0 0 0 0,0 0-1 0 0,0 1 1 0 0,0 1-79 0 0,0 1-1 0 0,1 0 1 0 0,-1-1-1 0 0,1 1 1 0 0,0-1-1 0 0,0 1 1 0 0,0-1 0 0 0,0 1-1 0 0,0-1 1 0 0,1 1-1 0 0,-1-1 1 0 0,1 0-1 0 0,1 2 1 0 0,29 30-492 0 0,-12-15 1169 0 0,-9-8-472 0 0,-1 0-1 0 0,19 13 1 0 0,0-3-125 0 0,-24-12 12 0 0,-4-8 47 0 0,1 1-4 0 0,7 3-34 0 0,-7-3 38 0 0,-14-2 47 0 0,6 0-71 0 0,0-1-1 0 0,1 1 0 0 0,-1-1 0 0 0,0 0 1 0 0,0-1-1 0 0,0 0 0 0 0,1 1 0 0 0,-1-2 0 0 0,1 1 1 0 0,-1-1-1 0 0,-5-3 0 0 0,5 3-29 0 0,-64-42 49 0 0,62 38-44 0 0,6-1-28 0 0,2 6-69 0 0,11 8-200 0 0,2 1 256 0 0,-1 0 0 0 0,21 16 0 0 0,-21-13 14 0 0,1-1 0 0 0,15 8 0 0 0,-21-13 17 0 0,0 0 0 0 0,0 1 0 0 0,0 0 0 0 0,9 9 0 0 0,7-1 0 0 0,-13-4 0 0 0,-5 0 16 0 0,-3-7 128 0 0,-4-1-90 0 0,1-1-49 0 0,0 1 0 0 0,0-1 0 0 0,0 0 0 0 0,0 1 0 0 0,0-1 0 0 0,-1 0 0 0 0,1 0 0 0 0,0 0 1 0 0,0 1-1 0 0,0-1 0 0 0,0 0 0 0 0,-2-1 0 0 0,-4-4 48 0 0,2-1 52 0 0,-5-1-84 0 0,3-3 22 0 0,7 10-43 0 0,0-1 0 0 0,0 1 1 0 0,0-1-1 0 0,-1 1 0 0 0,1-1 1 0 0,0 1-1 0 0,-1 0 0 0 0,1-1 0 0 0,0 1 1 0 0,-1-1-1 0 0,1 1 0 0 0,0 0 1 0 0,-1-1-1 0 0,1 1 0 0 0,-1 0 1 0 0,1 0-1 0 0,-1-1 0 0 0,1 1 1 0 0,0 0-1 0 0,-1 0 0 0 0,1 0 1 0 0,-1-1-1 0 0,1 1 0 0 0,-1 0 0 0 0,1 0 1 0 0,-1 0-1 0 0,0 0 0 0 0,1 0 1 0 0,-1 0-1 0 0,1 0 0 0 0,-1 0 1 0 0,1 0-1 0 0,-1 0 0 0 0,1 0 1 0 0,-2 1-1 0 0,1-1-1 0 0,0 0-8 0 0,-1 1-1 0 0,0-1 0 0 0,0 1 0 0 0,1-1 0 0 0,-1 1 0 0 0,0-1 0 0 0,1 1 1 0 0,-1 0-1 0 0,1 0 0 0 0,-1 0 0 0 0,-2 2 0 0 0,-7 4-50 0 0,4-4 53 0 0,1 1 0 0 0,0 0 1 0 0,0 0-1 0 0,1 1 0 0 0,-10 9 0 0 0,-15 12-6 0 0,21-18 14 0 0,0 0 0 0 0,0 0 0 0 0,1 1 0 0 0,-8 11 0 0 0,6-8-9 0 0,-20 20 1 0 0,16-18 32 0 0,0 2 1 0 0,0-1 0 0 0,2 2-1 0 0,0 0 1 0 0,-13 25 0 0 0,12-19 11 0 0,-2-1 1 0 0,-20 25-1 0 0,34-45-37 0 0,-1 0 0 0 0,0 1 0 0 0,1-1 0 0 0,-1 1 0 0 0,1-1 0 0 0,0 1 0 0 0,-2 4 0 0 0,2-4 0 0 0,0 0 0 0 0,0 0 0 0 0,-1 0 0 0 0,1-1 0 0 0,-1 1 0 0 0,-2 3 0 0 0,-8 7-377 0 0,12-13 361 0 0,0 0-1 0 0,0 0 0 0 0,0 0 1 0 0,-1 0-1 0 0,1 0 0 0 0,0 0 1 0 0,0 1-1 0 0,0-1 0 0 0,0 0 1 0 0,0 0-1 0 0,0 0 0 0 0,0 0 1 0 0,0 0-1 0 0,0 0 0 0 0,0 0 1 0 0,0 0-1 0 0,0 0 0 0 0,-1 0 1 0 0,1 0-1 0 0,0 0 0 0 0,0 0 1 0 0,0 0-1 0 0,0 0 0 0 0,0 0 1 0 0,0 0-1 0 0,0 0 0 0 0,0 0 1 0 0,0 0-1 0 0,-1 0 0 0 0,1 0 1 0 0,0 0-1 0 0,0 0 0 0 0,0 0 1 0 0,0 0-1 0 0,0 0 0 0 0,0 0 1 0 0,0 0-1 0 0,0 0 0 0 0,0 0 1 0 0,0 0-1 0 0,-1 0 0 0 0,1 0 1 0 0,0 0-1 0 0,0-1 0 0 0,0 1 1 0 0,0 0-1 0 0,0 0 0 0 0,0 0 1 0 0,0 0-1 0 0,0 0 0 0 0,0 0 1 0 0,0 0-1 0 0,0 0 0 0 0,1-10-1966 0 0,5-19-1798 0 0,5 15-1673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5.15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494 1 6448 0 0,'0'0'2958'0'0,"-2"1"-1699"0"0,-18 8 706 0 0,18-9-1345 0 0,-9 5 488 0 0,-58 36 791 0 0,22-21-797 0 0,27-5-710 0 0,0 0-1 0 0,0 2 1 0 0,2 0-1 0 0,-19 22 1 0 0,32-34-382 0 0,-57 51 186 0 0,5-5 72 0 0,-40 40 296 0 0,92-87-541 0 0,4-3 181 0 0,7-12-77 0 0,-4 8-125 0 0,0-1 0 0 0,0 1 0 0 0,1 0 0 0 0,4-6 0 0 0,5-5 9 0 0,-8 9-2 0 0,1-1-1 0 0,0 0 1 0 0,1 1-1 0 0,5-5 1 0 0,9-8 1 0 0,22-20 18 0 0,-24 23 42 0 0,25-28 0 0 0,-34 34-9 0 0,0-1 0 0 0,0 2 0 0 0,1-1 0 0 0,0 1 0 0 0,16-9 0 0 0,-1-3-451 0 0,-22 16 299 0 0,-11 6 26 0 0,-11 4 13 0 0,13-2 52 0 0,3-2 0 0 0,0-1 0 0 0,0 1 0 0 0,0 0 0 0 0,0 1 0 0 0,0-1 0 0 0,1 0 0 0 0,-1 1 0 0 0,1-1 0 0 0,-1 1 0 0 0,-3 6 0 0 0,4-5 6 0 0,0-1 0 0 0,0 1 0 0 0,-1 0-1 0 0,1 0 1 0 0,-1-1 0 0 0,-5 6 0 0 0,-10 12 17 0 0,0 4 116 0 0,-28 30-1 0 0,19-24-71 0 0,-25 41-151 0 0,46-62 80 0 0,-10 10 4 0 0,13-15-4 0 0,5-6-1 0 0,4-4 52 0 0,9-16 171 0 0,21-22 1 0 0,-21 27-44 0 0,0-1 0 0 0,19-32 0 0 0,-14 14-193 0 0,2 0 0 0 0,1 2 0 0 0,53-61 0 0 0,-46 62-71 0 0,-29 31 4 0 0,-12 10-189 0 0,-3 9 286 0 0,0 1 0 0 0,2 0-1 0 0,0 1 1 0 0,-9 22 0 0 0,7-14-7 0 0,7-17 28 0 0,0 1-1 0 0,-1-1 0 0 0,-15 16 0 0 0,-1 1 63 0 0,-22 23 105 0 0,8-8-569 0 0,26-25-1274 0 0,6-6-5552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5.74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72 2760 0 0,'0'0'125'0'0,"2"0"-3"0"0,1 0-179 0 0,0 0 265 0 0,0 0-1 0 0,0 0 1 0 0,0-1-1 0 0,-1 1 1 0 0,1 0-1 0 0,0-1 1 0 0,-1 0-1 0 0,1 1 1 0 0,3-3-1 0 0,27-16 4672 0 0,-32 18-3606 0 0,-1-24 3511 0 0,-2 23-4659 0 0,0 1 0 0 0,0 0 0 0 0,1-1 0 0 0,-2 1 0 0 0,1 0 0 0 0,-3-1-1 0 0,3 1 352 0 0,5 1-406 0 0,74 0-60 0 0,-74 0-72 0 0,0 1 0 0 0,0-1 0 0 0,0 0 0 0 0,-1-1 0 0 0,1 1 0 0 0,0 0 0 0 0,0-1 0 0 0,3-1 0 0 0,2 0-286 0 0,5-2-1151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3:46.17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316 1 2304 0 0,'0'0'224'0'0,"-13"10"-224"0"0,7 1 0 0 0,-11 3 0 0 0,0-3 0 0 0,0 4 944 0 0,-6 0 168 0 0,6-1 32 0 0,-7 3 8 0 0,1-2-832 0 0,2 0-160 0 0,-9 0-32 0 0,7 6 0 0 0,0-6-128 0 0,6 0-104 0 0,-11 10 16 0 0,11-14 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5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2304 0 0,'0'0'10661'0'0,"3"-1"-10013"0"0,31-15 910 0 0,-26 11-1356 0 0,0 1 0 0 0,0 0 1 0 0,0 1-1 0 0,0 0 0 0 0,1 0 1 0 0,-1 1-1 0 0,1 0 0 0 0,10-1 0 0 0,42 1 625 0 0,-59 2-695 0 0,9 3 1325 0 0,-2 4-2302 0 0,-4 3-3637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2.2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116 754 456 0 0,'22'0'544'0'0,"-21"0"-264"0"0,5 0 256 0 0,3 0-312 0 0,-7 0 1960 0 0,-2-13-1208 0 0,-1 5-801 0 0,0 1-1 0 0,-1 0 1 0 0,0 0-1 0 0,0-1 1 0 0,-1 1 0 0 0,0 1-1 0 0,-5-12 1 0 0,7 16 165 0 0,1 0 20 0 0,-2-27 933 0 0,-10-53 0 0 0,10 70-974 0 0,1 7-157 0 0,0 1 0 0 0,0 0 0 0 0,-1 0 0 0 0,-2-8-1 0 0,-6-13 540 0 0,1-5 405 0 0,-15-31 1 0 0,1 5 424 0 0,15 34-880 0 0,2-1-1 0 0,0 0 1 0 0,-3-25 0 0 0,5 19 8 0 0,-4-30 170 0 0,8 20 2618 0 0,1 40-3443 0 0,-1 1 0 0 0,0-1 0 0 0,1 0 1 0 0,-1 0-1 0 0,0 0 0 0 0,1 0 0 0 0,0 0 0 0 0,-1 0 0 0 0,1 0 0 0 0,0 0 1 0 0,-1 0-1 0 0,1 0 0 0 0,0-1 0 0 0,0 1 0 0 0,0 0 0 0 0,1 0 0 0 0,3 5 3 0 0,1 2-7 0 0,-1 1-1 0 0,1-1 1 0 0,-2 1 0 0 0,1 1-1 0 0,5 17 1 0 0,11 53 4 0 0,-14-45 5 0 0,4 18 41 0 0,-7-31-29 0 0,1 1 0 0 0,9 25 0 0 0,-9-36-12 0 0,-2-6-8 0 0,-1 1-1 0 0,1-1 0 0 0,-1 1 1 0 0,0 0-1 0 0,-1-1 1 0 0,0 1-1 0 0,1 8 0 0 0,-3 16 0 0 0,0-19 0 0 0,1 1 0 0 0,0-1 0 0 0,4 21 0 0 0,-2-17 125 0 0,2-1 1 0 0,0 1-1 0 0,1 0 0 0 0,1-1 0 0 0,0 0 0 0 0,16 27 0 0 0,-20-39 167 0 0,-1-3-194 0 0,1 1-62 0 0,-1-1 1 0 0,0 0-1 0 0,0 1 1 0 0,0-1 0 0 0,1 0-1 0 0,-1 0 1 0 0,0 0-1 0 0,0 0 1 0 0,0 0 0 0 0,1 0-1 0 0,-1 0 1 0 0,0-1-1 0 0,0 1 1 0 0,0 0 0 0 0,1-1-1 0 0,-1 1 1 0 0,0-1-1 0 0,0 1 1 0 0,0-1 0 0 0,0 0-1 0 0,0 1 1 0 0,0-1-1 0 0,0 0 1 0 0,0 0-1 0 0,0 1 1 0 0,0-1 0 0 0,-1 0-1 0 0,1 0 1 0 0,0 0-1 0 0,0-2 1 0 0,4-4 93 0 0,-1 0 1 0 0,0 0-1 0 0,5-13 1 0 0,-4 8 65 0 0,47-111-32 0 0,-23 50-150 0 0,13-37 38 0 0,-23 56-10 0 0,35-68 0 0 0,-33 81-42 0 0,-2 0 0 0 0,26-81 0 0 0,-40 108-10 0 0,-4 12-48 0 0,-3 3-114 0 0,-3 1-91 0 0,1 1 1 0 0,-1 0-1 0 0,1 1 0 0 0,0-1 0 0 0,0 1 1 0 0,0 0-1 0 0,-3 4 0 0 0,-8 8-1445 0 0,-13 16-316 0 0,6 0-22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2.8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2304 0 0,'0'0'16314'0'0,"0"3"-15881"0"0,7 61 958 0 0,-7-46-1200 0 0,0 13 679 0 0,-6 50 0 0 0,5-74-792 0 0,1 0 0 0 0,-1-1 0 0 0,1 12 0 0 0,1 12 96 0 0,-1-28 14 0 0,0-5-613 0 0,0-1-76 0 0,1-1 0 0 0,0 1 0 0 0,0 0 0 0 0,2-8 0 0 0,2-3-6800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3.2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0 15056 0 0,'0'0'1511'0'0,"-1"2"-1381"0"0,-5 7 3492 0 0,6-7-3542 0 0,-1 6-1424 0 0,-4 1-5455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3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0 191 456 0 0,'0'0'13142'0'0,"2"2"-12611"0"0,1 0-340 0 0,0 0-1 0 0,-1 0 1 0 0,1 0 0 0 0,0 0-1 0 0,0-1 1 0 0,0 1 0 0 0,0-1-1 0 0,1 0 1 0 0,-1 0 0 0 0,0 0-1 0 0,1 0 1 0 0,3 0-1 0 0,7-1 385 0 0,0 0-1 0 0,0-1 1 0 0,0-1-1 0 0,23-5 0 0 0,-22 3-264 0 0,-2 1-158 0 0,0 0 0 0 0,-1-1 0 0 0,0 0 1 0 0,1-1-1 0 0,21-13 0 0 0,-13 4 32 0 0,-5 3-126 0 0,27-23 0 0 0,-42 30-15 0 0,0-3-33 0 0,0 5-2 0 0,0 1-1 0 0,-1 0 0 0 0,1-1 1 0 0,0 1-1 0 0,-1 0 0 0 0,1-1 1 0 0,-1 1-1 0 0,0-1 0 0 0,0 1 1 0 0,1-1-1 0 0,-1 1 0 0 0,0-1 0 0 0,0 1 1 0 0,0-1-1 0 0,-1 1 0 0 0,1-1 1 0 0,0 1-1 0 0,0-1 0 0 0,-1 1 1 0 0,1 0-1 0 0,-1-1 0 0 0,0 1 1 0 0,1-1-1 0 0,-1 1 0 0 0,0 0 1 0 0,0 0-1 0 0,1-1 0 0 0,-1 1 1 0 0,0 0-1 0 0,0 0 0 0 0,-2-1 1 0 0,2 1 4 0 0,0 0 1 0 0,0 0 0 0 0,0 0-1 0 0,1 0 1 0 0,-1 0-1 0 0,0 0 1 0 0,0 0 0 0 0,1 0-1 0 0,-1 0 1 0 0,1 0 0 0 0,-1 0-1 0 0,1 0 1 0 0,-1-1 0 0 0,1 1-1 0 0,0 0 1 0 0,-1-2 0 0 0,1 1 225 0 0,-12-13-394 0 0,10 14 140 0 0,0 0 0 0 0,0 0 0 0 0,0 0-1 0 0,0 0 1 0 0,0 0 0 0 0,0 1 0 0 0,-1-1-1 0 0,1 1 1 0 0,0-1 0 0 0,0 1 0 0 0,-1 0-1 0 0,1 0 1 0 0,0 0 0 0 0,-3 1 0 0 0,0-1-38 0 0,1 1 0 0 0,-1 1 0 0 0,1-1 0 0 0,-1 1 0 0 0,1 0 0 0 0,-7 3 0 0 0,-2 4-72 0 0,0 0 0 0 0,0 0 1 0 0,-11 13-1 0 0,24-22 126 0 0,-5 5-6 0 0,1-1-1 0 0,0 1 0 0 0,0 0 0 0 0,0 0 0 0 0,1 0 0 0 0,0 0 1 0 0,0 1-1 0 0,0-1 0 0 0,0 1 0 0 0,1 0 0 0 0,0 0 0 0 0,0 0 1 0 0,1 0-1 0 0,0 0 0 0 0,0 0 0 0 0,0 9 0 0 0,0 3 72 0 0,0-14-50 0 0,1 0 0 0 0,-1 0 0 0 0,2 1 0 0 0,0 7 0 0 0,0-1 37 0 0,2-1-1 0 0,-1 0 1 0 0,1 0-1 0 0,6 12 1 0 0,-7-18-28 0 0,-1 0 1 0 0,1-1 0 0 0,1 1-1 0 0,-1-1 1 0 0,0 0 0 0 0,1 0-1 0 0,0 0 1 0 0,0 0-1 0 0,0 0 1 0 0,0-1 0 0 0,0 1-1 0 0,0-1 1 0 0,1 0-1 0 0,5 3 1 0 0,-3-2-9 0 0,-1-1 1 0 0,1 0-1 0 0,0-1 0 0 0,0 0 1 0 0,0 0-1 0 0,0 0 1 0 0,0 0-1 0 0,0-1 0 0 0,0 0 1 0 0,0 0-1 0 0,11-2 0 0 0,-1-2 41 0 0,1-1 0 0 0,27-11-1 0 0,-25 8 156 0 0,32-8-1 0 0,-44 14-219 0 0,1-1-1 0 0,0 0 1 0 0,7-4-1 0 0,-8 4-395 0 0,0 0 0 0 0,-1 0 1 0 0,2 0-1 0 0,6-1 0 0 0,2 3-4504 0 0,-4-3-1522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4.4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 12 5528 0 0,'0'0'422'0'0,"-10"-6"-108"0"0,2 1 5081 0 0,4 7-1751 0 0,0 17-356 0 0,1 2-3112 0 0,2-16-40 0 0,0 0-1 0 0,1 0 0 0 0,-1 0 0 0 0,1 0 0 0 0,0 0 0 0 0,0 1 0 0 0,1-1 0 0 0,1 9 0 0 0,0-3 133 0 0,-1-1-1 0 0,0 19 0 0 0,-2-18-170 0 0,2-1 1 0 0,2 16-1 0 0,1 2 324 0 0,-3-19-327 0 0,0-1 0 0 0,1 0-1 0 0,0 1 1 0 0,0-1 0 0 0,1 0 0 0 0,0 0-1 0 0,1 0 1 0 0,7 13 0 0 0,-10-20-82 0 0,-1 0 1 0 0,1 0-1 0 0,-1 0 0 0 0,0 0 0 0 0,1 0 1 0 0,0 0-1 0 0,-1 0 0 0 0,1-1 0 0 0,0 1 1 0 0,-1 0-1 0 0,1 0 0 0 0,0-1 0 0 0,0 1 1 0 0,0 0-1 0 0,-1-1 0 0 0,1 1 0 0 0,0-1 1 0 0,0 1-1 0 0,0-1 0 0 0,1 1 0 0 0,0 0 180 0 0,0-1-138 0 0,8-1-44 0 0,5-3-10 0 0,3-3-2 0 0,-14 3 3 0 0,-2 0 11 0 0,4-1 6 0 0,-1 0 0 0 0,0-1 0 0 0,0 0 0 0 0,-1 0 0 0 0,0 0 0 0 0,0-1 0 0 0,-1 1-1 0 0,1-1 1 0 0,-1 0 0 0 0,2-8 0 0 0,11-22 30 0 0,1-18-48 0 0,-14 50 0 0 0,5-20 0 0 0,-7 14 0 0 0,-1 14 13 0 0,0 18 297 0 0,1 0-1 0 0,4 21 1 0 0,-1-16-264 0 0,-3-18-47 0 0,1 0 0 0 0,-1 1 1 0 0,2-1-1 0 0,-1-1 1 0 0,7 14-1 0 0,-7-16 1 0 0,1 0 0 0 0,0 0 0 0 0,1 0 0 0 0,-1-1 0 0 0,1 0 0 0 0,6 6 0 0 0,4 0 0 0 0,-10-9 0 0 0,0 0 0 0 0,-1 0 9 0 0,-1 0 0 0 0,1-1 0 0 0,0 1-1 0 0,0-1 1 0 0,-1 0 0 0 0,1 0 0 0 0,0 0 0 0 0,0 0 0 0 0,0 0-1 0 0,-1 0 1 0 0,1-1 0 0 0,0 0 0 0 0,0 1 0 0 0,-1-1-1 0 0,1 0 1 0 0,-1 0 0 0 0,1-1 0 0 0,-1 1 0 0 0,1 0-1 0 0,2-3 1 0 0,6-4 67 0 0,1 0 0 0 0,16-17-1 0 0,-15 12-39 0 0,0 0 0 0 0,-1-2 0 0 0,0 1 0 0 0,-1-2 0 0 0,0 1 0 0 0,-2-1 0 0 0,0-1 0 0 0,-1 0 0 0 0,0 0 0 0 0,6-22 0 0 0,-13 32-34 0 0,1 0 0 0 0,-1 0-1 0 0,-1 1 1 0 0,1-1 0 0 0,-2-9 0 0 0,1 3 90 0 0,-1 15-151 0 0,-7 4 10 0 0,5-3-150 0 0,0 0-1 0 0,0-1 1 0 0,0 1 0 0 0,0 0 0 0 0,1 1-1 0 0,-1-1 1 0 0,1 0 0 0 0,0 1-1 0 0,0-1 1 0 0,-2 5 0 0 0,3 6-972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7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138 128 2760 0 0,'-2'-3'16'0'0,"1"1"1"0"0,0-1 0 0 0,0 1-1 0 0,0-1 1 0 0,0 1-1 0 0,1-1 1 0 0,-1 0-1 0 0,1 0 1 0 0,-1 1-1 0 0,1-1 1 0 0,0 0-1 0 0,0 1 1 0 0,0-1-1 0 0,1-5 1 0 0,-1 6 71 0 0,0-1 0 0 0,0 1 0 0 0,0 0 0 0 0,0 0 0 0 0,0 0 0 0 0,-1 0 0 0 0,1-1 0 0 0,-1 1 0 0 0,1 0 0 0 0,-1 0 1 0 0,0 0-1 0 0,0 0 0 0 0,-1-2 0 0 0,1 1 215 0 0,-1 1 0 0 0,1-1 0 0 0,0 0 0 0 0,0 0 0 0 0,0 1 0 0 0,1-1 0 0 0,-1 0 0 0 0,0-4 0 0 0,1 6-42 0 0,1-1 1 0 0,-1 1-1 0 0,0 0 0 0 0,-1 0 1 0 0,1 0-1 0 0,0 0 1 0 0,0-1-1 0 0,0 1 0 0 0,-1 0 1 0 0,1 0-1 0 0,-1 0 1 0 0,1 0-1 0 0,-1 0 1 0 0,1 0-1 0 0,-3-3 1448 0 0,0 4-967 0 0,3 0-697 0 0,0 0 0 0 0,-1-1 1 0 0,1 1-1 0 0,-1 0 0 0 0,1 0 0 0 0,0 0 1 0 0,-1 0-1 0 0,1 0 0 0 0,0 0 0 0 0,-1 0 1 0 0,1 0-1 0 0,-1 0 0 0 0,1 0 1 0 0,0 1-1 0 0,-1-1 0 0 0,1 0 0 0 0,0 0 1 0 0,-1 0-1 0 0,1 0 0 0 0,0 0 0 0 0,-1 1 1 0 0,1-1-1 0 0,-1 0 0 0 0,-3 9 183 0 0,0 0-1 0 0,1 0 1 0 0,-5 16-1 0 0,6-17-101 0 0,-1 1 0 0 0,0-1 1 0 0,0 0-1 0 0,0 0 0 0 0,-10 14 0 0 0,11-19-93 0 0,0 0 1 0 0,0 0-1 0 0,0 1 0 0 0,0-1 1 0 0,0 0-1 0 0,1 1 1 0 0,0-1-1 0 0,-1 1 0 0 0,1-1 1 0 0,1 1-1 0 0,-1 0 1 0 0,0-1-1 0 0,1 1 0 0 0,0 0 1 0 0,0 0-1 0 0,0-1 1 0 0,0 1-1 0 0,2 7 0 0 0,-2 0 54 0 0,0 1 0 0 0,-1-1 0 0 0,-2 16 0 0 0,-2 12 77 0 0,2-8 65 0 0,-12 55 0 0 0,13-74-165 0 0,0 1 1 0 0,1-1-1 0 0,1 1 0 0 0,0 0 1 0 0,0 0-1 0 0,2-1 1 0 0,0 1-1 0 0,0-1 0 0 0,7 22 1 0 0,-6-18 34 0 0,3 30-1 0 0,-4-29-32 0 0,5 27 0 0 0,-6-38-54 0 0,1 0 0 0 0,-1 0-1 0 0,-1 1 1 0 0,1-1 0 0 0,-1 0 0 0 0,-1 1 0 0 0,1-1-1 0 0,-1 0 1 0 0,0 0 0 0 0,0 1 0 0 0,-1-1 0 0 0,-3 10-1 0 0,1-1 1 0 0,1-5 47 0 0,-5-5 9 0 0,6-4 175 0 0,2-1-249 0 0,0 0 1 0 0,0 0-1 0 0,1 0 1 0 0,-1 0-1 0 0,0 0 1 0 0,1 0-1 0 0,-1 0 1 0 0,0-1-1 0 0,0 1 1 0 0,0 0-1 0 0,1 0 1 0 0,-1 0-1 0 0,0 0 1 0 0,0-1-1 0 0,0 1 1 0 0,1 0-1 0 0,-1 0 1 0 0,0-1-1 0 0,0 1 1 0 0,0 0-1 0 0,0 0 1 0 0,0-1-1 0 0,1 1 1 0 0,-1 0-1 0 0,0 0 1 0 0,0-1-1 0 0,0 1 1 0 0,0 0-1 0 0,0 0 1 0 0,0-1-1 0 0,0 1 1 0 0,0 0-1 0 0,0-1 1 0 0,0 1-1 0 0,0 0 1 0 0,0 0-1 0 0,0-1 1 0 0,0 1-1 0 0,-1 0 1 0 0,1-1-1 0 0,-3-11-883 0 0,3 12 566 0 0,0-1 33 0 0,-1 0 0 0 0,1 0-1 0 0,0 0 1 0 0,0 0 0 0 0,0 0-1 0 0,0 1 1 0 0,0-1-1 0 0,0 0 1 0 0,0 0 0 0 0,0 0-1 0 0,1 0 1 0 0,-1 1-1 0 0,0-1 1 0 0,1-1 0 0 0,9-9-5474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7.5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11 223 6448 0 0,'0'0'297'0'0,"0"-1"-9"0"0,0-3-196 0 0,1 2-78 0 0,-1 1 0 0 0,0-1 0 0 0,0 1 0 0 0,-1-1 0 0 0,1 1 0 0 0,0 0 0 0 0,0-1 0 0 0,-1 1 0 0 0,1-1 0 0 0,-1 1 0 0 0,1 0 0 0 0,-1-1 0 0 0,0 1 0 0 0,1 0 0 0 0,-1 0 0 0 0,0 0 0 0 0,0-1-1 0 0,-1 0 1 0 0,1 0 1266 0 0,2-1 444 0 0,3-8 90 0 0,-4 10-1674 0 0,1 1 0 0 0,-1-1 0 0 0,0 1 0 0 0,1-1 0 0 0,-1 1 0 0 0,1-1 0 0 0,-1 1 0 0 0,1-1 0 0 0,-1 1 0 0 0,1-1 0 0 0,-1 1 0 0 0,1-1 1 0 0,0 1-1 0 0,-1 0 0 0 0,1-1 0 0 0,0 1 0 0 0,-1 0 0 0 0,2 0 0 0 0,6-4 359 0 0,-5 0-375 0 0,1 1 0 0 0,0 0 0 0 0,0 0 0 0 0,1 1 0 0 0,-1-1 0 0 0,0 1-1 0 0,1 0 1 0 0,0 0 0 0 0,-1 1 0 0 0,1-1 0 0 0,0 1 0 0 0,0 0 0 0 0,0 0 0 0 0,0 0 0 0 0,8 1 0 0 0,54-6 539 0 0,-18 1-406 0 0,-41 4-222 0 0,131-11 906 0 0,-37-3-475 0 0,38-7-119 0 0,-113 17-290 0 0,-1-2 1 0 0,0-1-1 0 0,28-13 0 0 0,10-7-583 0 0,-62 27-211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8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182 105 3224 0 0,'0'0'2838'0'0,"2"0"-1443"0"0,0-1-1101 0 0,0 1 0 0 0,0 0 1 0 0,0-1-1 0 0,0 1 0 0 0,0-1 0 0 0,0 1 0 0 0,4-3 0 0 0,-5 2 1462 0 0,0 1-1664 0 0,0 0 0 0 0,0 0 0 0 0,0 0-1 0 0,0 0 1 0 0,0 0 0 0 0,-1 0 0 0 0,1 0-1 0 0,0-1 1 0 0,0 1 0 0 0,0 0 0 0 0,0 0 0 0 0,1-2-1 0 0,0 2 75 0 0,0-1 731 0 0,10-6-79 0 0,-12 6-714 0 0,1 0 1 0 0,0 0 0 0 0,0-1-1 0 0,-1 1 1 0 0,1 0 0 0 0,-1 0-1 0 0,1 0 1 0 0,-1-1 0 0 0,0 1-1 0 0,1 0 1 0 0,-1-1 0 0 0,0 1-1 0 0,0 0 1 0 0,0-1 0 0 0,0 1 0 0 0,0 0-1 0 0,0 0 1 0 0,0-1 0 0 0,0 1-1 0 0,-1-3 1 0 0,-9-24 746 0 0,9 25-797 0 0,-15-13 522 0 0,15 15-614 0 0,1 0 70 0 0,0 1-1 0 0,-1-1 0 0 0,1 1 0 0 0,-1-1 1 0 0,1 0-1 0 0,-1 1 0 0 0,1-1 0 0 0,-1 1 1 0 0,1-1-1 0 0,-1 1 0 0 0,1 0 0 0 0,-1-1 1 0 0,0 1-1 0 0,1 0 0 0 0,-1-1 0 0 0,0 1 1 0 0,1 0-1 0 0,-1-1 0 0 0,0 1 0 0 0,1 0 1 0 0,-1 0-1 0 0,0 0 0 0 0,0 0 0 0 0,-1 0 89 0 0,-11 1 32 0 0,8 1-66 0 0,0 0-1 0 0,0 1 0 0 0,-1 0 0 0 0,1 0 1 0 0,1 0-1 0 0,-1 0 0 0 0,0 1 0 0 0,1 0 0 0 0,-8 8 1 0 0,-1 0 207 0 0,-8 10-2 0 0,-25 33 0 0 0,44-53-276 0 0,1 1-1 0 0,-1-1 1 0 0,1 0-1 0 0,0 1 1 0 0,0-1-1 0 0,0 1 1 0 0,0-1-1 0 0,1 1 1 0 0,-1-1-1 0 0,0 4 1 0 0,-6 20 133 0 0,3-18-102 0 0,1 1 0 0 0,0 0-1 0 0,0 0 1 0 0,-1 10-1 0 0,0-3 13 0 0,3-14-54 0 0,0 0-1 0 0,0 0 1 0 0,0 0 0 0 0,1 0 0 0 0,-1 0-1 0 0,1 0 1 0 0,0 1 0 0 0,0-1-1 0 0,-1 0 1 0 0,1 0 0 0 0,1 0 0 0 0,-1 1-1 0 0,0-1 1 0 0,0 0 0 0 0,1 0-1 0 0,0 0 1 0 0,-1 0 0 0 0,1 0 0 0 0,1 3-1 0 0,6 1 9 0 0,-7-4-11 0 0,1-1-1 0 0,-1 0 1 0 0,1 0 0 0 0,-1 1-1 0 0,1-1 1 0 0,-1 1 0 0 0,0-1-1 0 0,0 1 1 0 0,0-1 0 0 0,0 1 0 0 0,0 0-1 0 0,0 0 1 0 0,0-1 0 0 0,0 1-1 0 0,0 3 1 0 0,3-2 42 0 0,9 2-33 0 0,-1-5 1 0 0,-8-2 0 0 0,0 1 1 0 0,0-1-1 0 0,-1 0 0 0 0,1 1 0 0 0,0-2 1 0 0,-1 1-1 0 0,1 0 0 0 0,-1-1 0 0 0,0 1 1 0 0,0-1-1 0 0,3-4 0 0 0,3-3 14 0 0,-1-1 1 0 0,8-13-1 0 0,2-4 29 0 0,-10 17-46 0 0,-1-1 1 0 0,9-22-1 0 0,-11 23-47 0 0,1 0 0 0 0,0 0 0 0 0,11-15 1 0 0,-16 24 10 0 0,1 0 1 0 0,-1 0 0 0 0,0 0 0 0 0,0 0 0 0 0,0 0 0 0 0,0 0-1 0 0,0 0 1 0 0,0 0 0 0 0,0 0 0 0 0,-1 0 0 0 0,1 0 0 0 0,0-4-1 0 0,-1 4 7 0 0,1 0 0 0 0,-1 1 0 0 0,1-1 0 0 0,-1 0-1 0 0,1 1 1 0 0,0-1 0 0 0,0 1 0 0 0,0 0-1 0 0,2-3 1 0 0,-3 3 4 0 0,1 0-1 0 0,0 0 1 0 0,0 0 0 0 0,-1 0-1 0 0,1 0 1 0 0,-1 0-1 0 0,1 0 1 0 0,-1-1-1 0 0,1 1 1 0 0,-1 0 0 0 0,0 0-1 0 0,1-2 1 0 0,-1 1-105 0 0,-2 3 113 0 0,-1 1 0 0 0,1-1 0 0 0,0 1 0 0 0,0-1-1 0 0,0 1 1 0 0,0 0 0 0 0,1 0 0 0 0,-1 0 0 0 0,0 0-1 0 0,1 0 1 0 0,0 0 0 0 0,-1 1 0 0 0,0 2-1 0 0,-12 34 19 0 0,7-17-69 0 0,5-13 59 0 0,-1 0-1 0 0,1 0 0 0 0,1 0 0 0 0,0 1 1 0 0,0-1-1 0 0,1 18 0 0 0,0-17 2 0 0,0-4-3 0 0,1 7-24 0 0,15 14-9 0 0,-15-26 35 0 0,0 0 0 0 0,1 0 1 0 0,-1 0-1 0 0,0 1 0 0 0,0-1 1 0 0,0-1-1 0 0,1 1 1 0 0,-1 0-1 0 0,0 0 0 0 0,1 0 1 0 0,-1-1-1 0 0,1 1 0 0 0,-1-1 1 0 0,1 1-1 0 0,-1-1 0 0 0,1 1 1 0 0,-1-1-1 0 0,1 0 1 0 0,0 0-1 0 0,-1 0 0 0 0,1 0 1 0 0,-1 0-1 0 0,1 0 0 0 0,-1 0 1 0 0,3-1-1 0 0,0 0 1 0 0,0 0 1 0 0,0 0-1 0 0,0-1 1 0 0,0 1-1 0 0,0-1 0 0 0,0 0 1 0 0,0 0-1 0 0,5-4 0 0 0,6-6-180 0 0,0 0 0 0 0,0-1 0 0 0,21-25 0 0 0,13-9-2520 0 0,-24 18-3647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8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 1 4144 0 0,'0'0'4425'0'0,"0"2"-3097"0"0,1 7-487 0 0,-1-6-682 0 0,0 1 1 0 0,0-1 0 0 0,0 0 0 0 0,0 1-1 0 0,0-1 1 0 0,-1 0 0 0 0,1 1-1 0 0,-1-1 1 0 0,0 0 0 0 0,0 0 0 0 0,-1 4-1 0 0,0-5-79 0 0,0 1 0 0 0,1-1-1 0 0,0 0 1 0 0,-1 1 0 0 0,1-1-1 0 0,0 1 1 0 0,0 0-1 0 0,0-1 1 0 0,1 1 0 0 0,-1 0-1 0 0,1-1 1 0 0,-1 1 0 0 0,1 0-1 0 0,0 0 1 0 0,0 0 0 0 0,0-1-1 0 0,1 1 1 0 0,0 3 0 0 0,-1 1 80 0 0,0-1 0 0 0,0 0 0 0 0,-1 1 0 0 0,0-1 0 0 0,-1 7 0 0 0,-2 18 360 0 0,6 19 276 0 0,-1-27-500 0 0,-1 32 1 0 0,-2-29-48 0 0,1 1 0 0 0,4 33 1 0 0,-1-5 407 0 0,2 14 48 0 0,3-24-560 0 0,-4-34-130 0 0,-1 1 1 0 0,0 0-1 0 0,-1 0 0 0 0,0-1 1 0 0,-1 1-1 0 0,-2 18 0 0 0,-1-15-15 0 0,2-9 0 0 0,0-1 0 0 0,0 0 0 0 0,0 1 0 0 0,1-1 0 0 0,-1 0 0 0 0,2 8 0 0 0,7 36 0 0 0,-8-47 0 0 0,-1 0 0 0 0,1-1 0 0 0,0 1 0 0 0,0 0 0 0 0,0 0 0 0 0,1 0 0 0 0,-1 0 0 0 0,0 0 0 0 0,1-1 0 0 0,-1 1 0 0 0,1 0 0 0 0,0 0 0 0 0,-1-1 0 0 0,1 1 0 0 0,0 0 0 0 0,0-1 0 0 0,0 1 0 0 0,0-1 0 0 0,0 1 0 0 0,1-1 0 0 0,-1 1 0 0 0,0-1 0 0 0,1 0 0 0 0,-1 0 0 0 0,1 0 0 0 0,-1 0 0 0 0,1 0 0 0 0,-1 0 0 0 0,1 0 0 0 0,0 0 0 0 0,2 0 0 0 0,-1 1 43 0 0,0 0 0 0 0,1-1 0 0 0,-1 0 0 0 0,1 1 1 0 0,-1-1-1 0 0,1-1 0 0 0,-1 1 0 0 0,1 0 0 0 0,0-1 0 0 0,-1 0 0 0 0,1 0 0 0 0,0 0 0 0 0,-1 0 0 0 0,6-1 0 0 0,-3-1-12 0 0,0 0 1 0 0,0-1-1 0 0,0 1 0 0 0,-1-1 1 0 0,1 0-1 0 0,-1-1 1 0 0,0 1-1 0 0,6-6 0 0 0,-9 7-15 0 0,0-1 0 0 0,0 1 0 0 0,0-1 1 0 0,0 0-1 0 0,-1 1 0 0 0,1-1 0 0 0,-1 0 0 0 0,1 0 0 0 0,-1 0 0 0 0,1-6 0 0 0,3-6 10 0 0,-3 11-17 0 0,-1 0 1 0 0,0 0-1 0 0,0-1 1 0 0,0 1-1 0 0,-1 0 0 0 0,1-1 1 0 0,-1 1-1 0 0,0 0 1 0 0,-1-1-1 0 0,0-7 0 0 0,-3-5 50 0 0,-8-23-1 0 0,6 20-14 0 0,5 15-41 0 0,-1 0-1 0 0,0 0 0 0 0,0 0 1 0 0,0 1-1 0 0,0-1 1 0 0,-1 1-1 0 0,1-1 1 0 0,-1 1-1 0 0,-1 0 1 0 0,-3-4-1 0 0,6 6 2 0 0,-1 1 0 0 0,0 0 0 0 0,1 0 0 0 0,-1 0-1 0 0,0 0 1 0 0,0 0 0 0 0,0 0 0 0 0,0 0 0 0 0,0 0 0 0 0,0 1-1 0 0,0-1 1 0 0,0 1 0 0 0,0 0 0 0 0,0-1 0 0 0,0 1 0 0 0,0 0-1 0 0,0 0 1 0 0,0 0 0 0 0,-1 1 0 0 0,1-1 0 0 0,0 0 0 0 0,0 1-1 0 0,0-1 1 0 0,0 1 0 0 0,0 0 0 0 0,-3 1 0 0 0,0 0 12 0 0,1 0 1 0 0,0 1 0 0 0,-1-1 0 0 0,1 1 0 0 0,0 0-1 0 0,0 0 1 0 0,0 0 0 0 0,1 0 0 0 0,-1 1-1 0 0,1 0 1 0 0,-5 6 0 0 0,4-6 32 0 0,-1 1 1 0 0,1-1-1 0 0,-1 1 0 0 0,-7 4 1 0 0,6-5-33 0 0,1 0 1 0 0,0 0 0 0 0,0 1-1 0 0,-5 6 1 0 0,9-10-19 0 0,-15 19-125 0 0,-14 25 1 0 0,29-42-18 0 0,0-1 1 0 0,0 0-1 0 0,1 1 1 0 0,-1-1 0 0 0,1 1-1 0 0,-1-1 1 0 0,1 1-1 0 0,0-1 1 0 0,0 1-1 0 0,0 2 1 0 0,0 10-6892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9.2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91 2304 0 0,'4'-7'89'0'0,"-2"4"-79"0"0,0 1 0 0 0,-1-1 0 0 0,0 1 0 0 0,1-1 1 0 0,-1 1-1 0 0,0-1 0 0 0,-1 1 0 0 0,1-1 0 0 0,0 0 0 0 0,0-3 0 0 0,-1 5 76 0 0,0 0 0 0 0,0 0 0 0 0,0-1 1 0 0,0 1-1 0 0,0 0 0 0 0,1 0 0 0 0,-1 0 0 0 0,0 0 0 0 0,1 0 1 0 0,-1 0-1 0 0,1 0 0 0 0,-1 0 0 0 0,1 0 0 0 0,0 0 1 0 0,-1 0-1 0 0,1 1 0 0 0,0-1 0 0 0,1-1 0 0 0,-2 2-15 0 0,0-1-1 0 0,0 1 0 0 0,0 0 0 0 0,0 0 1 0 0,0 0-1 0 0,1 0 0 0 0,-1-1 1 0 0,0 1-1 0 0,0 0 0 0 0,0 0 1 0 0,0 0-1 0 0,0-1 0 0 0,0 1 1 0 0,0 0-1 0 0,0 0 0 0 0,0 0 1 0 0,0-1-1 0 0,0 1 0 0 0,0 0 1 0 0,0 0-1 0 0,0-1 0 0 0,0 1 1 0 0,0 0-1 0 0,0 0 0 0 0,0 0 1 0 0,0-1-1 0 0,0 1 0 0 0,0 0 1 0 0,0 0-1 0 0,-1 0 0 0 0,1-1 0 0 0,0 1 1 0 0,0 0-1 0 0,0 0 0 0 0,0 0 1 0 0,0 0-1 0 0,-1-1 0 0 0,1 1 1 0 0,0 0-1 0 0,0 0 4 0 0,0 0 1 0 0,0 0-1 0 0,-1 0 0 0 0,1 0 0 0 0,0-1 1 0 0,0 1-1 0 0,0 0 0 0 0,0 0 1 0 0,0 0-1 0 0,0 0 0 0 0,0 0 0 0 0,0 0 1 0 0,-1-1-1 0 0,1 1 0 0 0,0 0 1 0 0,0 0-1 0 0,0 0 0 0 0,0 0 0 0 0,0 0 1 0 0,0-1-1 0 0,0 1 0 0 0,0 0 0 0 0,0 0 1 0 0,0 0-1 0 0,0 0 0 0 0,0-1 1 0 0,0 1-1 0 0,0 0 0 0 0,0 0 0 0 0,0 0 1 0 0,0 0-1 0 0,0-1 0 0 0,0 1 1 0 0,1 0-1 0 0,-1 0 0 0 0,0 0 0 0 0,10-19 7538 0 0,-9 34-6631 0 0,2 1-575 0 0,0 0 0 0 0,-1 1 0 0 0,-1 23 0 0 0,6 106 938 0 0,-7-104-1035 0 0,-6 145 574 0 0,0-127-687 0 0,-5 46-48 0 0,-7 1-4 0 0,17-105-143 0 0,1 1 1 0 0,-1 0-1 0 0,1-1 0 0 0,-1 1 0 0 0,0-1 0 0 0,0 1 1 0 0,0-1-1 0 0,-2 3 0 0 0,2-3-110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5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 15664 0 0,'0'0'356'0'0,"0"1"49"0"0,3 4-100 0 0,-2-4-265 0 0,0 0 0 0 0,0 1 0 0 0,0 0 0 0 0,-1-1 0 0 0,1 1 0 0 0,0-1-1 0 0,-1 1 1 0 0,1 0 0 0 0,-1-1 0 0 0,0 1 0 0 0,0 0 0 0 0,0-1 0 0 0,0 1 0 0 0,0 0 0 0 0,0 2 0 0 0,-1 10 521 0 0,0 0 0 0 0,-5 19 0 0 0,3-14 612 0 0,1-13-812 0 0,0-1-1 0 0,0 1 1 0 0,0 0 0 0 0,-5 7 0 0 0,4-8-177 0 0,1-1 0 0 0,0 1 0 0 0,0-1 0 0 0,0 1 0 0 0,0 0 1 0 0,1 0-1 0 0,0 0 0 0 0,-1 7 0 0 0,2-12-164 0 0,0 1-1 0 0,0-1 1 0 0,0 1 0 0 0,-1-1 0 0 0,1 1-1 0 0,0-1 1 0 0,0 1 0 0 0,0-1 0 0 0,0 1-1 0 0,-1-1 1 0 0,1 1 0 0 0,0-1 0 0 0,-1 1-1 0 0,1-1 1 0 0,0 1 0 0 0,-1-1 0 0 0,1 0-1 0 0,0 1 1 0 0,-1-1 0 0 0,0 1 41 0 0,-6 5 156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19.7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3 196 8352 0 0,'0'0'5580'0'0,"-1"2"-4722"0"0,1-2-800 0 0,0 0 0 0 0,0 0-1 0 0,-1 1 1 0 0,1-1 0 0 0,0 0-1 0 0,0 1 1 0 0,0-1 0 0 0,0 0-1 0 0,0 0 1 0 0,0 1 0 0 0,-1-1-1 0 0,1 0 1 0 0,0 1 0 0 0,0-1-1 0 0,0 0 1 0 0,0 1 0 0 0,0-1-1 0 0,0 0 1 0 0,0 1 0 0 0,0-1-1 0 0,0 0 1 0 0,0 1 0 0 0,0-1-1 0 0,1 0 1 0 0,-1 1 0 0 0,0-1-1 0 0,0 0 1 0 0,0 1 0 0 0,0-1-1 0 0,0 0 1 0 0,1 0 0 0 0,-1 1-1 0 0,11 4 1593 0 0,-5-3-1898 0 0,-1 0 355 0 0,0-1-1 0 0,-1 0 0 0 0,1 0 0 0 0,0 0 0 0 0,0-1 0 0 0,0 1 0 0 0,0-1 0 0 0,0-1 1 0 0,-1 1-1 0 0,1-1 0 0 0,0 1 0 0 0,0-1 0 0 0,0-1 0 0 0,-1 1 0 0 0,1-1 0 0 0,5-2 1 0 0,3-2 16 0 0,-1-1 1 0 0,-1 0 0 0 0,1-1-1 0 0,16-15 1 0 0,-22 18-95 0 0,1-1 0 0 0,-1-1 0 0 0,-1 1 0 0 0,1-1 0 0 0,-1 0-1 0 0,5-9 1 0 0,-8 13-29 0 0,-1 0 0 0 0,1 0 0 0 0,-1 1 0 0 0,0-1 0 0 0,0 0 0 0 0,0 0 0 0 0,0-1 0 0 0,-1 1 0 0 0,1 0 0 0 0,-1 0 0 0 0,0 0 0 0 0,0 0 0 0 0,0 0 0 0 0,0-1 0 0 0,0 1 0 0 0,-1 0 0 0 0,0 0-1 0 0,1 0 1 0 0,-1 0 0 0 0,-2-4 0 0 0,2 4-43 0 0,-1 1 0 0 0,1-1 0 0 0,-1 1 0 0 0,0 0 0 0 0,1 0 0 0 0,-1 0 0 0 0,0 0 0 0 0,0 0 0 0 0,0 0-1 0 0,-1 0 1 0 0,1 1 0 0 0,0-1 0 0 0,-1 1 0 0 0,1 0 0 0 0,-1-1 0 0 0,1 1 0 0 0,-1 0 0 0 0,0 0 0 0 0,1 1-1 0 0,-6-2 1 0 0,4 2-21 0 0,-1 0-1 0 0,0 0 1 0 0,0 0-1 0 0,1 0 0 0 0,-1 1 1 0 0,0-1-1 0 0,1 1 1 0 0,-1 0-1 0 0,0 1 1 0 0,1-1-1 0 0,-9 5 0 0 0,9-3 59 0 0,-1 0-1 0 0,1 0 0 0 0,0 1 0 0 0,-1-1 0 0 0,1 1 0 0 0,1 0 0 0 0,-1 1 1 0 0,1-1-1 0 0,0 0 0 0 0,0 1 0 0 0,0 0 0 0 0,0 0 0 0 0,-2 8 0 0 0,0-3 2 0 0,1 1 0 0 0,1 0-1 0 0,0 0 1 0 0,1 0 0 0 0,-2 16-1 0 0,4-8 84 0 0,1-1 0 0 0,0 1 0 0 0,1-1-1 0 0,1 0 1 0 0,1 1 0 0 0,9 23-1 0 0,-10-31-28 0 0,1-1-1 0 0,0 0 1 0 0,1 0-1 0 0,1 0 1 0 0,-1 0 0 0 0,2-1-1 0 0,-1 0 1 0 0,1 0-1 0 0,0-1 1 0 0,9 8-1 0 0,-9-9-31 0 0,0-1 0 0 0,1 0-1 0 0,-1 0 1 0 0,1-1 0 0 0,0 0 0 0 0,1-1 0 0 0,-1 0-1 0 0,1 0 1 0 0,0-1 0 0 0,0 0 0 0 0,0 0 0 0 0,10 1-1 0 0,-4-3-80 0 0,-1 0 0 0 0,1-1-1 0 0,0 0 1 0 0,-1-1 0 0 0,1-1-1 0 0,-1-1 1 0 0,27-7 0 0 0,21-10-286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1.2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345 0 4176 0 0,'0'0'4860'0'0,"-2"2"-4503"0"0,0 0-286 0 0,0-1 0 0 0,0 1 0 0 0,1 0-1 0 0,-1 0 1 0 0,1 0 0 0 0,-1 0 0 0 0,0 3 0 0 0,-5 3 539 0 0,1 1-378 0 0,4-4-117 0 0,-1-1-1 0 0,1 1 1 0 0,-1-1 0 0 0,-1 0 0 0 0,1 0-1 0 0,-5 4 1 0 0,-5 5 178 0 0,0 1 1 0 0,-15 20-1 0 0,15-18-120 0 0,-26 26 1 0 0,21-24-80 0 0,-30 40-1 0 0,44-52-83 0 0,-58 90 174 0 0,49-80-184 0 0,0 3-67 0 0,-13 21 1 0 0,25-39-682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1.6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481 1 2760 0 0,'0'0'125'0'0,"-7"4"127"0"0,-2 2 209 0 0,6-5-305 0 0,0 0-1 0 0,1 1 1 0 0,-1-1-1 0 0,1 1 1 0 0,0 0-1 0 0,0-1 1 0 0,0 1-1 0 0,-1 0 1 0 0,2 1 0 0 0,-1-1-1 0 0,0 0 1 0 0,0 0-1 0 0,1 1 1 0 0,-1-1-1 0 0,1 1 1 0 0,-2 2-1 0 0,-7 16 251 0 0,7-18-330 0 0,1 0 0 0 0,0 1 0 0 0,1-1 0 0 0,-1 1 0 0 0,-1 4 0 0 0,-1 5 163 0 0,-1 0 0 0 0,-1 0 0 0 0,0-1 0 0 0,-1 0 0 0 0,-16 22 0 0 0,-50 53 369 0 0,13-17-284 0 0,31-33-183 0 0,-67 94-3 0 0,16-4-783 0 0,63-102-2635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2.0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625 1 4952 0 0,'0'0'233'0'0,"-1"2"-97"0"0,-2 3-118 0 0,0 0-1 0 0,-1-1 0 0 0,1 1 1 0 0,-1-1-1 0 0,0 0 1 0 0,0 0-1 0 0,-7 5 0 0 0,-9 10 35 0 0,-26 27 797 0 0,26-27-550 0 0,-23 28 1 0 0,2 9-11 0 0,23-29 186 0 0,-26 28 1 0 0,-33 37 30 0 0,6-7-447 0 0,-52 69 301 0 0,74-89-504 0 0,14-19-101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2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772 0 1840 0 0,'0'0'268'0'0,"-1"2"453"0"0,-11 20 1252 0 0,8-13-1128 0 0,-1 0 1 0 0,0-1-1 0 0,-8 11 1 0 0,-49 51 1376 0 0,51-54-1968 0 0,-8 9 110 0 0,3-9-129 0 0,4-6-89 0 0,1 1 1 0 0,0 1 0 0 0,1 0-1 0 0,0 0 1 0 0,1 1-1 0 0,1 1 1 0 0,-9 15 0 0 0,8-13-48 0 0,-1 1 1 0 0,-1-2-1 0 0,0 1 1 0 0,-1-2 0 0 0,-19 19-1 0 0,-26 33 90 0 0,37-38-169 0 0,-23 30-18 0 0,-6 4-28 0 0,-69 118 1 0 0,73-107-400 0 0,6-8-540 0 0,-19 31-1902 0 0,52-89 2033 0 0,1 1 1 0 0,-7 15 0 0 0,24-30-1006 0 0,4-1-138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2.7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671 1 2304 0 0,'-1'2'167'0'0,"-11"20"-79"0"0,9-15 396 0 0,-1 1 0 0 0,0-1-1 0 0,0 0 1 0 0,-8 8-1 0 0,-17 30 1081 0 0,16-28-1109 0 0,-14 26 0 0 0,16-24 7 0 0,-17 23 1 0 0,8-19-98 0 0,11-14-240 0 0,1 1 0 0 0,0 0 0 0 0,1 0 0 0 0,-9 17 0 0 0,5 1 70 0 0,8-19-119 0 0,0-1-1 0 0,0 0 1 0 0,-9 14 0 0 0,-51 60 262 0 0,7-11-138 0 0,28-32-164 0 0,-70 103 83 0 0,17-14-108 0 0,8-16-2098 0 0,49-81 910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3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933 1 2304 0 0,'0'0'1416'0'0,"-1"2"-67"0"0,-1 2-588 0 0,-1 0 0 0 0,1 0 0 0 0,-1 0-1 0 0,-1 0 1 0 0,-6 7 0 0 0,-9 10 577 0 0,-67 93-314 0 0,34-49-368 0 0,-57 58-68 0 0,71-83-525 0 0,-51 68-1 0 0,-42 51 372 0 0,29-40-385 0 0,38-46-36 0 0,39-46-214 0 0,-35 47 1 0 0,44-50 30 0 0,-1-1 1 0 0,-26 27 0 0 0,10-9 169 0 0,22-27 21 0 0,10-12-75 0 0,0-1 0 0 0,0 1 0 0 0,0-1 0 0 0,0 1 0 0 0,0-1 0 0 0,0 1 0 0 0,-1-1 1 0 0,-1 1-1 0 0,2-1-444 0 0,13-10-2985 0 0,-3 1 2998 0 0,-1 0 0 0 0,1-1 0 0 0,-1 0 0 0 0,7-11 1 0 0,-6 9 97 0 0,19-21-1805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3.5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831 4 920 0 0,'7'-3'11531'0'0,"-14"13"-9672"0"0,-16 16-2889 0 0,11-14 1308 0 0,0 0 0 0 0,-16 24 0 0 0,16-20 238 0 0,-23 23 0 0 0,-50 52-702 0 0,8 3 63 0 0,30-33 102 0 0,33-43 21 0 0,-18 34 0 0 0,-5 5 0 0 0,7-15 0 0 0,-36 47 0 0 0,-87 124 60 0 0,129-177-56 0 0,19-29-12 0 0,-31 48-852 0 0,-54 61 0 0 0,78-102-1431 0 0,18-30 1580 0 0,1 0 0 0 0,9-15 0 0 0,7 4-57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3.9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768 1 2760 0 0,'0'0'3609'0'0,"0"2"-2502"0"0,0 0-903 0 0,-1 1 1 0 0,1 0-1 0 0,-1 0 1 0 0,0-1 0 0 0,0 1-1 0 0,-1 0 1 0 0,-1 3-1 0 0,-5 12 436 0 0,4-9-451 0 0,0 1 1 0 0,0 0 0 0 0,-1-1 0 0 0,-1 0-1 0 0,-7 10 1 0 0,-37 40 93 0 0,8-11 220 0 0,4-8 322 0 0,2-4-212 0 0,-15 34-432 0 0,35-45-228 0 0,-30 32 0 0 0,-38 45-266 0 0,-38 49 694 0 0,76-93-370 0 0,-13 20-85 0 0,-48 56-732 0 0,90-117 688 0 0,56-62-124 0 0,15-17-3689 0 0,-33 42 438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4.2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745 1 920 0 0,'-1'2'67'0'0,"-40"83"4171"0"0,13-37-3059 0 0,-35 46 1 0 0,-11 18-44 0 0,0-5-771 0 0,57-84-342 0 0,1 2-1 0 0,-17 34 0 0 0,30-53-22 0 0,-13 20 0 0 0,-1-1 0 0 0,-1 0 0 0 0,-40 40 0 0 0,-5 7 0 0 0,-39 49 168 0 0,91-107-64 0 0,-27 24-1 0 0,0 2 114 0 0,36-37-291 0 0,0-1 0 0 0,0 1 0 0 0,0-1 0 0 0,-1 0 0 0 0,1 0 0 0 0,-1 0 0 0 0,1 0 0 0 0,-1 0 0 0 0,0 0 0 0 0,0-1 0 0 0,-3 2 0 0 0,5-3-182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7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7136 0 0,'0'0'9623'0'0,"1"3"-9179"0"0,1 1-417 0 0,-1 0 0 0 0,0 0 0 0 0,-1 0-1 0 0,1 0 1 0 0,-1 8 0 0 0,0-7-25 0 0,1 0-1 0 0,-1 0 1 0 0,1 0 0 0 0,0 0-1 0 0,0-1 1 0 0,2 6-1 0 0,-1 0 179 0 0,1 1 0 0 0,-2-1 0 0 0,1 0 0 0 0,-1 0-1 0 0,-1 1 1 0 0,0-1 0 0 0,-2 14 0 0 0,1 9 147 0 0,1-28-302 0 0,0-1 3 0 0,0 0 0 0 0,0 0 0 0 0,0 1-1 0 0,-1-1 1 0 0,1 0 0 0 0,-1 0 0 0 0,0 0 0 0 0,-2 6 0 0 0,0-8-13 0 0,1 3-13 0 0,1 12-5 0 0,-6 13 926 0 0,7-28 122 0 0,1-4-978 0 0,32-56-134 0 0,-29 51 81 0 0,-1 0-1 0 0,5-16 0 0 0,-6 16 1 0 0,1-1-1 0 0,7-14 0 0 0,-4 10 201 0 0,9-27 1 0 0,-5 11 58 0 0,-9 26-215 0 0,0 0 1 0 0,0 0 0 0 0,1 0 0 0 0,-1 1-1 0 0,0-1 1 0 0,0 0 0 0 0,3-2 0 0 0,8-11 685 0 0,-11 13-730 0 0,-1 2-16 0 0,0 0 0 0 0,0-1 0 0 0,0 1 0 0 0,0 0 0 0 0,0 0 0 0 0,0-1 0 0 0,1 1 0 0 0,-1 0 0 0 0,0 0 0 0 0,0-1 0 0 0,0 1 0 0 0,0 0 0 0 0,1 0 0 0 0,-1 0 0 0 0,0-1 0 0 0,0 1 0 0 0,0 0 1 0 0,1 0-1 0 0,-1 0 0 0 0,0 0 0 0 0,0 0 0 0 0,1-1 0 0 0,-1 1 0 0 0,0 0 0 0 0,0 0 0 0 0,1 0 0 0 0,-1 0 0 0 0,2 1 13 0 0,-1-1 0 0 0,0 1 0 0 0,0 0 1 0 0,0-1-1 0 0,1 1 0 0 0,-1 0 1 0 0,0 0-1 0 0,0 0 0 0 0,0 0 0 0 0,0 0 1 0 0,-1 0-1 0 0,1 0 0 0 0,1 3 0 0 0,3 3-7 0 0,0 1-1 0 0,-1 0 0 0 0,0 0 0 0 0,-1 1 1 0 0,5 15-1 0 0,-4-12-4 0 0,0 0 0 0 0,7 13-1 0 0,41 88 2 0 0,-47-104-202 0 0,-4-7-854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4.6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531 1 2304 0 0,'-1'2'167'0'0,"0"2"97"0"0,0 0 1 0 0,0 0 0 0 0,0 0-1 0 0,-1-1 1 0 0,0 1 0 0 0,0-1-1 0 0,-3 5 1 0 0,-20 31 2335 0 0,16-25-1910 0 0,-15 20 0 0 0,8-14-203 0 0,4-5 38 0 0,-17 16-1 0 0,14-16-247 0 0,1 0 1 0 0,1 1 0 0 0,-13 20-1 0 0,15-21-271 0 0,-1-1-1 0 0,0-1 0 0 0,-18 16 1 0 0,-20 22-10 0 0,26-19-2 0 0,-37 65 1 0 0,4-4 64 0 0,22-41 501 0 0,13-18-38 0 0,10-13-330 0 0,7-11-162 0 0,4-8 140 0 0,2-4-166 0 0,-1 1 0 0 0,1-1 0 0 0,-1 1 0 0 0,1-1 0 0 0,0 1 0 0 0,0-1 0 0 0,0 1 0 0 0,0 0 0 0 0,0 0 0 0 0,0-1 0 0 0,0 1 0 0 0,0 0 0 0 0,0 0 0 0 0,1 0 0 0 0,1-2 0 0 0,1 1 2 0 0,6-7-6 0 0,-2 3 0 0 0,1-1 0 0 0,-2-1 0 0 0,1 1 0 0 0,-1-1 0 0 0,0-1 0 0 0,7-11 0 0 0,-10 14-20 0 0,0 1 1 0 0,1-1-1 0 0,0 0 1 0 0,0 1-1 0 0,0 0 1 0 0,11-8 0 0 0,2-2-220 0 0,45-33-2441 0 0,-12 8 1076 0 0,-5 2-17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08:05.1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413 1 7856 0 0,'0'0'593'0'0,"-1"0"-408"0"0,-11 9 328 0 0,1 1 0 0 0,-14 14 0 0 0,-6 5 378 0 0,25-22-856 0 0,-1 1 1 0 0,1-1-1 0 0,0 1 1 0 0,1 0 0 0 0,-6 12-1 0 0,-2 1 189 0 0,3-5-37 0 0,1-1 134 0 0,-21 26 0 0 0,15-23-285 0 0,1 0-1 0 0,-13 25 1 0 0,9-15 3 0 0,-33 62 520 0 0,-3 4-588 0 0,15-33-297 0 0,28-43 352 0 0,11-15-5 0 0,0 0 6 0 0,0-2 456 0 0,5-12-696 0 0,-2 8 182 0 0,0-1 0 0 0,1 1 0 0 0,-1-1 0 0 0,1 1 0 0 0,4-3 0 0 0,11-10-297 0 0,20-22-1578 0 0,1 2-1 0 0,47-32 1 0 0,-29 23-133 0 0,57-53 383 0 0,-105 87 1654 0 0,-8 9 15 0 0,-1 0 0 0 0,0 1 0 0 0,1-1 0 0 0,-1 1 0 0 0,1 0 1 0 0,-1-1-1 0 0,1 1 0 0 0,4-2 6374 0 0,-6 5-6228 0 0,-1 0 0 0 0,1 0 0 0 0,-1 0 1 0 0,1 0-1 0 0,-1 0 0 0 0,0-1 0 0 0,-2 5 0 0 0,0 0 110 0 0,-6 13 432 0 0,-1-2 0 0 0,-17 25 1 0 0,-2 2-654 0 0,19-27 81 0 0,-16 17 1 0 0,-1 3 171 0 0,12-16-177 0 0,-27 27 1 0 0,24-29-84 0 0,-20 31-1 0 0,25-27-13 0 0,12-22-171 0 0,2-2 23 0 0,11-16 555 0 0,1 1 0 0 0,20-19 1 0 0,-22 23-324 0 0,42-44-17 0 0,-1 4-100 0 0,-9 11-112 0 0,-17 18-469 0 0,-19 16 178 0 0,0 1-1 0 0,12-13 1 0 0,-10 10 188 0 0,-7 7-166 0 0,-2 6 288 0 0,-1 0 0 0 0,1 0 0 0 0,-1 0 0 0 0,0 0 0 0 0,0 0-1 0 0,-1-1 1 0 0,1 1 0 0 0,-1 0 0 0 0,-4 6 0 0 0,-23 31 1513 0 0,17-25-1566 0 0,-2 2 60 0 0,-14 22-144 0 0,-9 10 444 0 0,27-37-115 0 0,4-5-48 0 0,-1-1 1 0 0,-9 8-1 0 0,-10 10-46 0 0,26-25 19 0 0,-1 0 1 0 0,1 0 0 0 0,0 0-1 0 0,0 0 1 0 0,0 0 0 0 0,0 0-1 0 0,0 1 1 0 0,0-1 0 0 0,-1 0-1 0 0,1 0 1 0 0,0 0 0 0 0,0 0 0 0 0,0 0-1 0 0,0 0 1 0 0,0 0 0 0 0,0 0-1 0 0,0 1 1 0 0,0-1 0 0 0,-1 0-1 0 0,1 0 1 0 0,0 0 0 0 0,0 0-1 0 0,0 0 1 0 0,0 0 0 0 0,0 1-1 0 0,0-1 1 0 0,0 0 0 0 0,0 0-1 0 0,0 0 1 0 0,0 0 0 0 0,0 0 0 0 0,0 1-1 0 0,0-1 1 0 0,0 0 0 0 0,0 0-1 0 0,0 0 1 0 0,0 0 0 0 0,0 0-1 0 0,0 1 1 0 0,0-1 0 0 0,0 0-1 0 0,1 0 1 0 0,-1 0 0 0 0,0 0-1 0 0,0 0 1 0 0,0 0 0 0 0,0 1 0 0 0,0-1-1 0 0,0 0 1 0 0,0 0 0 0 0,0 0-1 0 0,0 0 1 0 0,1 0 0 0 0,-1 0-1 0 0,12-2 237 0 0,16-11-135 0 0,-8-1 21 0 0,31-28-1 0 0,-18 13-401 0 0,-26 23 94 0 0,0-1-1 0 0,8-12 0 0 0,-12 14-105 0 0,1 1 0 0 0,0-1 0 0 0,0 1 0 0 0,0 0-1 0 0,0 0 1 0 0,1 0 0 0 0,-1 1 0 0 0,1-1 0 0 0,5-2 0 0 0,-8 5-418 0 0,-2 4-1839 0 0,-1 0 2412 0 0,1-1-1 0 0,-1 1 0 0 0,0 0 0 0 0,0-1 0 0 0,0 1 0 0 0,0-1 0 0 0,-3 4 0 0 0,-2 7-7 0 0,2-4 86 0 0,0-1-1 0 0,-1 0 0 0 0,-10 15 1 0 0,-4 6-239 0 0,10-15 134 0 0,3 1 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21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315 37 4144 0 0,'0'0'9168'0'0,"0"1"-8538"0"0,0 3-473 0 0,-1 0 0 0 0,1-1-1 0 0,-1 1 1 0 0,0-1-1 0 0,0 1 1 0 0,-2 4 0 0 0,1-3-23 0 0,0 0-1 0 0,0 1 1 0 0,-1 9 0 0 0,1-4 28 0 0,0 0 0 0 0,-7 18 0 0 0,-2 7-16 0 0,3-2 142 0 0,2-1 1 0 0,2 1-1 0 0,-1 57 0 0 0,-2 42 312 0 0,3-17-440 0 0,5-113-139 0 0,-1-2-16 0 0,0 0-1 0 0,0 0 1 0 0,0 0 0 0 0,0 0 0 0 0,0 0 0 0 0,0 0 0 0 0,0 0 0 0 0,0 0 0 0 0,0-1 0 0 0,0 1 0 0 0,0 0 0 0 0,-1 0 0 0 0,1 0-1 0 0,0 0 1 0 0,-1 0 0 0 0,1-1 0 0 0,-1 1 0 0 0,1 0 0 0 0,-1 0 0 0 0,1-1 0 0 0,-1 1 0 0 0,0 1 0 0 0,0-1 565 0 0,0-6-590 0 0,-2-2-39 0 0,1 3-72 0 0,0 0-1 0 0,0 0 1 0 0,1 0 0 0 0,-2-9-1 0 0,1 3-570 0 0,-2 0-1 0 0,1 0 1 0 0,-1 0-1 0 0,-10-17 1 0 0,3 3-769 0 0,-21-34-1898 0 0,-5-11 74 0 0,19 31 3005 0 0,-27-40 0 0 0,33 61 626 0 0,8 11 71 0 0,0 0-1 0 0,0-1 1 0 0,0 1 0 0 0,1-1 0 0 0,0 1 0 0 0,-3-10 0 0 0,4 10-10 0 0,0-2 622 0 0,0 0 1 0 0,0 0-1 0 0,1 0 1 0 0,0 0-1 0 0,0-10 1 0 0,1 16-854 0 0,0-1 0 0 0,1 0 0 0 0,-1 1 0 0 0,1-1 0 0 0,0 1 0 0 0,-1-1 0 0 0,1 1 0 0 0,0 0 0 0 0,1-1 0 0 0,-1 1 0 0 0,0 0 0 0 0,1-1 0 0 0,-1 1 0 0 0,1 0 0 0 0,-1 0 0 0 0,1 0 0 0 0,0 1 0 0 0,0-1 0 0 0,0 0 0 0 0,0 1 0 0 0,3-2 0 0 0,4-2 38 0 0,0 0 1 0 0,1 1-1 0 0,0 0 0 0 0,19-5 0 0 0,47-7 259 0 0,-54 12-382 0 0,49-8-1 0 0,1 4 0 0 0,86 0 0 0 0,-141 8-438 0 0,-1-1 0 0 0,0-1-1 0 0,30-6 1 0 0,-24 2-185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21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182 153 1376 0 0,'0'0'7288'0'0,"0"-13"-5960"0"0,-5-1-264 0 0,-1 0 1 0 0,-1 1 0 0 0,-7-14-1 0 0,13 27-984 0 0,0-1-1 0 0,1 0 0 0 0,-1 1 1 0 0,0-1-1 0 0,1 0 0 0 0,-1 1 1 0 0,0-1-1 0 0,0 1 0 0 0,1-1 1 0 0,-1 1-1 0 0,0 0 0 0 0,0-1 1 0 0,-1 1-1 0 0,-5-3 334 0 0,2 0-142 0 0,1 1 1 0 0,-1 0-1 0 0,0 0 0 0 0,0 0 0 0 0,0 0 1 0 0,0 1-1 0 0,0 0 0 0 0,-11-1 0 0 0,15 2 79 0 0,-13 11 547 0 0,12-10-849 0 0,0 0-1 0 0,0 1 0 0 0,0-1 1 0 0,1 0-1 0 0,-1 1 1 0 0,0 0-1 0 0,1-1 1 0 0,-1 1-1 0 0,1 0 1 0 0,0 0-1 0 0,-2 2 0 0 0,2-1-38 0 0,-5 7 23 0 0,1 0 0 0 0,1 0 0 0 0,0 0 0 0 0,0 0 0 0 0,1 1-1 0 0,-2 16 1 0 0,1-5-32 0 0,3-14 0 0 0,0-1 0 0 0,0 0 0 0 0,1 0 0 0 0,0 1 0 0 0,1 9 0 0 0,5 19 0 0 0,-1-22 0 0 0,4-4 0 0 0,-7-9 2 0 0,-1 0 0 0 0,0 0 0 0 0,1-1 0 0 0,-1 1 0 0 0,1 0 0 0 0,-1-1 0 0 0,1 1 0 0 0,-1-1 0 0 0,1 0 0 0 0,-1 0 0 0 0,1 1 0 0 0,-1-1 0 0 0,1 0 0 0 0,-1 0 0 0 0,1 0 0 0 0,0 0 0 0 0,-1-1 0 0 0,1 1 0 0 0,-1 0 0 0 0,1-1 0 0 0,-1 1 0 0 0,1-1 0 0 0,-1 1 0 0 0,0-1 0 0 0,1 0 0 0 0,-1 0 0 0 0,0 0 0 0 0,1 1 0 0 0,1-3 0 0 0,3-2 19 0 0,1 0 0 0 0,-1-1 0 0 0,10-10 0 0 0,-6 2 16 0 0,0 0 0 0 0,-1 0 0 0 0,0-1 0 0 0,8-19 0 0 0,7-12-480 0 0,-18 33 254 0 0,0 0 1 0 0,-1 0-1 0 0,7-25 1 0 0,5-14-138 0 0,-16 50 250 0 0,-2 2-59 0 0,1 1 129 0 0,-1 0 0 0 0,1 0 0 0 0,-1 0 0 0 0,1 0 1 0 0,-1 0-1 0 0,1 0 0 0 0,0 0 0 0 0,-1 0 0 0 0,1 2 0 0 0,-18 81-68 0 0,16-72 134 0 0,0 0 1 0 0,0 0 0 0 0,1 13 0 0 0,1-19-57 0 0,0-1 1 0 0,1 0-1 0 0,-1 0 1 0 0,1 1-1 0 0,0-1 1 0 0,0 0-1 0 0,1 0 1 0 0,-1 0-1 0 0,4 7 1 0 0,-4-10-472 0 0,1-1-482 0 0,0-1 893 0 0,-1 1 1 0 0,1 0 0 0 0,0 0-1 0 0,0-1 1 0 0,-1 1-1 0 0,1-1 1 0 0,0 0 0 0 0,0 1-1 0 0,0-1 1 0 0,0 0 0 0 0,0 0-1 0 0,-1 0 1 0 0,1-1-1 0 0,0 1 1 0 0,0 0 0 0 0,0-1-1 0 0,0 1 1 0 0,-1-1-1 0 0,1 1 1 0 0,0-1 0 0 0,0 0-1 0 0,-1 0 1 0 0,3-1 0 0 0,13-11-5765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22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18 661 8288 0 0,'0'0'633'0'0,"2"-1"-441"0"0,9-7 98 0 0,0-1 0 0 0,0 0 0 0 0,-1-1 0 0 0,-1 0 0 0 0,1-1 0 0 0,10-16 0 0 0,-7 10 215 0 0,-9 12-270 0 0,0-2 0 0 0,0 1-1 0 0,4-10 1 0 0,7-12 292 0 0,-7 14-444 0 0,10-23 0 0 0,0-3-35 0 0,-8 17 152 0 0,-1 0 1 0 0,-1-1 0 0 0,-1 0-1 0 0,6-39 1 0 0,2-8 68 0 0,-13 62-265 0 0,0 1 1 0 0,-1-1-1 0 0,-1 0 1 0 0,0 1-1 0 0,0-1 1 0 0,0 0-1 0 0,-4-15 1 0 0,1-4 12 0 0,3 7-6 0 0,1 17-11 0 0,-1 1 0 0 0,0 0 1 0 0,0-1-1 0 0,0 1 0 0 0,0 0 0 0 0,-2-7 1 0 0,2 9-1 0 0,0 1 0 0 0,-1-1 0 0 0,1 0-1 0 0,-1 0 1 0 0,1 0 0 0 0,-1 1 0 0 0,1-1 0 0 0,-1 0 0 0 0,1 1 0 0 0,-1-1 0 0 0,0 0 0 0 0,0 1 0 0 0,1-1 0 0 0,-1 1 0 0 0,0-1 0 0 0,0 1 0 0 0,1 0-1 0 0,-1-1 1 0 0,0 1 0 0 0,0 0 0 0 0,0-1 0 0 0,0 1 0 0 0,0 0 0 0 0,0 0 0 0 0,0 0 0 0 0,1 0 0 0 0,-1 0 0 0 0,0 0 0 0 0,-2 0 0 0 0,-2 1 41 0 0,0 1 1 0 0,0-1 0 0 0,0 1-1 0 0,0 0 1 0 0,1 1 0 0 0,-1-1 0 0 0,0 1-1 0 0,1 0 1 0 0,0 0 0 0 0,-5 4 0 0 0,8-6-16 0 0,-8 5 84 0 0,0 1-1 0 0,1 0 1 0 0,0 0 0 0 0,1 1 0 0 0,-1 0 0 0 0,1 0 0 0 0,1 1-1 0 0,0 0 1 0 0,0 0 0 0 0,-8 19 0 0 0,7-14-93 0 0,-4 9 20 0 0,1 1-1 0 0,1 0 0 0 0,-10 44 0 0 0,-4 82 28 0 0,20-120-4 0 0,1-1-1 0 0,1 1 1 0 0,1 0-1 0 0,7 43 1 0 0,-3-36 12 0 0,-4-28-36 0 0,1-1 0 0 0,1 1 1 0 0,0-1-1 0 0,0 0 0 0 0,0 1 0 0 0,1-1 1 0 0,0 0-1 0 0,1-1 0 0 0,-1 1 0 0 0,10 12 0 0 0,-11-17-36 0 0,-1-1 0 0 0,1 0 0 0 0,0 0 0 0 0,0 0 0 0 0,0 0 0 0 0,1-1 0 0 0,-1 1 0 0 0,0 0 0 0 0,1-1 0 0 0,-1 0 0 0 0,1 1 0 0 0,-1-1 0 0 0,1 0 0 0 0,-1 0 0 0 0,1 0 0 0 0,0-1 0 0 0,0 1 0 0 0,-1-1 0 0 0,1 0 0 0 0,0 1 0 0 0,0-1 0 0 0,0 0 0 0 0,-1-1 0 0 0,1 1 0 0 0,0 0 0 0 0,4-2 0 0 0,3-1 0 0 0,0-1 0 0 0,0 1 0 0 0,0-2 0 0 0,-1 0 0 0 0,16-9 0 0 0,-23 12 0 0 0,3 0 0 0 0,-1-1 0 0 0,0 0 0 0 0,-1 0 0 0 0,6-5 0 0 0,-8 7 0 0 0,0-1 0 0 0,1 1 0 0 0,-1-1 0 0 0,0 0 0 0 0,0 1 0 0 0,0-1 0 0 0,-1 0 0 0 0,1 0 0 0 0,0 0 0 0 0,-1 1 0 0 0,1-1 0 0 0,-1 0 0 0 0,0 0 0 0 0,1 0 0 0 0,-1-3 0 0 0,0-9-59 0 0,0 1 0 0 0,1-1 0 0 0,1 0 0 0 0,5-21-1 0 0,-5 28-74 0 0,-1 1 0 0 0,0-1 0 0 0,0 0 0 0 0,-1 1 0 0 0,1-1 0 0 0,-3-12 0 0 0,2 17 119 0 0,0 0 0 0 0,-1 0 0 0 0,1 0 0 0 0,-1 0 0 0 0,1 0 0 0 0,-1 0 0 0 0,0 1 0 0 0,0-1-1 0 0,0 0 1 0 0,0 0 0 0 0,0 1 0 0 0,-2-3 0 0 0,2 4 26 0 0,0-1-1 0 0,0 0 1 0 0,0 0-1 0 0,0 1 0 0 0,0-1 1 0 0,0 1-1 0 0,0-1 1 0 0,0 1-1 0 0,0-1 1 0 0,0 1-1 0 0,-1-1 1 0 0,1 1-1 0 0,0 0 1 0 0,0 0-1 0 0,-1 0 1 0 0,1 0-1 0 0,0 0 1 0 0,0 0-1 0 0,0 0 1 0 0,-1 0-1 0 0,-1 1 1 0 0,-8 2 33 0 0,0 1 1 0 0,-1 0-1 0 0,1 1 1 0 0,1 0-1 0 0,-1 1 1 0 0,1 0-1 0 0,-19 15 1 0 0,25-18-10 0 0,-2 1 14 0 0,1 1-1 0 0,0 0 1 0 0,0 0-1 0 0,1 1 1 0 0,-5 6-1 0 0,0 1 55 0 0,5-8-164 0 0,0 1 1 0 0,0 1-1 0 0,1-1 1 0 0,0 0 0 0 0,0 1-1 0 0,1-1 1 0 0,0 1-1 0 0,0 0 1 0 0,0 0-1 0 0,1 0 1 0 0,-1 10 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22.9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29 13328 0 0,'0'0'298'0'0,"-1"-6"414"0"0,0 4-612 0 0,1 1-79 0 0,-1 0 0 0 0,1 1 1 0 0,-1-1-1 0 0,1 0 1 0 0,-1 0-1 0 0,1 0 0 0 0,-1 1 1 0 0,0-1-1 0 0,1 0 0 0 0,-1 1 1 0 0,0-1-1 0 0,1 1 0 0 0,-1-1 1 0 0,0 0-1 0 0,-1 0 1 0 0,-7-8 3930 0 0,6 13-3938 0 0,1-2 25 0 0,1-1 1 0 0,0 1-1 0 0,0 0 1 0 0,-1-1-1 0 0,1 1 0 0 0,0 0 1 0 0,1 0-1 0 0,-1 0 0 0 0,0 0 1 0 0,0 0-1 0 0,0 3 1 0 0,-4 29 475 0 0,1-6-50 0 0,-1 0 78 0 0,-3 52-1 0 0,8-72-531 0 0,-2 7 54 0 0,-7 30-1 0 0,-1 3-9 0 0,-8 46-55 0 0,7-42 0 0 0,0-7 0 0 0,6-28 0 0 0,-3 26 0 0 0,7-37 39 0 0,-3 7-146 0 0,0-1-95 0 0,3-9-1208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4:25.3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95 289 4608 0 0,'0'0'12335'0'0,"1"-1"-12061"0"0,2-3-190 0 0,0 1 0 0 0,0 1 0 0 0,0-1 0 0 0,0 0-1 0 0,0 1 1 0 0,0-1 0 0 0,1 1 0 0 0,5-3 0 0 0,19-13 295 0 0,-1-2-3 0 0,-21 16-291 0 0,0-1 0 0 0,-1 1 0 0 0,1-1 0 0 0,7-8-1 0 0,6-4 121 0 0,-17 15-197 0 0,1 0 1 0 0,-1 1-1 0 0,0-1 0 0 0,0 0 1 0 0,0 0-1 0 0,0-1 0 0 0,0 1 1 0 0,0 0-1 0 0,1-3 0 0 0,7-6 38 0 0,-9 10-44 0 0,0 1 0 0 0,0-1 0 0 0,-1 0 0 0 0,1 1 0 0 0,0-1 0 0 0,-1 0 0 0 0,1 1-1 0 0,0-1 1 0 0,-1 0 0 0 0,1 0 0 0 0,-1 0 0 0 0,1 0 0 0 0,-1 1 0 0 0,1-1 0 0 0,-1 0 0 0 0,0 0-1 0 0,1-1 1 0 0,1-13-2 0 0,0 8 0 0 0,0 1 0 0 0,-1-1 0 0 0,0 0 0 0 0,-1 0 0 0 0,0 0 0 0 0,0 0 0 0 0,0 0 0 0 0,-2-9 0 0 0,-4 0 0 0 0,4 13 0 0 0,0 2 0 0 0,1-1 0 0 0,-1 0 0 0 0,1 1 0 0 0,-1-1 0 0 0,1 1 0 0 0,-1 0 0 0 0,1-1 0 0 0,-1 1 0 0 0,0 0 0 0 0,1 0 0 0 0,-1 0 0 0 0,0 0 0 0 0,0 1 0 0 0,0-1 0 0 0,0 0 0 0 0,0 1 0 0 0,0-1 0 0 0,0 1 0 0 0,0 0 0 0 0,0-1 0 0 0,0 1 0 0 0,0 0 0 0 0,0 0 0 0 0,0 1 0 0 0,0-1 0 0 0,0 0 0 0 0,-3 1 0 0 0,0 0 0 0 0,2-1 0 0 0,0 1 0 0 0,0-1 0 0 0,0 1 0 0 0,1-1 0 0 0,-1 1 0 0 0,0 0 0 0 0,0 0 0 0 0,1 0 0 0 0,-1 0 0 0 0,1 1 0 0 0,-1-1 0 0 0,1 1 0 0 0,-1 0 0 0 0,1-1 0 0 0,0 1 0 0 0,-3 3 0 0 0,-21 17 55 0 0,20-17 8 0 0,0 0 1 0 0,0 0 0 0 0,1 0 0 0 0,-8 9 0 0 0,-2 6 185 0 0,0 2 1 0 0,2-1-1 0 0,0 2 1 0 0,2-1-1 0 0,0 2 1 0 0,2 0-1 0 0,-13 48 1 0 0,21-69-215 0 0,0 0-1 0 0,1 0 1 0 0,-1 0 0 0 0,1 0 0 0 0,-1 0 0 0 0,1 0 0 0 0,0 0 0 0 0,1 0 0 0 0,-1 0 0 0 0,0 0-1 0 0,1 0 1 0 0,0 0 0 0 0,-1 0 0 0 0,1 0 0 0 0,0 0 0 0 0,1 0 0 0 0,-1-1 0 0 0,0 1 0 0 0,1 0-1 0 0,0-1 1 0 0,-1 1 0 0 0,1-1 0 0 0,0 0 0 0 0,0 1 0 0 0,0-1 0 0 0,1 0 0 0 0,-1 0 0 0 0,1 0-1 0 0,2 1 1 0 0,1-1-4 0 0,-1 0 0 0 0,1 0 0 0 0,0 0 0 0 0,0-1 0 0 0,1 0-1 0 0,-1 0 1 0 0,0 0 0 0 0,0-1 0 0 0,0 0 0 0 0,1 0 0 0 0,-1-1-1 0 0,0 1 1 0 0,0-2 0 0 0,0 1 0 0 0,6-2 0 0 0,10-4 19 0 0,-1-1 1 0 0,37-19 0 0 0,182-95-610 0 0,-165 82-272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14:40:31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21280 7323 172 0,'0'0'16'0,"0"0"-16"15,0 0 0-15,0 0 0 0,0 0 133 0,0 0 24 16,0 0 5-16,0 0 1 0,0 0-81 0,0 0-16 16,0 0-3-16,0 0-1 0,0 0-48 0,0 0-14 15,0 0 0-15,0 0-287 16,0 0-63-16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0:57.5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434 107 2760 0 0,'52'-64'1823'0'0,"-43"46"838"0"0,-8 16-2241 0 0,-1 0 1 0 0,1 0 0 0 0,0 0 0 0 0,0 0-1 0 0,0 0 1 0 0,0 0 0 0 0,0 0 0 0 0,2-7 6416 0 0,-16 29-6242 0 0,-18 40 0 0 0,4-7-53 0 0,20-38-265 0 0,-8 24 0 0 0,-7 14 191 0 0,-58 107 99 0 0,27-52 156 0 0,-81 124 0 0 0,71-129-555 0 0,48-76-132 0 0,10-18-13 0 0,3-5-3 0 0,0 0 0 0 0,0-1 0 0 0,0 1 1 0 0,-1-1-1 0 0,1 1 0 0 0,-1-1 0 0 0,1 0 1 0 0,-1 0-1 0 0,0-1 0 0 0,-5 4 0 0 0,5-3 34 0 0,-1 2-33 0 0,3-3 32 0 0,7-17-1722 0 0,-3 8 317 0 0,1 0 0 0 0,-1 0 0 0 0,6-6 0 0 0,-6 8 128 0 0,8-15-5026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0:58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 2304 0 0,'0'0'1931'0'0,"0"-1"-1384"0"0,0-1 0 0 0,-1 1 1 0 0,1-1-1 0 0,0 0 0 0 0,0 1 1 0 0,1-1-1 0 0,-1 1 1 0 0,0-1-1 0 0,1 1 0 0 0,0-4 1 0 0,0 4-787 0 0,8-6 1958 0 0,-9 7-1643 0 0,0 0 0 0 0,0-1-1 0 0,1 1 1 0 0,-1 0 0 0 0,0 0 0 0 0,0 0 0 0 0,0-1-1 0 0,1 1 1 0 0,-1 0 0 0 0,0 0 0 0 0,0-1 0 0 0,0 1-1 0 0,0 0 1 0 0,0-1 0 0 0,0 1 0 0 0,0 0 0 0 0,0 0-1 0 0,1-1 1 0 0,-1 1 0 0 0,0 0 0 0 0,0-1 0 0 0,0 1-1 0 0,0 0 1 0 0,-1-1 0 0 0,1 1 0 0 0,0 0 0 0 0,0 0-1 0 0,-2-4 3832 0 0,-4 54-2822 0 0,7-38-834 0 0,0 0 0 0 0,1 0 0 0 0,0 0-1 0 0,8 22 1 0 0,3 12 275 0 0,-4-9-225 0 0,-5-21-75 0 0,5 26 0 0 0,-7-30-207 0 0,1 0 1 0 0,0 0-1 0 0,8 18 0 0 0,-5-15-9 0 0,7 26-1 0 0,-10-23 80 0 0,1-1-1 0 0,1 0 0 0 0,0 0 0 0 0,2 0 0 0 0,8 17 1 0 0,-10-24 86 0 0,-1 1-1 0 0,0 0 1 0 0,0 0 0 0 0,2 17 0 0 0,-2-13 14 0 0,-1-1 0 0 0,7 15 0 0 0,-6-19-175 0 0,-1 0 0 0 0,3 20 0 0 0,-3-13-19 0 0,3 20 5 0 0,-1-26-60 0 0,-4-8-260 0 0,-3-2-1300 0 0,-7 3 400 0 0,7-3-253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2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3680 0 0,'0'0'9324'0'0,"1"1"-8120"0"0,25 11 846 0 0,-18-8-1574 0 0,0 0 0 0 0,13 4 0 0 0,-4-4-406 0 0,-1-2-1 0 0,1 1 0 0 0,0-2 1 0 0,-1 0-1 0 0,1-1 1 0 0,0-1-1 0 0,0-1 1 0 0,-1 0-1 0 0,1-1 1 0 0,18-5-1 0 0,-23 3-208 0 0,1 1 0 0 0,-1-2-1 0 0,17-8 1 0 0,-11 4-167 0 0,9-5-1269 0 0,-5-5-4245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8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270 100 1376 0 0,'0'0'9568'0'0,"1"-1"-9491"0"0,-1 1 1 0 0,0-1 0 0 0,0 0 0 0 0,0 1 0 0 0,0-1 0 0 0,0 1-1 0 0,0-1 1 0 0,0 0 0 0 0,0 1 0 0 0,0-1 0 0 0,0 1 0 0 0,-1-1-1 0 0,1 0 1 0 0,0 1 0 0 0,0-1 0 0 0,0 1 0 0 0,-1-1-1 0 0,0 0 1 0 0,-4-4 215 0 0,0 1-1 0 0,1-1 1 0 0,-1 0-1 0 0,1 0 0 0 0,-5-9 1 0 0,7 12-151 0 0,1 0-1 0 0,-1-1 1 0 0,0 1 0 0 0,1 0 0 0 0,-1 0 0 0 0,0 0-1 0 0,-1 0 1 0 0,1 0 0 0 0,0 0 0 0 0,0 0-1 0 0,-5-2 1 0 0,-32-12 1097 0 0,34 14-1157 0 0,3 1-12 0 0,-1 0 0 0 0,1 1-1 0 0,0-1 1 0 0,-1 1 0 0 0,1-1-1 0 0,-1 1 1 0 0,1 0-1 0 0,0 0 1 0 0,-1 0 0 0 0,1 0-1 0 0,-1 0 1 0 0,1 1 0 0 0,0-1-1 0 0,-1 1 1 0 0,1-1-1 0 0,0 1 1 0 0,-1 0 0 0 0,1 0-1 0 0,0 0 1 0 0,0 0 0 0 0,0 0-1 0 0,0 1 1 0 0,-3 1-1 0 0,-1 3 290 0 0,0 0-1 0 0,0 1 0 0 0,0 0 0 0 0,1 0 1 0 0,-5 8-1 0 0,1-1-60 0 0,3-5-273 0 0,0 1 0 0 0,1 0 0 0 0,0 0 0 0 0,1 0 0 0 0,0 1 0 0 0,-3 11 0 0 0,-8 67 2 0 0,11-58-28 0 0,3-20 1 0 0,1 0 0 0 0,0 1 0 0 0,3 22 0 0 0,0-20 0 0 0,4-4 26 0 0,-4-8 11 0 0,0-1 0 0 0,0 0 0 0 0,-1 0 1 0 0,1-1-1 0 0,0 1 0 0 0,0 0 0 0 0,0-1 0 0 0,0 0 1 0 0,0 0-1 0 0,0 0 0 0 0,0 0 0 0 0,0 0 0 0 0,0-1 1 0 0,0 1-1 0 0,0-1 0 0 0,0 0 0 0 0,-1 1 0 0 0,1-1 1 0 0,0-1-1 0 0,0 1 0 0 0,4-3 0 0 0,47-40 149 0 0,-48 39-86 0 0,0-1 0 0 0,0 0 0 0 0,-1 0 0 0 0,1-1 0 0 0,-1 1 0 0 0,7-14 0 0 0,3-2 36 0 0,-5 5-617 0 0,0-1 1 0 0,14-35 0 0 0,-8 16-46 0 0,-6 12 309 0 0,-4 11 105 0 0,-9 25 278 0 0,-6 18-362 0 0,3-12 260 0 0,1 1 0 0 0,0 0-1 0 0,2 0 1 0 0,0 0-1 0 0,-1 21 1 0 0,3-8-178 0 0,-1-20 172 0 0,2 0 0 0 0,-1 1 0 0 0,3 16 0 0 0,-2-25-182 0 0,1-1 0 0 0,-1 0-1 0 0,1 1 1 0 0,-1-1 0 0 0,1 0 0 0 0,0 0-1 0 0,0 1 1 0 0,0-1 0 0 0,0 0-1 0 0,0 0 1 0 0,1 0 0 0 0,-1 0-1 0 0,1 0 1 0 0,-1 0 0 0 0,1-1 0 0 0,0 1-1 0 0,-1 0 1 0 0,1-1 0 0 0,0 1-1 0 0,0-1 1 0 0,4 2 0 0 0,5 3-6701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0:58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81 7568 0 0,'0'0'9791'0'0,"6"-5"-8967"0"0,5 1-610 0 0,0 1 0 0 0,0 0-1 0 0,1 1 1 0 0,-1 0-1 0 0,1 0 1 0 0,17 1-1 0 0,13-2 380 0 0,34-2 204 0 0,10 0 14 0 0,174-21-24 0 0,-250 25-754 0 0,0-1 0 0 0,17-5 0 0 0,-20 5-489 0 0,0-1 0 0 0,0 2-1 0 0,1-1 1 0 0,8 0-1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05.4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83 920 0 0,'1'-2'67'0'0,"14"-34"85"0"0,-14 33 568 0 0,-1-5 1262 0 0,5-26 6188 0 0,-7 52-7383 0 0,-2 33-155 0 0,3 1 0 0 0,4 52 0 0 0,0 1 311 0 0,4 78 369 0 0,-4-145-1167 0 0,-3-18-54 0 0,2 0 0 0 0,4 21 0 0 0,11 43-91 0 0,-14-65-1521 0 0,-2 12-1725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06.6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125 223 920 0 0,'0'0'221'0'0,"-2"-1"593"0"0,-1 0-371 0 0,-1 0 1 0 0,1 0 0 0 0,0 0-1 0 0,0-1 1 0 0,1 0 0 0 0,-1 1-1 0 0,0-1 1 0 0,1 0-1 0 0,-1 0 1 0 0,1 0 0 0 0,-4-4-1 0 0,-15-12 2584 0 0,12 11-2470 0 0,-1-3 242 0 0,8 5-256 0 0,0 1 1 0 0,0 0-1 0 0,0-1 0 0 0,-2-6 0 0 0,4 9-441 0 0,-1 1 0 0 0,1-1-1 0 0,0 1 1 0 0,0-1 0 0 0,0 1 0 0 0,0 0-1 0 0,0-1 1 0 0,0 1 0 0 0,0-1-1 0 0,1 1 1 0 0,-1-1 0 0 0,0 1-1 0 0,1 0 1 0 0,-1-1 0 0 0,1 1-1 0 0,-1 0 1 0 0,1-1 0 0 0,0 1-1 0 0,0 0 1 0 0,0-1 0 0 0,5-6 10 0 0,-3 5-51 0 0,0-1-1 0 0,0 1 1 0 0,0-1-1 0 0,0 1 1 0 0,0 0-1 0 0,1 0 1 0 0,-1 1-1 0 0,1-1 1 0 0,0 1-1 0 0,0-1 1 0 0,4-1-1 0 0,0 1-36 0 0,0 0-1 0 0,0-1 1 0 0,10-6-1 0 0,-10 5 8 0 0,0 1 0 0 0,0-1 0 0 0,0 2 0 0 0,12-5-1 0 0,0 4-63 0 0,-1 0 0 0 0,1 1 0 0 0,27 0 0 0 0,-34 3 198 0 0,-1 2 0 0 0,0 0 0 0 0,0 0 0 0 0,0 1 0 0 0,0 0 0 0 0,19 9 0 0 0,-28-11-144 0 0,0 1-1 0 0,-1 0 1 0 0,1 1 0 0 0,0-1-1 0 0,-1 0 1 0 0,1 1 0 0 0,-1-1-1 0 0,0 1 1 0 0,1 0 0 0 0,-1 0-1 0 0,2 4 1 0 0,-2-4-5 0 0,4 8 15 0 0,1 1 0 0 0,-2 0-1 0 0,0 0 1 0 0,0 0 0 0 0,-1 1 0 0 0,0 0-1 0 0,-1-1 1 0 0,-1 1 0 0 0,0 0 0 0 0,-1 1-1 0 0,0-1 1 0 0,-1 0 0 0 0,0 0 0 0 0,-1 0-1 0 0,-3 16 1 0 0,-3 7 127 0 0,6-25-65 0 0,-1 0 0 0 0,0 0 0 0 0,-1-1 0 0 0,0 1 0 0 0,-6 11 0 0 0,4-11 3 0 0,0 0 0 0 0,-1-1 1 0 0,-1 0-1 0 0,1 0 0 0 0,-2 0 0 0 0,1-1 0 0 0,-18 16 0 0 0,18-19-86 0 0,0 0-1 0 0,-1-1 1 0 0,1 0 0 0 0,-1 0-1 0 0,0-1 1 0 0,-1 0-1 0 0,1 0 1 0 0,-1-1-1 0 0,0 0 1 0 0,0 0-1 0 0,-10 1 1 0 0,-15 2 299 0 0,27-4-325 0 0,-1-1 0 0 0,1 0 0 0 0,0 0 1 0 0,-1-1-1 0 0,1 0 0 0 0,-1 0 0 0 0,1 0 0 0 0,-13-3 1 0 0,11 2 89 0 0,7 1 378 0 0,0-4-270 0 0,1 4-179 0 0,1 0 1 0 0,0-1-1 0 0,0 1 0 0 0,-1 0 0 0 0,1 0 0 0 0,0 0 1 0 0,0-1-1 0 0,0 1 0 0 0,0 0 0 0 0,-1 0 1 0 0,1 0-1 0 0,0-1 0 0 0,0 1 0 0 0,0 0 0 0 0,0 0 1 0 0,0-1-1 0 0,0 1 0 0 0,0 0 0 0 0,0 0 0 0 0,0-1 1 0 0,0 1-1 0 0,-1 0 0 0 0,1 0 0 0 0,0-1 1 0 0,1 1-1 0 0,-1 0 0 0 0,0-1 0 0 0,0 1 0 0 0,0 0 1 0 0,0 0-1 0 0,0-1 0 0 0,0 1 0 0 0,2-3 5 0 0,0 0 0 0 0,0 0 0 0 0,0 0 0 0 0,0 1 0 0 0,0-1 0 0 0,1 1 0 0 0,-1 0 0 0 0,1-1 0 0 0,0 1 0 0 0,0 0 0 0 0,-1 0 0 0 0,1 1 0 0 0,1-1 0 0 0,-1 1 0 0 0,4-2 0 0 0,13-5-8 0 0,1 0 0 0 0,0 2 0 0 0,0 0 0 0 0,1 1 0 0 0,-1 2 0 0 0,35-3 0 0 0,-3 4-49 0 0,-27 1-45 0 0,26 2 1 0 0,-43-1 68 0 0,-1 1 1 0 0,1 1-1 0 0,-1 0 1 0 0,0 0-1 0 0,1 0 1 0 0,15 8-1 0 0,-21-8 12 0 0,0 0 0 0 0,1 0 0 0 0,-1 0-1 0 0,0 1 1 0 0,0-1 0 0 0,0 1-1 0 0,0 0 1 0 0,-1 0 0 0 0,4 5 0 0 0,6 6 1 0 0,-10-11 33 0 0,0 0-1 0 0,0 0 0 0 0,0 0 0 0 0,0 0 1 0 0,-1 0-1 0 0,2 6 0 0 0,5 8 129 0 0,-5-8-174 0 0,1 0 0 0 0,-2 0-1 0 0,1 0 1 0 0,-1 0 0 0 0,0 0 0 0 0,-1 0 0 0 0,0 0-1 0 0,-1 1 1 0 0,0 11 0 0 0,-1-11 47 0 0,0 0 0 0 0,-1 0 0 0 0,0 0 1 0 0,-6 15-1 0 0,5-13 230 0 0,1-6-131 0 0,0 1 1 0 0,-1-1 0 0 0,0 1 0 0 0,0-1-1 0 0,0 0 1 0 0,0 0 0 0 0,-1-1 0 0 0,0 1-1 0 0,-1-1 1 0 0,1 1 0 0 0,-1-1 0 0 0,-9 7-1 0 0,3-2-121 0 0,8-6 0 0 0,-1-1 0 0 0,1 0 0 0 0,-1 0 0 0 0,0 0 0 0 0,-7 4 0 0 0,-15 5 342 0 0,-1-1-1 0 0,-1-1 0 0 0,0-2 1 0 0,0 0-1 0 0,-42 4 0 0 0,29-7-329 0 0,16-1 49 0 0,-1-1 1 0 0,-48-2-1 0 0,39-2 297 0 0,19 0-190 0 0,-23-2 1 0 0,34 2-156 0 0,0 0 1 0 0,1 0 0 0 0,-1-1 0 0 0,0 1 0 0 0,0-1 0 0 0,1 0 0 0 0,-1-1 0 0 0,-6-4 0 0 0,8 5-9 0 0,-21-18-105 0 0,23 20 44 0 0,1-1 1 0 0,0 1-1 0 0,-1-1 0 0 0,1 0 1 0 0,0 1-1 0 0,0-1 0 0 0,0 0 1 0 0,0 1-1 0 0,-1-1 0 0 0,1 0 1 0 0,0 1-1 0 0,0-1 0 0 0,0 0 1 0 0,1 1-1 0 0,-1-1 1 0 0,0 0-1 0 0,0 1 0 0 0,0-1 1 0 0,0 0-1 0 0,1 0 0 0 0,-1 0-45 0 0,5-10-1446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07.4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167 46 456 0 0,'0'0'6054'0'0,"0"-12"-3484"0"0,0 10-2388 0 0,-1 1 1 0 0,1-1 0 0 0,0 1 0 0 0,-1-1-1 0 0,0 0 1 0 0,1 1 0 0 0,-1-1 0 0 0,0 1-1 0 0,0 0 1 0 0,0-1 0 0 0,1 1 0 0 0,-2 0-1 0 0,1-1 1 0 0,0 1 0 0 0,0 0 0 0 0,0 0-1 0 0,0 0 1 0 0,-1 0 0 0 0,1 0-1 0 0,-1 0 1 0 0,1 1 0 0 0,0-1 0 0 0,-1 0-1 0 0,0 1 1 0 0,1-1 0 0 0,-1 1 0 0 0,1-1-1 0 0,-1 1 1 0 0,-3 0 0 0 0,3-1-75 0 0,-1 1 0 0 0,1-1 1 0 0,-1 1-1 0 0,1 0 0 0 0,-1 0 0 0 0,1 0 1 0 0,-1 1-1 0 0,0-1 0 0 0,1 0 0 0 0,-1 1 1 0 0,1 0-1 0 0,-1 0 0 0 0,1-1 0 0 0,0 1 1 0 0,-1 1-1 0 0,1-1 0 0 0,0 0 0 0 0,0 1 1 0 0,0-1-1 0 0,0 1 0 0 0,-2 1 0 0 0,-7 11 74 0 0,1 1 0 0 0,-11 22-1 0 0,-7 10-840 0 0,22-33-3393 0 0,5 1-1429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09.4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344 171 456 0 0,'1'1'103'0'0,"0"0"1"0"0,0 0-1 0 0,1-1 1 0 0,-1 1-1 0 0,0 0 1 0 0,1-1-1 0 0,-1 1 1 0 0,1-1-1 0 0,-1 0 1 0 0,1 1-1 0 0,-1-1 1 0 0,1 0-1 0 0,1 0 1 0 0,25 0 2614 0 0,-15-1-1547 0 0,-12 1-1032 0 0,-1 0 0 0 0,1 0 0 0 0,0 0 0 0 0,-1-1 0 0 0,1 1 0 0 0,0 0 0 0 0,-1 0 0 0 0,1-1 0 0 0,0 1 0 0 0,-1 0 0 0 0,1-1 0 0 0,0 1 0 0 0,-1-1 0 0 0,1 1-1 0 0,-1-1 1 0 0,1 1 0 0 0,-1-1 0 0 0,1 1 0 0 0,-1-1 0 0 0,0 0 0 0 0,1 1 0 0 0,-1-1 0 0 0,1-1 0 0 0,6-7 1026 0 0,0-6 835 0 0,-6 13-1936 0 0,0-1 1 0 0,0 0-1 0 0,0 1 0 0 0,-1-1 0 0 0,1 0 0 0 0,-1 0 0 0 0,1 1 0 0 0,-1-1 0 0 0,0 0 1 0 0,0 0-1 0 0,-1 0 0 0 0,1 1 0 0 0,0-1 0 0 0,-1 0 0 0 0,0 0 0 0 0,1 1 0 0 0,-3-5 1 0 0,-1-2 364 0 0,-1-1 1 0 0,0 1 0 0 0,-8-11 0 0 0,11 17-286 0 0,-1 0-132 0 0,1 0 1 0 0,-1 1 0 0 0,0-1 0 0 0,0 1-1 0 0,0-1 1 0 0,-1 1 0 0 0,-2-2 0 0 0,-5-3 285 0 0,7 6-187 0 0,1-1 0 0 0,-1 1 1 0 0,1 0-1 0 0,-1 0 0 0 0,0 0 1 0 0,1 0-1 0 0,-1 1 0 0 0,0 0 1 0 0,1 0-1 0 0,-1 0 1 0 0,0 0-1 0 0,-5 1 0 0 0,-4-1-33 0 0,8 1-46 0 0,0-1 0 0 0,0 1 0 0 0,1 0 0 0 0,-1 1 0 0 0,1-1 0 0 0,-1 1 0 0 0,-4 2 0 0 0,-4 1 154 0 0,8-2-86 0 0,0-1-1 0 0,0 1 1 0 0,0 0-1 0 0,1 0 1 0 0,-1 1-1 0 0,1-1 1 0 0,-6 7-1 0 0,-3 1 97 0 0,6-4-106 0 0,-1 1-1 0 0,1 0 0 0 0,1 0 0 0 0,-1 0 0 0 0,-7 14 0 0 0,-7 9 84 0 0,9-12-134 0 0,1-1-1 0 0,0 2 0 0 0,1-1 0 0 0,-14 41 0 0 0,-17 90 647 0 0,37-123-505 0 0,0 1 0 0 0,1 53 0 0 0,3-70-107 0 0,1 0-1 0 0,0 0 1 0 0,0-1-1 0 0,1 1 1 0 0,0 0-1 0 0,1-1 1 0 0,5 12-1 0 0,-6-17-12 0 0,0 0 0 0 0,1 0 0 0 0,0 0 0 0 0,0 0 0 0 0,0-1 0 0 0,0 1 0 0 0,1-1 0 0 0,0 0 0 0 0,0 0 0 0 0,0 0 0 0 0,0-1 0 0 0,1 1 0 0 0,-1-1 0 0 0,1 0 0 0 0,6 3 0 0 0,13 3 146 0 0,0-1 0 0 0,0-1-1 0 0,1-1 1 0 0,0-2 0 0 0,-1 0 0 0 0,37 1-1 0 0,-34-5-194 0 0,48-6 0 0 0,-44 3-127 0 0,-15 1 121 0 0,21-7-1 0 0,3 0 252 0 0,-10 4-297 0 0,-1-3 0 0 0,41-14 0 0 0,-61 18 114 0 0,-1 0-1 0 0,0 0 0 0 0,1-1 0 0 0,13-11 1 0 0,-20 14-41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5.1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480 94 456 0 0,'4'-1'111'0'0,"10"-15"1102"0"0,-7 5 1146 0 0,0 0-1 0 0,5-13 1 0 0,-11 23-2137 0 0,0-1 1 0 0,0 1-1 0 0,0 0 1 0 0,0 0-1 0 0,0-1 1 0 0,0 1-1 0 0,0 0 1 0 0,0 0-1 0 0,1 0 1 0 0,2-1-1 0 0,-3 1-125 0 0,-1 1-73 0 0,0 0 1 0 0,0 0-1 0 0,1-1 1 0 0,-1 1-1 0 0,0 0 1 0 0,0 0-1 0 0,0 0 1 0 0,0 0-1 0 0,1 0 1 0 0,-1-1-1 0 0,0 1 1 0 0,0 0-1 0 0,0 0 1 0 0,0 0-1 0 0,0-1 1 0 0,0 1-1 0 0,0 0 0 0 0,1 0 1 0 0,-1-1-1 0 0,0 1 1 0 0,0 0-1 0 0,0 0 1 0 0,0 0-1 0 0,0-1 1 0 0,0 1-1 0 0,0 0 1 0 0,0 0-1 0 0,0-1 1 0 0,0 1-1 0 0,0 0 1 0 0,0 0-1 0 0,0-1 1 0 0,-1 1-1 0 0,2-9 2890 0 0,-2 13-1598 0 0,-5 12-576 0 0,-11 23-661 0 0,-15 29 565 0 0,-20 41 45 0 0,2-4-232 0 0,-27 54 255 0 0,20-36-68 0 0,-44 65 102 0 0,37-66-112 0 0,53-98-329 0 0,-15 44 1 0 0,11-25 75 0 0,-17 56 895 0 0,31-91-1084 0 0,1-6 636 0 0,0-11-764 0 0,0 3-99 0 0,1 0 0 0 0,-1 0 0 0 0,1 0 0 0 0,3-6 0 0 0,3-25-2823 0 0,-5 7 1153 0 0,-1 4-21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7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155 0 1376 0 0,'-1'2'395'0'0,"-1"2"811"0"0,0 1 0 0 0,0-1 1 0 0,1 1-1 0 0,0 0 1 0 0,-2 7-1 0 0,-2 12 557 0 0,-5 48 1385 0 0,-23 52-41 0 0,21-79-2343 0 0,8-28-421 0 0,-1 0 1 0 0,0 0 0 0 0,-10 20 0 0 0,12-30-222 0 0,-1 1 16 0 0,0 0-1 0 0,0 0 1 0 0,1 0 0 0 0,0 0-1 0 0,-2 11 1 0 0,-9 35 385 0 0,12-42-441 0 0,-3-3 30 0 0,2-10 54 0 0,0-14-114 0 0,3 12-271 0 0,0 1 0 0 0,1-1 1 0 0,0 1-1 0 0,0-1 0 0 0,0 0 1 0 0,2-3-1 0 0,5-15-2240 0 0,2-9 277 0 0,-3 4-23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8.2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57 1376 0 0,'0'-7'124'0'0,"0"3"338"0"0,0 1 1 0 0,0-1-1 0 0,1 0 1 0 0,-1 0-1 0 0,2-4 0 0 0,-1-3 10328 0 0,0 9-8968 0 0,8-7 1424 0 0,-9 9-3192 0 0,0-1 0 0 0,0 1-1 0 0,1 0 1 0 0,-1 0 0 0 0,0 0 0 0 0,0 0 0 0 0,1 0 0 0 0,-1 0 0 0 0,0 0 0 0 0,1 0 0 0 0,-1 0 0 0 0,0 0 0 0 0,0 0-1 0 0,1 1 1 0 0,-1-1 0 0 0,0 0 0 0 0,0 0 0 0 0,1 0 0 0 0,-1 0 0 0 0,0 0 0 0 0,0 0 0 0 0,1 1 0 0 0,-1-1 0 0 0,0 0-1 0 0,0 0 1 0 0,0 0 0 0 0,1 1 0 0 0,-1-1 0 0 0,0 0 0 0 0,0 0 0 0 0,0 1 0 0 0,0-1 0 0 0,1 0 0 0 0,-1 0 0 0 0,0 1-1 0 0,0-1 1 0 0,0 0 0 0 0,0 0 0 0 0,0 1 0 0 0,0-1 0 0 0,0 0 0 0 0,0 0 0 0 0,0 1 0 0 0,0-1 0 0 0,0 0 0 0 0,0 1-1 0 0,0-1 1 0 0,0 7-474 0 0,0 0 0 0 0,-1-1-1 0 0,0 1 1 0 0,0-1 0 0 0,0 1-1 0 0,-1-1 1 0 0,-4 13 0 0 0,-5 9-1476 0 0,-4 6-21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8.7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 5064 0 0,'0'0'9894'0'0,"1"0"-9764"0"0,-1 0-1 0 0,1 0 1 0 0,-1 0-1 0 0,1 0 1 0 0,0 0-1 0 0,-1 0 1 0 0,1 0-1 0 0,0 0 1 0 0,-1 0-1 0 0,1 0 1 0 0,-1 0-1 0 0,1 0 1 0 0,0 1-1 0 0,-1-1 1 0 0,1 0-1 0 0,0 1 0 0 0,1 3 115 0 0,0 1 0 0 0,0-1 0 0 0,-1 1-1 0 0,1 0 1 0 0,-1-1 0 0 0,-1 1-1 0 0,1 0 1 0 0,0 9 0 0 0,-4 43 792 0 0,0-39-719 0 0,-7 25 1 0 0,5-25 26 0 0,-2 21-1 0 0,4-21-170 0 0,-1 0 1 0 0,-8 23-1 0 0,1-4-71 0 0,8-25-44 0 0,1 1 1 0 0,0-1 0 0 0,-1 23-1 0 0,3-35-56 0 0,0 0 0 0 0,0 0 0 0 0,0 0 0 0 0,0 0 0 0 0,0 0 0 0 0,0 0-1 0 0,0 0 1 0 0,0 0 0 0 0,0 0 0 0 0,0 0 0 0 0,0 0 0 0 0,0 0 0 0 0,0 0-1 0 0,0 0 1 0 0,0 0 0 0 0,0-1 0 0 0,0 1 0 0 0,0 0 0 0 0,0 0 0 0 0,0 0 0 0 0,0 0-1 0 0,0 0 1 0 0,0 0 0 0 0,0 0 0 0 0,1 0 0 0 0,-1 0 0 0 0,0 0 0 0 0,0 0-1 0 0,0 0 1 0 0,0 0 0 0 0,0 0 0 0 0,0 0 0 0 0,0 0 0 0 0,0 0 0 0 0,0 0 0 0 0,0 0-1 0 0,0 0 1 0 0,0 0 0 0 0,0 0 0 0 0,0 0 0 0 0,1 0 0 0 0,-1 0 0 0 0,0 0-1 0 0,0 0 1 0 0,0 0 0 0 0,0 0 0 0 0,0 0 0 0 0,0 0 0 0 0,0 0 0 0 0,0 0 0 0 0,0 0-1 0 0,0 0 1 0 0,0 0 0 0 0,0 1 0 0 0,0-1 0 0 0,0 0 0 0 0,0 0 0 0 0,0 0-1 0 0,0 0 1 0 0,7-10 182 0 0,7-19 64 0 0,9-12-248 0 0,-15 30 0 0 0,10-24 0 0 0,-7 13 0 0 0,1 0 0 0 0,1 1 0 0 0,25-31 0 0 0,-18 25 0 0 0,-2 1 0 0 0,-10 14 0 0 0,0 0 0 0 0,1 0 0 0 0,1 1 0 0 0,0 0 0 0 0,22-19 0 0 0,-32 30 0 0 0,0-1 0 0 0,1 1 0 0 0,-1 0 0 0 0,0 0 0 0 0,0-1 0 0 0,1 1 0 0 0,-1 0 0 0 0,0 0 0 0 0,1-1 0 0 0,-1 1 0 0 0,0 0 0 0 0,0 0 0 0 0,1 0 0 0 0,-1 0 0 0 0,0-1 0 0 0,1 1 0 0 0,-1 0 0 0 0,1 0 0 0 0,-1 0 0 0 0,0 0 0 0 0,1 0 0 0 0,-1 0 0 0 0,0 0 0 0 0,1 0 0 0 0,-1 0 0 0 0,0 0 0 0 0,1 0 0 0 0,-1 0 0 0 0,1 0 0 0 0,-1 0 0 0 0,0 0 0 0 0,1 1 0 0 0,-1-1 0 0 0,0 0 0 0 0,1 0 0 0 0,-1 0 0 0 0,0 1 0 0 0,0-1 0 0 0,1 0 0 0 0,-1 0 0 0 0,0 0 0 0 0,1 1 0 0 0,-1-1 0 0 0,0 0 0 0 0,0 1 0 0 0,0-1 0 0 0,1 0 0 0 0,-1 1 0 0 0,0-1 0 0 0,0 1 0 0 0,2 16 0 0 0,-3-16 0 0 0,0 13 109 0 0,0-1 1 0 0,-2 1-1 0 0,0-1 0 0 0,0 1 0 0 0,-9 21 0 0 0,4-14 56 0 0,-4 23-1 0 0,-16 60 122 0 0,27-91-1364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9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356 0 2304 0 0,'-1'0'463'0'0,"0"1"0"0"0,0-1-1 0 0,0 1 1 0 0,0-1 0 0 0,0 1 0 0 0,0-1 0 0 0,0 1 0 0 0,0-1 0 0 0,0 1-1 0 0,1 0 1 0 0,-1 0 0 0 0,0-1 0 0 0,0 1 0 0 0,1 0 0 0 0,-1 0 0 0 0,1 0-1 0 0,-1 0 1 0 0,0 0 0 0 0,1 0 0 0 0,-1 1 0 0 0,-15 28 2222 0 0,0 0-1654 0 0,-4 8-12 0 0,17-29-822 0 0,0-1-29 0 0,1 0-1 0 0,-2-1 1 0 0,1 0-1 0 0,-1 0 0 0 0,0 0 1 0 0,0 0-1 0 0,-7 7 0 0 0,1-1 189 0 0,1 0 0 0 0,0 1 0 0 0,0 0 0 0 0,-9 23 0 0 0,-4 6 320 0 0,-71 139 1216 0 0,80-157-1721 0 0,1 0 1 0 0,-8 30-1 0 0,19-51-157 0 0,0-1 1 0 0,0 1 0 0 0,0 0 0 0 0,1-1 0 0 0,0 1-1 0 0,0 0 1 0 0,0-1 0 0 0,0 1 0 0 0,0 0-1 0 0,2 4 1 0 0,-2-5-2 0 0,0 0 0 0 0,0-1 1 0 0,0 1-1 0 0,0 0 0 0 0,0 0 0 0 0,-1 0 0 0 0,0-1 0 0 0,1 1 0 0 0,-1 0 0 0 0,-2 3 0 0 0,-3 18 99 0 0,-4 21 76 0 0,8-35-141 0 0,-1-1-1 0 0,1 1 1 0 0,1-1 0 0 0,-1 12 0 0 0,2 32 155 0 0,0-51-222 0 0,1 1 0 0 0,-1-1 0 0 0,1 0-1 0 0,0 0 1 0 0,0 0 0 0 0,0 1 0 0 0,0-1-1 0 0,1 2 1 0 0,-1-2-6 0 0,0 0-91 0 0,33-7 200 0 0,-29 3-123 0 0,1 0 0 0 0,0 0 1 0 0,-1-1-1 0 0,1 0 1 0 0,-1 0-1 0 0,0 0 1 0 0,6-6-1 0 0,7-3-9 0 0,-8 4-502 0 0,0 0 0 0 0,0 0-1 0 0,14-17 1 0 0,-23 22 145 0 0,0 0 0 0 0,1 0 1 0 0,-1 0-1 0 0,0 0 0 0 0,-1 0 0 0 0,1 0 0 0 0,0 0 1 0 0,-1 0-1 0 0,0 0 0 0 0,0 0 0 0 0,0 0 0 0 0,0-5 0 0 0,0 3-299 0 0,0-11-1132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9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19 8288 0 0,'0'0'381'0'0,"0"-1"-6"0"0,-4-4 5487 0 0,4-8 449 0 0,5 32-4617 0 0,13 41-1086 0 0,-17-51-596 0 0,1 0 0 0 0,-1 0-1 0 0,0 0 1 0 0,-1 1 0 0 0,-1 12 0 0 0,2 28 43 0 0,0-36-56 0 0,0 0 0 0 0,-1 1 0 0 0,-2 21 0 0 0,0-10-29 0 0,1-16 19 0 0,0 0 0 0 0,0 1 0 0 0,-5 15 0 0 0,-2 3 11 0 0,8-27 6 0 0,0-4 11 0 0,2-8 54 0 0,4-13 243 0 0,14-34 874 0 0,9-21-2542 0 0,-25 70 1391 0 0,8-19 537 0 0,1 1-1 0 0,30-46 1 0 0,-30 56-573 0 0,-3 2 7 0 0,17-29 1 0 0,-25 42 285 0 0,-2 4-207 0 0,0 169-430 0 0,-1-159 343 0 0,-5 26 0 0 0,4-25 0 0 0,-2 27 0 0 0,4-35 0 0 0,1 15 0 0 0,5-10 0 0 0,-5-10 0 0 0,0-1 0 0 0,0 0 0 0 0,0 1 0 0 0,1-1 0 0 0,-1 0 0 0 0,0 0 0 0 0,0 0 0 0 0,0 0 0 0 0,0 0 0 0 0,1 0 0 0 0,-1 0 0 0 0,0 0 0 0 0,0-1 0 0 0,0 1 0 0 0,0 0 0 0 0,0-1 0 0 0,0 1 0 0 0,1-1 0 0 0,0 0 0 0 0,1 0 0 0 0,0-1 0 0 0,0 0 0 0 0,1 1 0 0 0,-1-1 0 0 0,0-1 0 0 0,0 1 0 0 0,-1 0 0 0 0,1-1 0 0 0,0 1 0 0 0,3-6 0 0 0,17-24 0 0 0,27-66 0 0 0,-38 72 0 0 0,1 1 0 0 0,24-34 0 0 0,-34 55 0 0 0,-2 3 0 0 0,-1 0 0 0 0,0 1 0 0 0,0-1 0 0 0,1 1 0 0 0,-1 0 0 0 0,0-1 0 0 0,0 1 0 0 0,1-1 0 0 0,-1 1 0 0 0,0 0 0 0 0,1-1 0 0 0,-1 1 0 0 0,1 0 0 0 0,-1 0 0 0 0,0-1 0 0 0,1 1 0 0 0,-1 0 0 0 0,1 0 0 0 0,-1-1 0 0 0,1 1 0 0 0,0 0 0 0 0,-1 0 0 0 0,1 1 0 0 0,0-1 0 0 0,-1 0 0 0 0,1 0 0 0 0,-1 1 0 0 0,1-1 0 0 0,-1 0 0 0 0,1 1 0 0 0,-1-1 0 0 0,1 1 0 0 0,-1-1 0 0 0,1 1 0 0 0,-1-1 0 0 0,1 1 0 0 0,-1-1 0 0 0,0 1 0 0 0,1-1 0 0 0,-1 1 0 0 0,0-1 0 0 0,0 1 0 0 0,1 0 0 0 0,-1-1 0 0 0,0 1 0 0 0,0 0 0 0 0,0-1 0 0 0,0 1 0 0 0,0-1 0 0 0,0 1 0 0 0,0 0 0 0 0,0 0 0 0 0,1 30 0 0 0,-2-20 0 0 0,1 9 0 0 0,0 0 0 0 0,-6 25 0 0 0,3-24 0 0 0,-2 24 0 0 0,2-10 0 0 0,2 20-101 0 0,1-34-1690 0 0,2-21-609 0 0,8 0-5427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19.7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25 10912 0 0,'-2'0'497'0'0,"-29"0"7328"0"0,33 2-7116 0 0,2 1-555 0 0,0 1-1 0 0,1-1 1 0 0,0 0-1 0 0,0 0 1 0 0,0-1 0 0 0,0 1-1 0 0,0-1 1 0 0,0 0-1 0 0,1-1 1 0 0,-1 1-1 0 0,1-1 1 0 0,-1 0-1 0 0,1 0 1 0 0,-1-1-1 0 0,11 0 1 0 0,10-1-7 0 0,0-1 1 0 0,29-7 0 0 0,-45 8-118 0 0,195-37-1104 0 0,-171 31-350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22.5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5784 0 0,'33'0'1414'0'0,"-32"-3"-535"0"0,4-9 8243 0 0,-2 15-8934 0 0,3 2-43 0 0,-1 1-1 0 0,0 0 0 0 0,0 1 0 0 0,0 0 1 0 0,-1-1-1 0 0,0 1 0 0 0,0 1 0 0 0,-1-1 1 0 0,0 0-1 0 0,3 12 0 0 0,3 14 137 0 0,5 41-1 0 0,-2-12 258 0 0,-9-45-327 0 0,-1 1 0 0 0,1 19 0 0 0,1 10 121 0 0,7 76 380 0 0,-5-48-773 0 0,-2-17-58 0 0,-4-17 399 0 0,-1-32-105 0 0,1 1 1 0 0,0 0-1 0 0,3 13 0 0 0,1-13-47 0 0,-3-8-181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28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306 0 9072 0 0,'0'0'681'0'0,"-1"2"-469"0"0,-15 37-75 0 0,2-14 1061 0 0,2 1 0 0 0,-18 52 0 0 0,4-10 71 0 0,-8 28-26 0 0,25-70-816 0 0,-16 34 0 0 0,-2 6 118 0 0,-4 19-28 0 0,10-28-205 0 0,-27 113 1 0 0,37-72-303 0 0,10-92 8 0 0,1 0 0 0 0,0 0 0 0 0,1 0 0 0 0,0 0 0 0 0,-1 0 0 0 0,2 0-1 0 0,1 6 1 0 0,3 15 31 0 0,-1-12-49 0 0,4-2 39 0 0,-6-11-8 0 0,-1 0 1 0 0,1 1-1 0 0,0-1 0 0 0,0 0 1 0 0,0 0-1 0 0,0-1 0 0 0,1 1 1 0 0,-1-1-1 0 0,0 0 0 0 0,1 1 1 0 0,-1-1-1 0 0,1-1 0 0 0,-1 1 1 0 0,1-1-1 0 0,-1 1 0 0 0,1-1 0 0 0,-1 0 1 0 0,1 0-1 0 0,-1 0 0 0 0,5-1 1 0 0,-1 0 34 0 0,0-1 1 0 0,0 1 0 0 0,0-1-1 0 0,0-1 1 0 0,0 1 0 0 0,0-1-1 0 0,-1 0 1 0 0,11-6-1 0 0,3-3-54 0 0,-17 10-20 0 0,1 0 1 0 0,-1 0-1 0 0,1 0 1 0 0,-1-1-1 0 0,0 1 1 0 0,0-1-1 0 0,0 0 0 0 0,0 1 1 0 0,3-6-1 0 0,8-9-595 0 0,-11 13 227 0 0,0 0 0 0 0,0 0 0 0 0,0 0 0 0 0,-1 0 0 0 0,0 0 1 0 0,1 0-1 0 0,-1-1 0 0 0,2-8 0 0 0,-3-1-1901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28.7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8840 0 0,'0'0'1874'0'0,"2"2"-847"0"0,5 8 49 0 0,-5-8-49 0 0,9 9 414 0 0,0-5-1042 0 0,0 1 0 0 0,1-2 0 0 0,0 1 0 0 0,-1-2 0 0 0,2 1 0 0 0,-1-2 0 0 0,18 4 0 0 0,-11-2-226 0 0,31 3 1 0 0,-43-8-151 0 0,1 0 0 0 0,-1 0 0 0 0,0 0 0 0 0,0-1 0 0 0,0 0 0 0 0,0 0 0 0 0,13-5-1 0 0,112-48-604 0 0,-108 42-3850 0 0,4 6-1569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29.1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56 173 4144 0 0,'0'0'319'0'0,"0"4"-210"0"0,-3 41 1289 0 0,2-42-1171 0 0,1-1-1 0 0,0 0 0 0 0,0 0 1 0 0,1 1-1 0 0,-1-1 0 0 0,0 0 1 0 0,1 0-1 0 0,-1 1 0 0 0,1-1 1 0 0,0 0-1 0 0,0 0 0 0 0,1 3 1 0 0,6 18 1640 0 0,-7-14-1352 0 0,-1 0-1 0 0,-1-1 1 0 0,0 1 0 0 0,0-1 0 0 0,-1 1 0 0 0,-3 12 0 0 0,-1 4 633 0 0,-11 33 491 0 0,12-45-1369 0 0,1 0 0 0 0,0 1 0 0 0,1-1 0 0 0,0 1 0 0 0,0 21 0 0 0,2-30-127 0 0,1 1-1 0 0,-1 0 1 0 0,-1 0-1 0 0,-3 10 1 0 0,3-7 96 0 0,1-5-148 0 0,3-3-222 0 0,1-7-464 0 0,1 0 0 0 0,-1 0-1 0 0,0-1 1 0 0,-1 1 0 0 0,4-11-1 0 0,1-3-873 0 0,-5 15-481 0 0</inkml:trace>
  <inkml:trace contextRef="#ctx0" brushRef="#br0" timeOffset="1">206 5 3224 0 0,'-4'-5'15013'0'0,"4"8"-15247"0"0,-1 0 0 0 0,1 0 0 0 0,-1 0 0 0 0,0 0 0 0 0,-2 6 0 0 0,-3 7-5807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29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1840 0 0,'0'0'14102'0'0,"2"1"-13469"0"0,1 3-447 0 0,1 0-1 0 0,-1 0 1 0 0,0 0-1 0 0,-1 0 1 0 0,1 1-1 0 0,-1-1 1 0 0,1 1-1 0 0,-1-1 1 0 0,-1 1-1 0 0,1 0 1 0 0,-1 0-1 0 0,0 0 1 0 0,0 0-1 0 0,0 0 1 0 0,-1 0-1 0 0,1 8 1 0 0,-1 11 366 0 0,-2 0 0 0 0,-3 27 0 0 0,2-31-247 0 0,0 0 0 0 0,-1-1 1 0 0,-1 1-1 0 0,-8 21 0 0 0,7-22 134 0 0,5-17-473 0 0,1 0 0 0 0,-1 0 0 0 0,1 1 0 0 0,-1-1 0 0 0,0 0 1 0 0,0 0-1 0 0,0 0 0 0 0,0 0 0 0 0,-1 0 0 0 0,1 0 1 0 0,0 0-1 0 0,-3 2 0 0 0,2-2-158 0 0,2 1 189 0 0,0-2 181 0 0,0-1-161 0 0,-1 0-1 0 0,1 1 1 0 0,-1-1 0 0 0,1 1 0 0 0,-1-1 0 0 0,1 0 0 0 0,-1 1 0 0 0,1-1 0 0 0,-1 0 0 0 0,0 0-1 0 0,1 1 1 0 0,-1-1 0 0 0,0 0 0 0 0,0 0 0 0 0,16-44 28 0 0,-7 24-48 0 0,-7 17 6 0 0,1-1-1 0 0,-1 0 0 0 0,1 0 1 0 0,0 1-1 0 0,0-1 0 0 0,3-3 1 0 0,7-8 44 0 0,-1-1 1 0 0,16-30-1 0 0,-21 33-29 0 0,1 2-1 0 0,0-1 1 0 0,1 1-1 0 0,1 0 1 0 0,0 1-1 0 0,0-1 1 0 0,14-10-1 0 0,-21 19-17 0 0,0 0 0 0 0,1 0 0 0 0,-1 0 0 0 0,-1 0 0 0 0,1 0 0 0 0,0 0 0 0 0,0-1 0 0 0,-1 1 0 0 0,1-1 0 0 0,1-3 0 0 0,8-16 0 0 0,-11 22 0 0 0,0 0 0 0 0,0-1 0 0 0,1 1 0 0 0,-1-1 0 0 0,0 1 0 0 0,0 0 0 0 0,1-1 0 0 0,-1 1 0 0 0,0 0 0 0 0,0-1 0 0 0,1 1 0 0 0,-1 0 0 0 0,0-1 0 0 0,1 1 0 0 0,-1 0 0 0 0,1 0 0 0 0,-1 0 0 0 0,0-1 0 0 0,1 1 0 0 0,0 0 0 0 0,0 0 0 0 0,-1 0 0 0 0,1 1 0 0 0,-1-1 0 0 0,1 0 0 0 0,0 0 0 0 0,-1 1 0 0 0,1-1 0 0 0,-1 0 0 0 0,1 1 0 0 0,-1-1 0 0 0,1 1 0 0 0,-1-1 0 0 0,1 0 0 0 0,-1 1 0 0 0,0-1 0 0 0,1 1 0 0 0,-1-1 0 0 0,0 1 0 0 0,1 0 0 0 0,-1-1 0 0 0,0 1 0 0 0,0-1 0 0 0,1 1 0 0 0,-1 0 0 0 0,6 22 0 0 0,-2-7 0 0 0,-2-9 0 0 0,0 0 0 0 0,0 0 0 0 0,-1 0 0 0 0,0 0 0 0 0,0 0 0 0 0,-1 0 0 0 0,0 1 0 0 0,-2 9 0 0 0,2 7 0 0 0,-7 51 0 0 0,7-62 8 0 0,1 0 32 0 0,-1 0 0 0 0,-1-1-1 0 0,-4 22 1 0 0,4 2 169 0 0,1-34-9 0 0,1-3-252 0 0,4-8-35 0 0,0 0-1 0 0,-1 0 0 0 0,5-16 1 0 0,-1 5 9 0 0,5-8 78 0 0,0 1 0 0 0,1 1 0 0 0,2 0 0 0 0,1 1 0 0 0,1 1 0 0 0,21-22 0 0 0,-1 0 0 0 0,-33 38 12 0 0,-4 6 296 0 0,-1 2-306 0 0,1 0 0 0 0,-1 0 0 0 0,1 1 0 0 0,-1-1 0 0 0,1 0 0 0 0,-1 0 0 0 0,1 0 0 0 0,-1 1 0 0 0,1-1 0 0 0,-1 0 1 0 0,1 1-1 0 0,-1-1 0 0 0,0 0 0 0 0,1 1 0 0 0,-1-1 0 0 0,0 0 0 0 0,1 1 0 0 0,-1-1 0 0 0,0 1 0 0 0,1-1 0 0 0,-1 1 0 0 0,0-1 0 0 0,0 1 0 0 0,0-1 0 0 0,1 1 0 0 0,-1 0 0 0 0,2 14-130 0 0,-8 84-134 0 0,0 1 673 0 0,6-87-397 0 0,0-1-12 0 0,0 0-1 0 0,0 0 1 0 0,5 21-1 0 0,-4-21-1 0 0,1 0 0 0 0,12 4-12 0 0,-14-16 6 0 0,0 1 1 0 0,1-1-1 0 0,-1 0 0 0 0,0 0 0 0 0,1 1 0 0 0,-1-1 0 0 0,0 0 0 0 0,1 0 0 0 0,-1 0 0 0 0,1 0 1 0 0,-1 1-1 0 0,0-1 0 0 0,1 0 0 0 0,-1 0 0 0 0,1 0 0 0 0,-1 0 0 0 0,1 0 0 0 0,-1 0 1 0 0,1 0-1 0 0,-1 0 0 0 0,0 0 0 0 0,1 0 0 0 0,-1-1 0 0 0,1 1 0 0 0,3 0-139 0 0,1-1-429 0 0,0 0-1 0 0,1 0 0 0 0,-1-1 1 0 0,0 0-1 0 0,0 0 0 0 0,0 0 1 0 0,7-4-1 0 0,-5 1-640 0 0,-1 1 0 0 0,0-1 0 0 0,0-1-1 0 0,7-7 1 0 0,-1-3-3815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0.5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0 361 6448 0 0,'0'0'6488'0'0,"2"0"-5815"0"0,0 1-562 0 0,-1-1 1 0 0,1 1-1 0 0,-1-1 1 0 0,1 0-1 0 0,0 0 1 0 0,-1 0-1 0 0,1 0 1 0 0,-1 0-1 0 0,1 0 1 0 0,0 0-1 0 0,-1 0 1 0 0,1-1 0 0 0,2 0-1 0 0,23-11 1042 0 0,-8 4-607 0 0,-1 1-163 0 0,-13 6-284 0 0,1-1 0 0 0,0 0-1 0 0,-1 0 1 0 0,0-1 0 0 0,1 0 0 0 0,-1 0-1 0 0,0 0 1 0 0,-1 0 0 0 0,8-7-1 0 0,17-14 368 0 0,-24 20-399 0 0,0 0 0 0 0,0 0 0 0 0,0 0 0 0 0,-1-1-1 0 0,5-5 1 0 0,8-12 45 0 0,-10 14-69 0 0,0 0 0 0 0,-1-1 0 0 0,0 1 0 0 0,-1-1 1 0 0,7-17-1 0 0,3-9 4 0 0,-10 24-27 0 0,-1 0 0 0 0,6-20-1 0 0,-10 27-19 0 0,0-1-1 0 0,0 1 0 0 0,0 0 0 0 0,0 0 0 0 0,-1 0 0 0 0,0 0 0 0 0,0 0 0 0 0,0 0 0 0 0,0 0 1 0 0,-1 1-1 0 0,-2-7 0 0 0,3 9-1 0 0,-1 0 0 0 0,1-1 1 0 0,-1 1-1 0 0,0 0 0 0 0,1 0 1 0 0,-1 0-1 0 0,0 0 0 0 0,0 0 1 0 0,0 0-1 0 0,1 0 0 0 0,-1 1 1 0 0,0-1-1 0 0,0 1 0 0 0,0-1 1 0 0,0 1-1 0 0,0 0 0 0 0,0 0 1 0 0,0 0-1 0 0,0 0 0 0 0,0 0 1 0 0,0 0-1 0 0,0 0 0 0 0,0 1 1 0 0,0-1-1 0 0,0 1 0 0 0,0 0 1 0 0,0-1-1 0 0,0 1 0 0 0,0 0 1 0 0,1 0-1 0 0,-4 2 0 0 0,0 1 7 0 0,0 0-1 0 0,1 1 0 0 0,-1-1 0 0 0,1 1 1 0 0,0 0-1 0 0,-5 8 0 0 0,-10 12 58 0 0,7-10 96 0 0,0 0 0 0 0,1 0-1 0 0,1 1 1 0 0,1 0-1 0 0,0 0 1 0 0,-13 35 0 0 0,8-6 288 0 0,-14 72 0 0 0,28-114-423 0 0,-1 0-1 0 0,1 0 1 0 0,1 0-1 0 0,-1 1 1 0 0,0-1-1 0 0,1 0 1 0 0,0 0-1 0 0,0 0 0 0 0,-1 0 1 0 0,3 3-1 0 0,-2-4 2 0 0,0 0-1 0 0,-1 0 1 0 0,1 0-1 0 0,0 0 1 0 0,0 0 0 0 0,1-1-1 0 0,-1 1 1 0 0,0 0-1 0 0,1-1 1 0 0,-1 1-1 0 0,1-1 1 0 0,-1 1-1 0 0,1-1 1 0 0,2 2-1 0 0,1-1-20 0 0,0-1 1 0 0,-1 0-1 0 0,1 0 0 0 0,0 0 0 0 0,0-1 0 0 0,0 0 1 0 0,0 0-1 0 0,0 0 0 0 0,8-2 0 0 0,3-1-24 0 0,25-9 0 0 0,7-2-1041 0 0,-21 9-54 0 0,-3 0-40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0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144 32 4144 0 0,'0'0'319'0'0,"-1"-1"-210"0"0,-4-4 393 0 0,4 4-208 0 0,0 0 0 0 0,0 0 0 0 0,0-1 1 0 0,0 1-1 0 0,0 0 0 0 0,0 0 0 0 0,0 1 0 0 0,0-1 0 0 0,-1 0 0 0 0,1 0 0 0 0,0 0 1 0 0,0 1-1 0 0,-1-1 0 0 0,1 1 0 0 0,-1-1 0 0 0,1 1 0 0 0,0 0 0 0 0,-3-1 0 0 0,2 1-194 0 0,-10-5 1353 0 0,11 4-1198 0 0,0 1 1 0 0,-1-1-1 0 0,1 0 1 0 0,-1 1-1 0 0,1-1 1 0 0,-1 1-1 0 0,1 0 1 0 0,-1-1-1 0 0,0 1 0 0 0,-2 0 1 0 0,2 0-182 0 0,0 0 0 0 0,-1 0 0 0 0,1 1 0 0 0,0-1 0 0 0,0 0 0 0 0,-1 1 0 0 0,1 0 0 0 0,0 0 0 0 0,0-1 0 0 0,0 1 0 0 0,0 1 0 0 0,0-1 0 0 0,0 0 0 0 0,0 0 0 0 0,0 1 0 0 0,0-1 0 0 0,0 1 0 0 0,1-1 0 0 0,-1 1 0 0 0,1 0 0 0 0,-1 0 0 0 0,1 0 0 0 0,0 0 0 0 0,0 0 0 0 0,0 0 0 0 0,0 0 0 0 0,0 0 0 0 0,0 0 0 0 0,0 0 0 0 0,1 0 0 0 0,-1 1 0 0 0,0 1 0 0 0,0 3 130 0 0,1 0-1 0 0,-1 0 1 0 0,1 0 0 0 0,0 0-1 0 0,0 0 1 0 0,1 0 0 0 0,0 0-1 0 0,0 0 1 0 0,5 12-1 0 0,-3-9-198 0 0,1-1-1 0 0,0 1 1 0 0,0 0 0 0 0,9 12-1 0 0,76 105 317 0 0,-82-115-389 0 0,0-1 0 0 0,-1 2-1 0 0,7 16 1 0 0,-12-26 93 0 0,0 1 0 0 0,0-1 1 0 0,0 0-1 0 0,0 1 0 0 0,0-1 0 0 0,-1 0 0 0 0,0 1 1 0 0,1-1-1 0 0,-1 1 0 0 0,-1-1 0 0 0,1 1 0 0 0,0-1 0 0 0,-1 0 1 0 0,-1 6-1 0 0,0-4 5 0 0,-1 0 0 0 0,1 0 0 0 0,-1 0 0 0 0,0 0 0 0 0,0 0-1 0 0,-1 0 1 0 0,-6 7 0 0 0,7-10-5 0 0,0 1-1 0 0,0-1 0 0 0,1 0 1 0 0,-2 0-1 0 0,1 0 0 0 0,-5 2 0 0 0,-6 4 77 0 0,8-6-27 0 0,0 1 0 0 0,0-1 0 0 0,0 0 0 0 0,0 0 0 0 0,-14 2 0 0 0,-3 1 213 0 0,21-4-249 0 0,-7-1 123 0 0,-15 0 112 0 0,24 0-313 0 0,0 0 1 0 0,-1 0 0 0 0,1 0 0 0 0,0 0-1 0 0,-1 0 1 0 0,1 0 0 0 0,0 0 0 0 0,0-1-1 0 0,-1 1 1 0 0,1 0 0 0 0,0 0-1 0 0,-1 0 1 0 0,1 0 0 0 0,0 0 0 0 0,0 0-1 0 0,-1-1 1 0 0,1 1 0 0 0,0 0 0 0 0,0 0-1 0 0,-1-1 1 0 0,1 1 0 0 0,0 0-1 0 0,0 0 1 0 0,0-1 0 0 0,-1 1 0 0 0,1 0-1 0 0,0 0 1 0 0,0-1 0 0 0,0 1 0 0 0,0 0-1 0 0,0-1 1 0 0,0 1 0 0 0,0 0-1 0 0,0 0 1 0 0,0-1 0 0 0,0 1 0 0 0,0 0-1 0 0,0-1 1 0 0,0 1 0 0 0,0 0 0 0 0,0-1-1 0 0,0 1 1 0 0,0 0 0 0 0,0-1 0 0 0,0 1-1 0 0,0 0 1 0 0,0 0 0 0 0,0-1-1 0 0,1 1 1 0 0,8-20-5162 0 0,2 6-1043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1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350 0 1840 0 0,'0'0'10636'0'0,"-1"1"-9688"0"0,-1 2-717 0 0,0 0 1 0 0,0 0 0 0 0,0 0-1 0 0,0 0 1 0 0,1 0 0 0 0,-1 0-1 0 0,1 0 1 0 0,0 1 0 0 0,0-1-1 0 0,-1 5 1 0 0,-7 19 603 0 0,5-18-537 0 0,0 0-1 0 0,0 1 0 0 0,1-1 1 0 0,-3 15-1 0 0,-10 24 621 0 0,11-35-624 0 0,1 0 1 0 0,-4 17-1 0 0,-8 32 639 0 0,8-35-428 0 0,-42 108 446 0 0,35-101-692 0 0,2 1 0 0 0,1 0-1 0 0,-8 43 1 0 0,14-45-259 0 0,-16 56 0 0 0,20-83 0 0 0,0 0 0 0 0,1-1 0 0 0,-1 11 0 0 0,-1 6 0 0 0,2-12 0 0 0,1-1-64 0 0,0-8-273 0 0,0-14-4252 0 0,0 6 3532 0 0,1 1 174 0 0,-1 0 0 0 0,0 0-1 0 0,0 0 1 0 0,-1-1 0 0 0,0 1-1 0 0,0 0 1 0 0,0 1 0 0 0,-1-1-1 0 0,0 0 1 0 0,-4-8 0 0 0,-33-57-3304 0 0,18 33 5099 0 0,0 9 6584 0 0,21 27-6459 0 0,0 1-934 0 0,0 1-1 0 0,0-1 1 0 0,0 0-1 0 0,0 0 1 0 0,0 0-1 0 0,0 0 1 0 0,0 1 0 0 0,0-1-1 0 0,0 0 1 0 0,1 0-1 0 0,-1 0 1 0 0,0 1-1 0 0,1-1 1 0 0,-1 0-1 0 0,1 0 1 0 0,-1 1-1 0 0,1-1 1 0 0,-1 0-1 0 0,1 1 1 0 0,0-2-1 0 0,17-4 1908 0 0,-3 2-1404 0 0,-4 1-204 0 0,0 1-1 0 0,0 1 0 0 0,0 0 0 0 0,0 0 1 0 0,0 1-1 0 0,14 1 0 0 0,5 0 306 0 0,6-1-596 0 0,0 1-80 0 0,42-5-1 0 0,-60 1-30 0 0,5 1 0 0 0,32-9 0 0 0,-17 4-95 0 0,13-3-209 0 0,-47 8 269 0 0,0 1 0 0 0,0-1 0 0 0,0 1-1 0 0,0-1 1 0 0,0-1 0 0 0,0 1 0 0 0,0 0 0 0 0,-1-1 0 0 0,5-3 0 0 0,10-10-1561 0 0,-15 15 1406 0 0,-1 0 0 0 0,0-1 0 0 0,0 1 0 0 0,0-1 0 0 0,0 0 0 0 0,0 0 0 0 0,0 0 0 0 0,-1 1 0 0 0,1-2 0 0 0,0 1 0 0 0,-1 0 0 0 0,0 0 0 0 0,1 0 0 0 0,-1-1 0 0 0,0 1 0 0 0,0 0 0 0 0,0-1 0 0 0,-1 1 0 0 0,1-1 0 0 0,-1 1 0 0 0,1-5 0 0 0,1-2-369 0 0,-1 6 455 0 0,0 1 1 0 0,0-1 0 0 0,-1 1-1 0 0,1 0 1 0 0,-1-1-1 0 0,0 1 1 0 0,1-1-1 0 0,-1 1 1 0 0,-1-5 0 0 0,0-3 87 0 0,-3 0 16 0 0,3 1 84 0 0,1 9-38 0 0,-1-1 0 0 0,1 1 0 0 0,0 0 0 0 0,-1-1 1 0 0,1 1-1 0 0,0-1 0 0 0,-1 1 0 0 0,1 0 1 0 0,-1 0-1 0 0,1-1 0 0 0,-1 1 0 0 0,1 0 0 0 0,-1 0 1 0 0,1-1-1 0 0,-1 1 0 0 0,1 0 0 0 0,-1 0 0 0 0,1 0 1 0 0,-1 0-1 0 0,0-1 78 0 0,-5-1 143 0 0,5 1-197 0 0,0 1-1 0 0,0-1 1 0 0,0 1-1 0 0,0-1 0 0 0,0 1 1 0 0,-1-1-1 0 0,1 1 1 0 0,0-1-1 0 0,0 1 1 0 0,0 0-1 0 0,-1 0 0 0 0,1 0 1 0 0,0 0-1 0 0,0 0 1 0 0,-1 0-1 0 0,1 0 0 0 0,0 0 1 0 0,0 0-1 0 0,-1 0 1 0 0,1 1-1 0 0,0-1 1 0 0,0 1-1 0 0,-1-1 0 0 0,1 1 1 0 0,0-1-1 0 0,0 1 1 0 0,0-1-1 0 0,0 1 0 0 0,0 0 1 0 0,0 0-1 0 0,0 0 1 0 0,0-1-1 0 0,-1 3 0 0 0,-17 11 587 0 0,16-12-563 0 0,0 0 0 0 0,0 0-1 0 0,0 0 1 0 0,0 0 0 0 0,1 1 0 0 0,-1-1 0 0 0,1 1 0 0 0,-1 0 0 0 0,-2 4-1 0 0,-18 34 618 0 0,-21 51-1 0 0,33-67-275 0 0,6-16-303 0 0,1 1 1 0 0,0 0-1 0 0,0 0 0 0 0,1 0 0 0 0,-3 19 0 0 0,3-7-55 0 0,1-17-67 0 0,1 0 1 0 0,1 1 0 0 0,-1-1 0 0 0,1 1 0 0 0,0-1 0 0 0,1 11-1 0 0,4-3-9 0 0,1-7 0 0 0,9-2 0 0 0,-9-5 0 0 0,0 1 0 0 0,-1-2 0 0 0,1 1 0 0 0,0 0 0 0 0,-1-1 0 0 0,1 0 0 0 0,-1-1 0 0 0,0 1 0 0 0,7-5 0 0 0,6-4 0 0 0,19-16 0 0 0,-22 14-401 0 0,-1 0-1 0 0,23-30 1 0 0,-3 4-213 0 0,37-29 204 0 0,-69 66 149 0 0,-2 4-208 0 0,-1-1 479 0 0,1 0 0 0 0,0 0 0 0 0,-1 0 0 0 0,1 1 0 0 0,-1-1 0 0 0,1 0 0 0 0,-1 0 0 0 0,1 0 0 0 0,-1 0 0 0 0,-1 2 0 0 0,-2 2 24 0 0,-7 16 139 0 0,-10 17 204 0 0,-18 22 777 0 0,37-56-1046 0 0,0-1 0 0 0,-1 1 0 0 0,1 0 0 0 0,1 0 0 0 0,-1 1 1 0 0,1-1-1 0 0,-2 6 0 0 0,-5 15 129 0 0,6-22-232 0 0,0 1-4 0 0,0 0 0 0 0,0 0 0 0 0,1 0 0 0 0,-1 0 0 0 0,1 1 0 0 0,0-1 0 0 0,0 0 0 0 0,0 1 0 0 0,1-1 0 0 0,0 6 0 0 0,-1-4-32 0 0,1-1-90 0 0,0-1 1 0 0,0 0 0 0 0,1 0 0 0 0,-1 0 0 0 0,2 8-1 0 0,-1-11 82 0 0,-1 0-1 0 0,1 0 1 0 0,-1 0-1 0 0,1 0 0 0 0,0 0 1 0 0,-1 0-1 0 0,1 0 1 0 0,0 0-1 0 0,0 0 0 0 0,0 0 1 0 0,-1 0-1 0 0,1 0 1 0 0,0 0-1 0 0,0-1 0 0 0,0 1 1 0 0,0 0-1 0 0,1-1 1 0 0,-1 1-1 0 0,0-1 0 0 0,0 1 1 0 0,0-1-1 0 0,0 1 1 0 0,1-1-1 0 0,-1 0 0 0 0,1 0 1 0 0,14 0-972 0 0,0-3-12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2.6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8288 0 0,'0'0'8112'0'0,"1"2"-7350"0"0,2 3-491 0 0,-1 1-1 0 0,0-1 0 0 0,0 1 1 0 0,-1-1-1 0 0,0 1 1 0 0,0-1-1 0 0,0 1 0 0 0,0 11 1 0 0,-1-9 20 0 0,0 1-1 0 0,-1-1 1 0 0,0 0 0 0 0,0 1 0 0 0,-5 14 0 0 0,3-10 86 0 0,-1 0 1 0 0,-1 20 0 0 0,-5 18 243 0 0,6-28-423 0 0,4-19-169 0 0,0 1-1 0 0,-1-1 1 0 0,0 1 0 0 0,0-1 0 0 0,0 0 0 0 0,-3 7 0 0 0,-28 79-29 0 0,31-84 58 0 0,1-4 1316 0 0,13-18-878 0 0,-10 10-484 0 0,1-1-1 0 0,0 1 1 0 0,-1 0-1 0 0,3-10 1 0 0,6-12-180 0 0,-5 15 110 0 0,0-1 117 0 0,0 1 0 0 0,1-1 0 0 0,0 2 0 0 0,16-20 0 0 0,5 4-41 0 0,-18 18-18 0 0,-1 0 0 0 0,0-1-1 0 0,11-15 1 0 0,-17 21 0 0 0,-1 0 0 0 0,1 0 0 0 0,0 1 0 0 0,8-7 1 0 0,1-1-18 0 0,-12 11-59 0 0,1 1-60 0 0,6 0 140 0 0,-6 0 155 0 0,-2 2-98 0 0,-1 9-58 0 0,-1 0-1 0 0,0 0 0 0 0,-1-1 1 0 0,-6 19-1 0 0,-2 6-2 0 0,-12 32 0 0 0,14-41 0 0 0,7-21 0 0 0,1-1 0 0 0,-1 1 0 0 0,1 0 0 0 0,-1 5 0 0 0,1-6 0 0 0,0 0 0 0 0,0-1 0 0 0,0 1 0 0 0,0 0 0 0 0,0-1 0 0 0,-3 4 0 0 0,4-6 0 0 0,0-1 0 0 0,-1 0 0 0 0,1 0 0 0 0,0 1 0 0 0,0-1 0 0 0,0 0 0 0 0,0 0 0 0 0,-1 1 0 0 0,1-1 0 0 0,0 0 0 0 0,0 1 0 0 0,0-1 0 0 0,0 0 0 0 0,0 1 0 0 0,0-1 0 0 0,0 0 0 0 0,0 1 0 0 0,0-1 0 0 0,0 0 0 0 0,0 0 0 0 0,0 1 0 0 0,0-1 0 0 0,0 0 0 0 0,0 1 0 0 0,0-1 0 0 0,0 0 0 0 0,1 1 0 0 0,-1-1 0 0 0,0 0 0 0 0,0 0 0 0 0,0 1 0 0 0,0-1 0 0 0,1 0 0 0 0,-1 0 0 0 0,0 1 0 0 0,0-1 0 0 0,0 0 0 0 0,1 0 0 0 0,-1 0 0 0 0,0 1 0 0 0,0-1 0 0 0,1 0 0 0 0,-1 0 0 0 0,0 0 0 0 0,1 0 0 0 0,-1 0 0 0 0,0 1 0 0 0,0-1 0 0 0,1 0 0 0 0,-1 0 0 0 0,0 0 0 0 0,1 0 0 0 0,-1 0 0 0 0,0 0 0 0 0,1 0 0 0 0,-1 0 0 0 0,0 0 0 0 0,1 0 0 0 0,-1 0 0 0 0,0-1 0 0 0,0 1 0 0 0,1 0 0 0 0,-1 0 0 0 0,0 0 0 0 0,1 0 0 0 0,-1 0 0 0 0,0 0 0 0 0,0-1 0 0 0,1 1 0 0 0,-1 0 0 0 0,4-1 0 0 0,1 0 0 0 0,-1 0 0 0 0,0-1 0 0 0,0 1 0 0 0,0-1 0 0 0,-1 0 0 0 0,1 0 0 0 0,0 0 0 0 0,3-3 0 0 0,31-27 0 0 0,-24 19 0 0 0,13-15 0 0 0,-20 20 0 0 0,0 0 0 0 0,15-11 0 0 0,-6 4-304 0 0,-1 0 0 0 0,0 0-1 0 0,0-2 1 0 0,22-35 0 0 0,-33 48 184 0 0,-1 0 0 0 0,1-1 0 0 0,0 1-1 0 0,4-3 1 0 0,8-9 101 0 0,-11 7 2 0 0,-4 7-293 0 0,-2 18-1076 0 0,-3 4 1537 0 0,-1 1 1 0 0,-1-1 0 0 0,0 0 0 0 0,-2-1 0 0 0,0 1 0 0 0,-12 18-1 0 0,15-26-90 0 0,1 0 0 0 0,0 0 0 0 0,1 1 0 0 0,0-1 0 0 0,1 1 0 0 0,0 0 0 0 0,0 17 0 0 0,3-14-1165 0 0,5 0-432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19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17 286 456 0 0,'0'0'14572'0'0,"1"0"-13902"0"0,12 0 324 0 0,-1-1 0 0 0,15-1 0 0 0,-23 1-796 0 0,0 0 0 0 0,0 0-1 0 0,0 0 1 0 0,0 0 0 0 0,-1-1 0 0 0,1 0-1 0 0,0 0 1 0 0,-1 0 0 0 0,1 0 0 0 0,5-5-1 0 0,9-8 157 0 0,9-9-92 0 0,-17 13-151 0 0,-7 9-33 0 0,0-1 0 0 0,0 0 0 0 0,-1 0 0 0 0,1 0 0 0 0,-1 0 0 0 0,0 0 0 0 0,0 0 0 0 0,0-1 0 0 0,0 1 0 0 0,-1-1 0 0 0,3-6 0 0 0,-3 5-54 0 0,1 1 0 0 0,-1-1-1 0 0,1 1 1 0 0,1 0 0 0 0,2-6 0 0 0,8-17 9 0 0,-13 25-33 0 0,1 0 1 0 0,-1 1 0 0 0,1-1 0 0 0,-1 0 0 0 0,0 0 0 0 0,0 0-1 0 0,0 0 1 0 0,0 1 0 0 0,0-1 0 0 0,-1 0 0 0 0,1 0 0 0 0,0 0-1 0 0,-1 0 1 0 0,0-2 0 0 0,-1 0 12 0 0,0 1-20 0 0,1 0 0 0 0,0 0 0 0 0,0 0 1 0 0,0 0-1 0 0,0-1 0 0 0,0 1 0 0 0,1 0 1 0 0,-1-7-1 0 0,1-9-245 0 0,0 18 115 0 0,0-1-13 0 0,-1 1 134 0 0,0 0 0 0 0,1 0 0 0 0,-1 0-1 0 0,0 0 1 0 0,1 0 0 0 0,-1 0 0 0 0,0 0 0 0 0,0 0-1 0 0,0 0 1 0 0,0 0 0 0 0,0 1 0 0 0,0-1-1 0 0,0 0 1 0 0,0 1 0 0 0,0-1 0 0 0,0 1 0 0 0,0-1-1 0 0,-1 1 1 0 0,1 0 0 0 0,0-1 0 0 0,0 1-1 0 0,0 0 1 0 0,-1 0 0 0 0,1 0 0 0 0,0 0 0 0 0,0 0-1 0 0,-1 0 1 0 0,1 0 0 0 0,-2 1 0 0 0,-1-1 2 0 0,1 1 0 0 0,-1 0 0 0 0,1 0 0 0 0,-1 0 0 0 0,1 1 0 0 0,0-1 0 0 0,0 1 0 0 0,-1-1 0 0 0,-4 5 0 0 0,-11 7-11 0 0,14-9 19 0 0,0 0 1 0 0,0 0-1 0 0,0 0 0 0 0,-6 7 0 0 0,-1 3 6 0 0,3-5 0 0 0,0 1 0 0 0,1 1 0 0 0,-9 15 0 0 0,10-15 41 0 0,2 1 1 0 0,-1 0-1 0 0,1 0 0 0 0,1 1 0 0 0,0-1 0 0 0,-3 20 0 0 0,7-27 16 0 0,0 0 1 0 0,1-1-1 0 0,-1 1 0 0 0,1 0 0 0 0,0-1 0 0 0,0 1 0 0 0,1-1 0 0 0,-1 1 0 0 0,1-1 0 0 0,0 0 0 0 0,0 0 1 0 0,1 0-1 0 0,-1 0 0 0 0,1 0 0 0 0,0 0 0 0 0,0-1 0 0 0,0 1 0 0 0,0-1 0 0 0,1 0 0 0 0,-1 0 0 0 0,1 0 1 0 0,0 0-1 0 0,0-1 0 0 0,0 1 0 0 0,0-1 0 0 0,0 0 0 0 0,1 0 0 0 0,7 2 0 0 0,-4-4-44 0 0,0 0 0 0 0,0 0 1 0 0,-1-1-1 0 0,1 0 0 0 0,0 0 0 0 0,-1 0 0 0 0,1-1 0 0 0,-1-1 0 0 0,0 1 0 0 0,8-4 0 0 0,-7 3-715 0 0,1 0-1 0 0,0 1 0 0 0,0 0 0 0 0,0 0 0 0 0,15 0 1 0 0,-16 1-350 0 0,15 1-5767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3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222 46 8288 0 0,'0'-6'8982'0'0,"-2"36"-8174"0"0,-2 0-1 0 0,0 0 0 0 0,-2 0 1 0 0,-16 43-1 0 0,4-8 285 0 0,7-28-263 0 0,-23 50 0 0 0,-9 27-140 0 0,24-59-620 0 0,12-38 12 0 0,1 1-1 0 0,-7 30 1 0 0,5-14 111 0 0,-2 12 82 0 0,9-34-254 0 0,-1 8-16 0 0,-9 31 0 0 0,11-45-4 0 0,3-6 0 0 0,3-5 0 0 0,-6 5 0 0 0,2-2-61 0 0,0-1-1 0 0,0 1 1 0 0,-1 0-1 0 0,1-1 1 0 0,0 0-1 0 0,-1 1 1 0 0,1-1-1 0 0,-1 0 1 0 0,0 0-1 0 0,0 1 0 0 0,0-1 1 0 0,-1 0-1 0 0,1-4 1 0 0,0 3-74 0 0,0 1-1 0 0,1-1 1 0 0,-1 0 0 0 0,0 1 0 0 0,1-1 0 0 0,0 1-1 0 0,4-6 1 0 0,5-11-314 0 0,17-65-1087 0 0,17-52-353 0 0,-29 81 1650 0 0,1 0 227 0 0,6-22 10 0 0,49-112 0 0 0,-58 159 14 0 0,-8 16 36 0 0,1 0 0 0 0,1 0 0 0 0,0 0 0 0 0,15-19 0 0 0,-22 33 6 0 0,0 0-1 0 0,1-1 1 0 0,-1 1-1 0 0,0 0 1 0 0,1 0-1 0 0,-1 0 1 0 0,1 0-1 0 0,-1 0 1 0 0,1 0-1 0 0,0 0 1 0 0,-1 0-1 0 0,1 1 1 0 0,0-1-1 0 0,0 1 1 0 0,-1-1-1 0 0,1 1 1 0 0,3 0-1 0 0,-3 0 350 0 0,0 1 21 0 0,1 1-299 0 0,0 1 1 0 0,0-1 0 0 0,0 1-1 0 0,0 0 1 0 0,-1 0 0 0 0,0 0 0 0 0,1 1-1 0 0,2 5 1 0 0,16 32 437 0 0,-16-29-542 0 0,-1 0-1 0 0,-1 1 0 0 0,0-1 1 0 0,-1 1-1 0 0,0 0 0 0 0,-1 0 0 0 0,0 0 1 0 0,-1 0-1 0 0,-1 0 0 0 0,0-1 1 0 0,0 1-1 0 0,-5 18 0 0 0,3-20-20 0 0,0 0 0 0 0,-1 0 0 0 0,0-1 0 0 0,-1 1 0 0 0,-6 10 0 0 0,8-16 0 0 0,-1 0 0 0 0,1 0 0 0 0,-1 0 0 0 0,-1 0 0 0 0,1-1 0 0 0,-1 0 0 0 0,1 0 0 0 0,-1 0 0 0 0,0-1 0 0 0,-11 6 0 0 0,13-8-33 0 0,1 0 0 0 0,-1 0 0 0 0,0 0 0 0 0,0 0-1 0 0,1-1 1 0 0,-1 1 0 0 0,0-1 0 0 0,0 0 0 0 0,0 0-1 0 0,0 0 1 0 0,0 0 0 0 0,1-1 0 0 0,-1 1 0 0 0,0-1-1 0 0,0 0 1 0 0,1 0 0 0 0,-1 0 0 0 0,0 0 0 0 0,-3-2-1 0 0,-4-2-600 0 0,-1-2-1 0 0,1 1 0 0 0,-11-10 0 0 0,13 9-143 0 0,-8-3-6384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4.2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8288 0 0,'0'0'5438'0'0,"1"3"-4812"0"0,9 59 2117 0 0,9 19-1377 0 0,8 24-556 0 0,2 32 945 0 0,-15-66-1232 0 0,-10-47-399 0 0,0-1 1 0 0,1 28-1 0 0,-7-9-6193 0 0,-4-23-736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5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2760 0 0,'0'0'7925'0'0,"0"3"-7080"0"0,4 219 4315 0 0,2-80-4199 0 0,0-53-237 0 0,1 5-181 0 0,-2 21-144 0 0,0-90-363 0 0,-3-18-2 0 0,-1 0-1 0 0,1 0 1 0 0,-1 10-1 0 0,-2-7 4 0 0,1-8-29 0 0,-1 0 1 0 0,1 1 0 0 0,0-1 0 0 0,0 0-1 0 0,0 1 1 0 0,0-1 0 0 0,1 0 0 0 0,-1 1-1 0 0,1-1 1 0 0,-1 0 0 0 0,1 0 0 0 0,0 0-1 0 0,1 3 1 0 0,-2-3 688 0 0,0-5-630 0 0,-1 0-58 0 0,0 1 0 0 0,0-1-1 0 0,0 1 1 0 0,1-1 0 0 0,-1 1 0 0 0,1-1 0 0 0,0 0-1 0 0,0 1 1 0 0,0-6 0 0 0,1 0 26 0 0,-1-1 18 0 0,0 0 0 0 0,0 0 0 0 0,1 0 0 0 0,0 1 0 0 0,1-1 0 0 0,0 0 1 0 0,0 1-1 0 0,1-1 0 0 0,0 1 0 0 0,1 0 0 0 0,-1 0 0 0 0,8-11 0 0 0,-5 11-9 0 0,0 1-1 0 0,0 0 1 0 0,0 0-1 0 0,1 1 1 0 0,0 0-1 0 0,14-10 1 0 0,-18 14-43 0 0,0 0 1 0 0,1 1-1 0 0,-1-1 0 0 0,0 1 0 0 0,1 0 1 0 0,-1 0-1 0 0,1 0 0 0 0,-1 0 1 0 0,1 0-1 0 0,-1 1 0 0 0,1 0 1 0 0,0 0-1 0 0,-1 0 0 0 0,1 0 0 0 0,0 0 1 0 0,-1 1-1 0 0,1-1 0 0 0,-1 1 1 0 0,6 2-1 0 0,-3-1 2 0 0,0 1 1 0 0,0 0-1 0 0,0 1 0 0 0,0-1 1 0 0,-1 1-1 0 0,0 0 0 0 0,1 0 1 0 0,-1 1-1 0 0,-1-1 0 0 0,1 1 1 0 0,-1 0-1 0 0,0 1 0 0 0,0-1 1 0 0,0 1-1 0 0,3 5 0 0 0,-6-7-3 0 0,1-1 0 0 0,-1 1 0 0 0,0-1 0 0 0,0 1 0 0 0,1 5 0 0 0,3 10 0 0 0,-4-14-2 0 0,0 0 0 0 0,1 0 0 0 0,-2 0 0 0 0,1 0 0 0 0,0 0 0 0 0,-1 9 0 0 0,-1 3-46 0 0,-2-13 67 0 0,1-1-10 0 0,0 0 8 0 0,1 0 1 0 0,0 0-1 0 0,0 0 1 0 0,-1-1-1 0 0,0 1 1 0 0,0 0-1 0 0,1-1 0 0 0,-1 0 1 0 0,-1 1-1 0 0,1-1 1 0 0,0 0-1 0 0,0 0 1 0 0,-1 0-1 0 0,1 0 1 0 0,-1-1-1 0 0,0 1 1 0 0,0-1-1 0 0,-5 3 1 0 0,-1-1-54 0 0,7-3 21 0 0,0 1 0 0 0,0 0-1 0 0,1-1 1 0 0,-1 1 0 0 0,0-1-1 0 0,0 0 1 0 0,0 1 0 0 0,0-1-1 0 0,0 0 1 0 0,0 0 0 0 0,0-1-1 0 0,0 1 1 0 0,0 0 0 0 0,-3-1-1 0 0,-18-2 119 0 0,20 4 18 0 0,-1-2 0 0 0,1 1 0 0 0,0 0 1 0 0,-1-1-1 0 0,1 1 0 0 0,-1-1 0 0 0,1 0 1 0 0,0 0-1 0 0,0 0 0 0 0,-1-1 0 0 0,1 1 1 0 0,-5-4-1 0 0,-11-4-306 0 0,-2 1-286 0 0,21 7 483 0 0,-1 1 1 0 0,0-1-1 0 0,1 1 0 0 0,-1-1 1 0 0,0 1-1 0 0,1-1 0 0 0,-1 0 0 0 0,1 1 1 0 0,-1-1-1 0 0,1 1 0 0 0,-1-1 1 0 0,1 0-1 0 0,0 0 0 0 0,-1 1 0 0 0,1-1 1 0 0,0 0-1 0 0,0 0 0 0 0,-1 1 1 0 0,1-1-1 0 0,0 0 0 0 0,0 0 0 0 0,0 0 1 0 0,0 0 251 0 0,-1-1-71 0 0,0 1-284 0 0,1 1-1 0 0,0-1 1 0 0,0 1 0 0 0,0-1-1 0 0,-1 1 1 0 0,1-1-1 0 0,0 1 1 0 0,0-1 0 0 0,0 1-1 0 0,0-1 1 0 0,0 1 0 0 0,0-1-1 0 0,0 1 1 0 0,0-1 0 0 0,0 1-1 0 0,0-1 1 0 0,0 0-1 0 0,0 1 1 0 0,0-1 0 0 0,0 1-1 0 0,1-1 1 0 0,-1 1 0 0 0,0-1-1 0 0,0 1 1 0 0,1 0 0 0 0,-1-1-1 0 0,1 0 1 0 0,3-8-1496 0 0,2-5-135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6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10800 0 0,'0'0'1078'0'0,"1"2"-983"0"0,9 20 359 0 0,-8-18-158 0 0,0 0-1 0 0,0 0 0 0 0,0 1 1 0 0,0-1-1 0 0,1 7 1 0 0,-1-1 312 0 0,1 0 1 0 0,1 0 0 0 0,6 12 0 0 0,-3-7-23 0 0,-5-9-328 0 0,0-1 0 0 0,1 1 0 0 0,0-1 0 0 0,0 0 0 0 0,1 0 0 0 0,5 7 0 0 0,0 0 16 0 0,-7-10-195 0 0,1 0-1 0 0,0 0 1 0 0,0-1 0 0 0,0 1 0 0 0,0-1 0 0 0,0 1-1 0 0,0-1 1 0 0,0 0 0 0 0,0 0 0 0 0,1 0 0 0 0,-1-1-1 0 0,0 1 1 0 0,1-1 0 0 0,-1 0 0 0 0,0 0 0 0 0,1 0-1 0 0,-1 0 1 0 0,0 0 0 0 0,1-1 0 0 0,-1 0 0 0 0,0 0-1 0 0,0 1 1 0 0,1-2 0 0 0,2-1 0 0 0,1 0-46 0 0,0 0 0 0 0,0-1-1 0 0,-1 1 1 0 0,1-2 0 0 0,-1 1 0 0 0,0-1 0 0 0,0 0 0 0 0,-1 0 0 0 0,1-1 0 0 0,4-6 0 0 0,-10 12-37 0 0,6-7 50 0 0,-1-1-1 0 0,8-15 1 0 0,-11 20-29 0 0,-1 0 0 0 0,0-1 0 0 0,0 1 0 0 0,0 0-1 0 0,0-1 1 0 0,-1 1 0 0 0,1-1 0 0 0,-1 1 0 0 0,0 0 0 0 0,0-1 0 0 0,-1-5 0 0 0,0 3-122 0 0,0-2 76 0 0,0 1 0 0 0,0 0-1 0 0,-1 0 1 0 0,0 0 0 0 0,-3-8 0 0 0,4 13 68 0 0,0 0-1 0 0,0 0 1 0 0,-1 0 0 0 0,1 0-1 0 0,0 0 1 0 0,-1 0 0 0 0,1 1-1 0 0,-1-1 1 0 0,0 1 0 0 0,0-1-1 0 0,1 1 1 0 0,-1 0-1 0 0,0-1 1 0 0,0 1 0 0 0,0 0-1 0 0,0 0 1 0 0,0 1 0 0 0,-1-1-1 0 0,1 0 1 0 0,0 1 0 0 0,-4-1-1 0 0,-1 0 67 0 0,0 0 0 0 0,0 1 0 0 0,0 0 0 0 0,0 0 0 0 0,-1 1 0 0 0,2 0 0 0 0,-1 0 0 0 0,0 1-1 0 0,-12 4 1 0 0,9-2-125 0 0,0 1 0 0 0,1 0 0 0 0,0 0 1 0 0,0 1-1 0 0,-15 13 0 0 0,18-14-194 0 0,1 0 0 0 0,0 1 1 0 0,1-1-1 0 0,-7 10 1 0 0,9-12-33 0 0,0 0 0 0 0,0 1 1 0 0,0-1-1 0 0,1 0 1 0 0,0 1-1 0 0,-1-1 1 0 0,1 1-1 0 0,1-1 1 0 0,-1 1-1 0 0,0 4 0 0 0,1-6-774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6.6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21 160 1840 0 0,'0'0'10490'0'0,"0"1"-9116"0"0,0 80 3227 0 0,1-79-4470 0 0,-1 0 0 0 0,1-1 1 0 0,0 1-1 0 0,0-1 0 0 0,-1 1 0 0 0,1-1 1 0 0,0 0-1 0 0,0 1 0 0 0,0-1 1 0 0,1 0-1 0 0,-1 0 0 0 0,0 0 0 0 0,0 0 1 0 0,1 0-1 0 0,-1 0 0 0 0,1 0 0 0 0,-1 0 1 0 0,1 0-1 0 0,-1-1 0 0 0,1 1 1 0 0,-1 0-1 0 0,1-1 0 0 0,2 1 0 0 0,1-1-130 0 0,1 0 0 0 0,0-1-1 0 0,0 0 1 0 0,-1 0 0 0 0,1 0-1 0 0,0 0 1 0 0,-1-1 0 0 0,1 0-1 0 0,-1 0 1 0 0,0-1 0 0 0,0 1-1 0 0,0-1 1 0 0,0 0 0 0 0,0 0-1 0 0,-1-1 1 0 0,1 0 0 0 0,-1 0-1 0 0,0 0 1 0 0,0 0 0 0 0,0 0-1 0 0,-1-1 1 0 0,1 0 0 0 0,2-4-1 0 0,5-10 0 0 0,-8 14 0 0 0,0 0 0 0 0,0 0 0 0 0,-1 0 0 0 0,1 0 0 0 0,-1 0 0 0 0,0 0 0 0 0,0-1 0 0 0,-1 1 0 0 0,0-1 0 0 0,1-8 0 0 0,-2 7 58 0 0,0 0-1 0 0,0-1 0 0 0,-1 1 1 0 0,0 0-1 0 0,-3-8 0 0 0,3 11-25 0 0,-1 0-1 0 0,0 0 0 0 0,1 0 0 0 0,-1 1 1 0 0,-1-1-1 0 0,1 1 0 0 0,-1-1 1 0 0,1 1-1 0 0,-1 0 0 0 0,-4-4 0 0 0,0 0-27 0 0,6 6-1 0 0,0 0-1 0 0,0 0 1 0 0,0 0-1 0 0,0 0 1 0 0,0 0-1 0 0,0 0 0 0 0,-1 0 1 0 0,1 0-1 0 0,0 1 1 0 0,-1-1-1 0 0,1 0 1 0 0,0 1-1 0 0,-1-1 1 0 0,1 1-1 0 0,-1-1 1 0 0,1 1-1 0 0,-1 0 1 0 0,1 0-1 0 0,-2-1 1 0 0,-5 1-32 0 0,1 0 0 0 0,-1 0 0 0 0,0 0 0 0 0,1 1 0 0 0,-1 0 0 0 0,1 0 0 0 0,-1 1 0 0 0,1 0 0 0 0,0 1 0 0 0,-11 4 0 0 0,14-5-53 0 0,1 1 0 0 0,0-1 0 0 0,0 1 0 0 0,0-1 0 0 0,0 1 1 0 0,0 0-1 0 0,1 0 0 0 0,-1 0 0 0 0,1 0 0 0 0,0 1 0 0 0,0-1 0 0 0,0 1 0 0 0,0-1 0 0 0,1 1 0 0 0,-1 0 0 0 0,1-1 1 0 0,0 1-1 0 0,0 0 0 0 0,1 0 0 0 0,-1 0 0 0 0,1 0 0 0 0,0 6 0 0 0,0 0-1065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1:37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0 11920 0 0,'0'0'5153'0'0,"0"3"-4480"0"0,-2 25 387 0 0,0-20-804 0 0,1 1 0 0 0,1-1 1 0 0,0 16-1 0 0,2 0 403 0 0,-3 39 0 0 0,-1-11-185 0 0,0 94 257 0 0,-11 73 418 0 0,8-46-794 0 0,5-154-446 0 0,0-3-570 0 0,4-1-46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25.0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38 3224 0 0,'0'0'143'0'0,"0"-5"26"0"0,0-27 16473 0 0,0 178-13805 0 0,0-142-2790 0 0,-1-1 0 0 0,1 1 0 0 0,-1-1 0 0 0,0 0 0 0 0,0 1 0 0 0,0-1 0 0 0,-2 5 0 0 0,2-4 12 0 0,-1 0 0 0 0,1 0 1 0 0,0 0-1 0 0,-2 8 0 0 0,1 47 409 0 0,-2 11-48 0 0,-29 181 1084 0 0,32-221-1504 0 0,0-18 1 0 0,-1-9-3 0 0,0-1 4 0 0,1 9 8 0 0,1-9-65 0 0,7-12-6581 0 0,3-1 4532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26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101 149 456 0 0,'0'0'5505'0'0,"-1"-5"-1386"0"0,0 3-3924 0 0,0 0 1 0 0,0 0 0 0 0,0-1-1 0 0,0 1 1 0 0,1 0 0 0 0,-1 0-1 0 0,1 0 1 0 0,-1-1 0 0 0,1 1-1 0 0,0 0 1 0 0,0-1 0 0 0,0-3-1 0 0,-2-16 1148 0 0,2 20-1223 0 0,-1 0 0 0 0,1 0 0 0 0,0 0-1 0 0,-1 0 1 0 0,1 1 0 0 0,0-1 0 0 0,0 0-1 0 0,0 0 1 0 0,0 0 0 0 0,1 0 0 0 0,-1 0-1 0 0,0 0 1 0 0,1 1 0 0 0,-1-1 0 0 0,1 0-1 0 0,0 0 1 0 0,0 1 0 0 0,0-1 0 0 0,0 0-1 0 0,0 1 1 0 0,0-1 0 0 0,0 1 0 0 0,0-1-1 0 0,0 1 1 0 0,1 0 0 0 0,-1-1 0 0 0,3-1-1 0 0,16-15 305 0 0,-8 8 159 0 0,-11 9-563 0 0,0 0 0 0 0,-1 0 0 0 0,1 1 1 0 0,0-1-1 0 0,0 0 0 0 0,0 1 1 0 0,0-1-1 0 0,0 0 0 0 0,0 1 0 0 0,0-1 1 0 0,0 1-1 0 0,0-1 0 0 0,0 1 0 0 0,0 0 1 0 0,0-1-1 0 0,0 1 0 0 0,1 0 1 0 0,-1 0-1 0 0,0 0 0 0 0,2 0 0 0 0,1 0 58 0 0,0 0-1 0 0,0 0 0 0 0,0 1 1 0 0,0 0-1 0 0,0 0 0 0 0,0 0 1 0 0,0 0-1 0 0,0 0 0 0 0,5 3 1 0 0,23 10 423 0 0,-29-12-461 0 0,0 0 0 0 0,0 0-1 0 0,0 1 1 0 0,0 0 0 0 0,-1-1 0 0 0,1 1-1 0 0,-1 0 1 0 0,0 0 0 0 0,0 0 0 0 0,3 7-1 0 0,3 3-17 0 0,-7-11-5 0 0,0 0-1 0 0,0 0 1 0 0,0 1 0 0 0,-1-1 0 0 0,1 0 0 0 0,0 0 0 0 0,-1 1 0 0 0,1 3-1 0 0,3 10 91 0 0,-1-9-83 0 0,0 0 0 0 0,-1-1 0 0 0,0 1 0 0 0,0 1 0 0 0,0-1 0 0 0,-1 0 0 0 0,1 13 0 0 0,1 3 217 0 0,-2-20-181 0 0,-1 0-1 0 0,1 0 1 0 0,-1 0-1 0 0,1 0 1 0 0,-1 0-1 0 0,0 0 0 0 0,0 0 1 0 0,-1 5-1 0 0,-3 15 169 0 0,2-12-162 0 0,0 0-1 0 0,0 0 0 0 0,-1-1 1 0 0,-1 1-1 0 0,1 0 0 0 0,-2-1 1 0 0,-9 18-1 0 0,8-19 61 0 0,-1 0 1 0 0,0 0-1 0 0,-16 15 0 0 0,6-6-41 0 0,15-15-75 0 0,0-1 0 0 0,0 1 0 0 0,0-1 0 0 0,0 0-1 0 0,-5 3 1 0 0,3-2 35 0 0,1-1-1 0 0,-1 0 1 0 0,0 0 0 0 0,0-1-1 0 0,0 1 1 0 0,0-1-1 0 0,0 0 1 0 0,-9 2 0 0 0,-5 3 280 0 0,15-5-292 0 0,1 0 0 0 0,-1 0 0 0 0,1 0 0 0 0,-1 0-1 0 0,0 0 1 0 0,0-1 0 0 0,1 1 0 0 0,-5-1 0 0 0,-20 5 182 0 0,22-4-140 0 0,-1 1 1 0 0,0-1 0 0 0,0 0 0 0 0,-9 0-1 0 0,13-1 4 0 0,-3-1 98 0 0,-15-3 1 0 0,18 4-82 0 0,-5-7 614 0 0,2-1-596 0 0,5 8-114 0 0,0 0 0 0 0,0-1 1 0 0,0 1-1 0 0,0 0 1 0 0,0 0-1 0 0,0 0 1 0 0,0 0-1 0 0,0-1 1 0 0,0 1-1 0 0,0 0 1 0 0,0 0-1 0 0,0 0 1 0 0,0 0-1 0 0,1-1 1 0 0,-1 1-1 0 0,0 0 1 0 0,0 0-1 0 0,0 0 1 0 0,0 0-1 0 0,0-1 1 0 0,0 1-1 0 0,0 0 1 0 0,0 0-1 0 0,0 0 1 0 0,1 0-1 0 0,-1 0 0 0 0,0 0 1 0 0,0-1-1 0 0,0 1 1 0 0,0 0-1 0 0,1 0 1 0 0,-1 0-1 0 0,0 0 1 0 0,0 0-1 0 0,0 0 1 0 0,0 0-1 0 0,1 0 1 0 0,-1 0-1 0 0,0 0 1 0 0,0 0-1 0 0,0 0 1 0 0,0 0-1 0 0,1 0 1 0 0,-1 0-1 0 0,0 0 1 0 0,0 0-1 0 0,0 0 1 0 0,1 0-1 0 0,-1 0 0 0 0,0 0 1 0 0,0 0-1 0 0,15 0-4 0 0,-13 0 6 0 0,1 0-2 0 0,0-1 0 0 0,-1 1 0 0 0,1 1 0 0 0,0-1 0 0 0,0 0 0 0 0,-1 0 0 0 0,1 1 0 0 0,0 0 0 0 0,0 0 0 0 0,-1-1 0 0 0,4 3 0 0 0,3 1 0 0 0,7 0-32 0 0,-1 2 1 0 0,1-1-1 0 0,-1 2 0 0 0,0 0 0 0 0,20 14 1 0 0,-26-15-109 0 0,1-1 0 0 0,0 1 0 0 0,12 4 0 0 0,13 7 650 0 0,-33-16-498 0 0,0 1-1 0 0,0-1 0 0 0,0 1 0 0 0,0-1 1 0 0,1 0-1 0 0,-1 0 0 0 0,0 0 1 0 0,1 0-1 0 0,-1 0 0 0 0,1-1 1 0 0,-1 1-1 0 0,1-1 0 0 0,-1 0 0 0 0,1 1 1 0 0,-1-1-1 0 0,1 0 0 0 0,-1-1 1 0 0,1 1-1 0 0,-1 0 0 0 0,1-1 1 0 0,-1 1-1 0 0,3-2 0 0 0,2 1-104 0 0,-1-1-1 0 0,0 1 0 0 0,12 0 1 0 0,-17 1 69 0 0,0 0 1 0 0,0-1-1 0 0,-1 1 0 0 0,1 0 1 0 0,0 0-1 0 0,-1-1 1 0 0,1 1-1 0 0,0 0 1 0 0,-1-1-1 0 0,1 1 1 0 0,-1 0-1 0 0,1-1 1 0 0,0 1-1 0 0,-1-1 1 0 0,1 1-1 0 0,-1-1 1 0 0,1 0-1 0 0,1-1-48 0 0,9-4-110 0 0,-9 5 146 0 0,0 0-1 0 0,0-1 1 0 0,0 1-1 0 0,-1 0 1 0 0,1-1 0 0 0,0 1-1 0 0,0-1 1 0 0,1-1-1 0 0,1-2-883 0 0,0 0 0 0 0,-1 0-1 0 0,6-8 1 0 0,-3 7-1569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27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93 11976 0 0,'0'0'1372'0'0,"2"2"-996"0"0,9 15 681 0 0,-10-13-726 0 0,2 0 0 0 0,-1-1 0 0 0,0 1 0 0 0,1 0 0 0 0,3 3 0 0 0,1 1 158 0 0,-1 1 0 0 0,0-1-1 0 0,-1 1 1 0 0,0 1 0 0 0,8 18-1 0 0,-11-24-370 0 0,0-1-1 0 0,0 1 1 0 0,0-1-1 0 0,0 0 0 0 0,1 0 1 0 0,4 4-1 0 0,7 11 408 0 0,-12-15-453 0 0,0 0-1 0 0,1 0 1 0 0,-1-1-1 0 0,0 1 1 0 0,1-1-1 0 0,0 1 1 0 0,0-1 0 0 0,-1 0-1 0 0,1 0 1 0 0,0-1-1 0 0,1 1 1 0 0,-1 0 0 0 0,0-1-1 0 0,0 0 1 0 0,1 0-1 0 0,-1 0 1 0 0,1 0-1 0 0,-1 0 1 0 0,0-1 0 0 0,1 1-1 0 0,0-1 1 0 0,3 0-1 0 0,-1-1 28 0 0,-1 1-1 0 0,1-1 1 0 0,-1 0 0 0 0,0 0-1 0 0,1 0 1 0 0,-1-1-1 0 0,0 0 1 0 0,0 0 0 0 0,0 0-1 0 0,0-1 1 0 0,0 1-1 0 0,-1-1 1 0 0,7-6 0 0 0,13-8 59 0 0,-19 14-131 0 0,0 0-1 0 0,0-1 1 0 0,0 0 0 0 0,-1 0 0 0 0,7-6-1 0 0,-5 2-26 0 0,3-3 0 0 0,0 0 0 0 0,7-14 0 0 0,-6 9 21 0 0,-8 14-15 0 0,0 0-1 0 0,-1-1 0 0 0,1 1 1 0 0,-1-1-1 0 0,1 0 1 0 0,-1 0-1 0 0,1-3 0 0 0,0 3-5 0 0,-1 3 0 0 0,-1-1 0 0 0,1 0 0 0 0,-1 1 0 0 0,0-1 0 0 0,1 0 0 0 0,-1 1 0 0 0,0-1 0 0 0,0 0 0 0 0,1 0 0 0 0,-1 0 0 0 0,0 1 0 0 0,0-1 0 0 0,0 0 0 0 0,0 0 0 0 0,0 1 0 0 0,0-1 0 0 0,0 0 0 0 0,0 0 0 0 0,0 0 0 0 0,-1-1 0 0 0,1-2 10 0 0,-1-1 0 0 0,0 1 0 0 0,0 0 1 0 0,0-1-1 0 0,0 1 0 0 0,-1 0 0 0 0,0 0 0 0 0,1-1 0 0 0,-2 1 0 0 0,1 1 0 0 0,0-1 0 0 0,-1 0 0 0 0,0 1 0 0 0,0-1 0 0 0,0 1 0 0 0,0 0 1 0 0,-4-3-1 0 0,4 4-4 0 0,2 1-4 0 0,0 1-1 0 0,0-1 0 0 0,0 0 0 0 0,0 1 0 0 0,0-1 0 0 0,0 0 0 0 0,0 1 0 0 0,1-1 1 0 0,-1 0-1 0 0,0 0 0 0 0,1 0 0 0 0,-1 1 0 0 0,-1-3 0 0 0,-1 0 47 0 0,-11-1-17 0 0,11 2-17 0 0,0 1-1 0 0,1 0 1 0 0,-1 0 0 0 0,0 0-1 0 0,1 1 1 0 0,-1-1 0 0 0,0 1-1 0 0,0-1 1 0 0,1 1-1 0 0,-1 0 1 0 0,0 0 0 0 0,0 0-1 0 0,0 1 1 0 0,0-1 0 0 0,1 0-1 0 0,-5 2 1 0 0,2 0-4 0 0,1 1-1 0 0,-1-1 1 0 0,1 1 0 0 0,-1 0-1 0 0,1 1 1 0 0,0-1 0 0 0,0 0-1 0 0,0 1 1 0 0,1 0 0 0 0,-5 6 0 0 0,-4 1 1 0 0,11-10-11 0 0,-1 0 0 0 0,0 0 0 0 0,1 1 0 0 0,-1-1 0 0 0,1 1 0 0 0,0-1 0 0 0,-1 1-1 0 0,1 0 1 0 0,0 0 0 0 0,-1 2 0 0 0,-3 6-17 0 0,3-4 53 0 0,-1 0-1 0 0,1 0 1 0 0,0 0 0 0 0,0 0 0 0 0,0 0-1 0 0,1 1 1 0 0,0-1 0 0 0,0 8-1 0 0,0 2 41 0 0,0-14-87 0 0,1 1-1 0 0,0-1 1 0 0,0 1-1 0 0,0-1 0 0 0,0 1 1 0 0,1 4-1 0 0,2 4-63 0 0,-3-8-198 0 0,1 0 0 0 0,0 0-1 0 0,0 0 1 0 0,0 0 0 0 0,2 5-1 0 0,-2-6-1487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28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1 128 3912 0 0,'0'0'176'0'0,"0"-2"104"0"0,0-1-107 0 0,0 1-1 0 0,0 0 1 0 0,1-1 0 0 0,-1 1-1 0 0,1 0 1 0 0,0-1-1 0 0,0 1 1 0 0,-1 0 0 0 0,1 0-1 0 0,1 0 1 0 0,0-2 0 0 0,-1 2 1280 0 0,0-6 611 0 0,2 2-3065 0 0,-3-6 11241 0 0,-3 21-8878 0 0,2 0-1161 0 0,0-1-1 0 0,0 1 1 0 0,1-1-1 0 0,1 15 1 0 0,0 1 220 0 0,0-17-405 0 0,0 1 0 0 0,0-1 0 0 0,1 0 0 0 0,-1 0 0 0 0,5 8-1 0 0,-4-9 47 0 0,0 1 0 0 0,0-1-1 0 0,0 0 1 0 0,-1 1 0 0 0,1 6-1 0 0,-2-11-39 0 0,0 0 0 0 0,0 0 1 0 0,1-1-1 0 0,-1 1 0 0 0,1 0 0 0 0,-1-1 0 0 0,1 1 0 0 0,0 0 0 0 0,-1-1 0 0 0,1 1 0 0 0,0-1 0 0 0,0 1 0 0 0,0-1 0 0 0,0 0 0 0 0,3 3 0 0 0,-3-3 17 0 0,-1-1-33 0 0,1 1 0 0 0,-1-1-1 0 0,0 0 1 0 0,0 0 0 0 0,1 1 0 0 0,-1-1-1 0 0,0 0 1 0 0,0 1 0 0 0,0-1 0 0 0,1 0-1 0 0,-1 0 1 0 0,0 1 0 0 0,0-1-1 0 0,0 0 1 0 0,0 1 0 0 0,0-1 0 0 0,0 0-1 0 0,0 1 1 0 0,0-1 0 0 0,1 0-1 0 0,-1 1 1 0 0,0-1 0 0 0,-1 1 0 0 0,1-1-1 0 0,0 0 1 0 0,0 1 0 0 0,0-1-1 0 0,0 0 1 0 0,0 1 0 0 0,0-1 0 0 0,0 0-1 0 0,0 1 1 0 0,-1-1 0 0 0,1 0-1 0 0,0 1 0 0 0,0-1 1 0 0,0 0-1 0 0,-1 1 0 0 0,1-1 1 0 0,0 0-1 0 0,0 0 0 0 0,0 1 0 0 0,0-1 1 0 0,0 0-1 0 0,0 1 0 0 0,0-1 1 0 0,0 0-1 0 0,0 1 0 0 0,0-1 1 0 0,0 0-1 0 0,0 1 0 0 0,0-1 0 0 0,0 0 1 0 0,0 0-1 0 0,0 1 0 0 0,0-1 1 0 0,1 0-1 0 0,-1 1 0 0 0,0-1 0 0 0,0 0 1 0 0,0 0-1 0 0,0 1 0 0 0,1-1 1 0 0,-1 0-1 0 0,14 16 188 0 0,-12-14 727 0 0,-1-1-853 0 0,0-1-66 0 0,0 1 0 0 0,0 0 0 0 0,-1-1 0 0 0,1 1-1 0 0,0-1 1 0 0,0 1 0 0 0,0-1 0 0 0,0 1 0 0 0,0-1 0 0 0,0 0 0 0 0,0 1 0 0 0,0-1 0 0 0,0 0 0 0 0,0 0-1 0 0,0 0 1 0 0,0 0 0 0 0,0 0 0 0 0,0 0 0 0 0,0 0 0 0 0,0 0 0 0 0,0 0 0 0 0,1 0 0 0 0,1-1 10 0 0,0 1 14 0 0,0-1-1 0 0,0 1 1 0 0,0-1-1 0 0,0 0 1 0 0,0 0-1 0 0,0 0 1 0 0,0 0 0 0 0,0 0-1 0 0,0 0 1 0 0,0-1-1 0 0,-1 0 1 0 0,1 1-1 0 0,-1-1 1 0 0,1 0 0 0 0,-1 0-1 0 0,0 0 1 0 0,3-3-1 0 0,3-5-11 0 0,0-1-1 0 0,12-19 0 0 0,-8 11 2 0 0,16-30-14 0 0,-27 48 0 0 0,0-1 0 0 0,-1 0 0 0 0,1 1 0 0 0,0-1 0 0 0,0 0 0 0 0,-1 0 0 0 0,1 1 0 0 0,-1-1 0 0 0,1-2 0 0 0,-1 1 0 0 0,1 0 0 0 0,0-1 0 0 0,0 1 0 0 0,0 0 0 0 0,1 0 0 0 0,-1 0 0 0 0,1 0 0 0 0,0 0 0 0 0,-1 0 0 0 0,1 1 0 0 0,4-5 0 0 0,0-3 0 0 0,0-12 154 0 0,-5 19 291 0 0,0 5-722 0 0,1 2 280 0 0,3 10 93 0 0,0-1 0 0 0,5 25 1 0 0,11 36-167 0 0,-19-67 100 0 0,1 1 1 0 0,0-1-1 0 0,0 0 0 0 0,5 9 0 0 0,7 12-58 0 0,-14-26 15 0 0,0 0 0 0 0,-1-1 0 0 0,1 1 0 0 0,1 0 0 0 0,-1-1 0 0 0,0 1 0 0 0,0-1 0 0 0,1 1 0 0 0,-1-1 0 0 0,0 0 0 0 0,3 2 0 0 0,-4-3 15 0 0,0 0 0 0 0,1 0-1 0 0,-1 1 1 0 0,0-1 0 0 0,1 0 0 0 0,-1 0 0 0 0,0 1-1 0 0,1-1 1 0 0,-1 0 0 0 0,0 1 0 0 0,0-1 0 0 0,1 0 0 0 0,-1 0-1 0 0,0 1 1 0 0,0-1 0 0 0,0 1 0 0 0,0-1 0 0 0,1 0 0 0 0,-1 1-1 0 0,0-1 1 0 0,0 0 0 0 0,0 1 0 0 0,0-1 0 0 0,0 1 0 0 0,0-1-1 0 0,0 1 1 0 0,2 1 52 0 0,8 6-44 0 0,2-3-10 0 0,2-3 0 0 0,-10-3 5 0 0,-1 1 0 0 0,0 0 0 0 0,1-1 0 0 0,-1 0 0 0 0,0 1 0 0 0,0-1 0 0 0,0-1 0 0 0,0 1 0 0 0,1 0 0 0 0,-2-1-1 0 0,1 1 1 0 0,0-1 0 0 0,4-4 0 0 0,2-1 57 0 0,-1-1-1 0 0,12-15 1 0 0,-4 5-32 0 0,-10 11-22 0 0,-1 0-1 0 0,0 0 0 0 0,7-13 0 0 0,-1 1 36 0 0,44-84-317 0 0,-48 88 280 0 0,0 3-6 0 0,1 0 0 0 0,0 1 0 0 0,1 0 0 0 0,15-16 0 0 0,-13 16 0 0 0,-9 9-17 0 0,0 0 0 0 0,0 0-1 0 0,0 1 1 0 0,0-1 0 0 0,0 1-1 0 0,0-1 1 0 0,4-1 0 0 0,-4 3-703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0.7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9872 0 0,'0'0'222'0'0,"0"4"302"0"0,0-4-518 0 0,0 1 0 0 0,0-1 0 0 0,0 0-1 0 0,0 0 1 0 0,0 0 0 0 0,0 1-1 0 0,0-1 1 0 0,0 0 0 0 0,0 0 0 0 0,0 0-1 0 0,0 1 1 0 0,0-1 0 0 0,0 0 0 0 0,0 0-1 0 0,0 1 1 0 0,1-1 0 0 0,-1 0 0 0 0,0 0-1 0 0,0 0 1 0 0,0 1 0 0 0,0-1 0 0 0,0 0-1 0 0,0 0 1 0 0,1 0 0 0 0,-1 0-1 0 0,0 1 1 0 0,0-1 0 0 0,0 0 0 0 0,0 0-1 0 0,1 0 1 0 0,-1 0 0 0 0,0 0 0 0 0,0 0-1 0 0,0 0 1 0 0,1 1 0 0 0,-1-1 0 0 0,0 0-1 0 0,0 0 1 0 0,0 0 0 0 0,1 0 0 0 0,-1 0-1 0 0,0 0 1 0 0,0 0 0 0 0,0 0-1 0 0,1 0 1 0 0,-1 0 0 0 0,0 0 0 0 0,2 0 4 0 0,13 3 1986 0 0,-14 0-911 0 0,4 16-103 0 0,-2 0 0 0 0,0 0 0 0 0,-1 0-1 0 0,-1 0 1 0 0,0 0 0 0 0,-4 27 0 0 0,3-17-391 0 0,0-24-567 0 0,0 0-1 0 0,1 0 1 0 0,-2 0-1 0 0,1 1 1 0 0,0-1-1 0 0,-1 0 1 0 0,0 0-1 0 0,-1 0 1 0 0,1 0-1 0 0,-1 0 1 0 0,0 0-1 0 0,0 0 1 0 0,0-1-1 0 0,-3 6 1 0 0,4-9-95 0 0,0 0 0 0 0,0 0 0 0 0,0-1 0 0 0,-1 1 0 0 0,1 0 0 0 0,0 0 0 0 0,0-1 0 0 0,0 1 0 0 0,-1 0 0 0 0,1-1 0 0 0,0 1 0 0 0,-1-1 0 0 0,1 0 0 0 0,0 1 0 0 0,-1-1 0 0 0,1 0 0 0 0,0 0 0 0 0,-1 0 0 0 0,-1 0 0 0 0,-8 0-672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28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 56 920 0 0,'0'0'12334'0'0,"-1"-6"-11276"0"0,-7-11-150 0 0,7 16-546 0 0,-5-5 333 0 0,4 4-593 0 0,-1 0 5 0 0,0-1 0 0 0,1 1 0 0 0,-1 0 0 0 0,0 0 0 0 0,0 1 0 0 0,-5-3-1 0 0,-1-1 438 0 0,0 3-360 0 0,3 2-12 0 0,0 1 0 0 0,0 0 0 0 0,0 1 0 0 0,1-1 0 0 0,-1 1 0 0 0,0 0 0 0 0,-7 4 0 0 0,11-5-112 0 0,0 1-1 0 0,0-1 0 0 0,1 0 0 0 0,-1 1 1 0 0,1-1-1 0 0,-1 1 0 0 0,1 0 0 0 0,-1-1 1 0 0,1 1-1 0 0,0 0 0 0 0,-1 2 0 0 0,-4 5 152 0 0,-13 9 130 0 0,16-15-265 0 0,-1-1-1 0 0,1 1 0 0 0,0 1 1 0 0,-5 5-1 0 0,5-5 1 0 0,-1 1-1 0 0,0 0 0 0 0,0-1 1 0 0,-9 7-1 0 0,4-4 15 0 0,1 4 16 0 0,7-10-93 0 0,0 1 1 0 0,0-1 0 0 0,-1 1 0 0 0,1-1-1 0 0,0 1 1 0 0,0-1 0 0 0,-1 0 0 0 0,-2 2-1 0 0,-15 11 59 0 0,11-6-138 0 0,7-6-288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1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1 372 3224 0 0,'0'0'3520'0'0,"1"-1"-1750"0"0,14-26 2460 0 0,-3 4-2792 0 0,-11 20-1191 0 0,0-1 0 0 0,1 1-1 0 0,0 0 1 0 0,4-7 0 0 0,-3 5 77 0 0,1-1 0 0 0,-1 1 0 0 0,4-9 0 0 0,-5 9-106 0 0,1 0 1 0 0,0-1-1 0 0,0 2 1 0 0,7-10 0 0 0,-4 6-86 0 0,-1 0 0 0 0,0-1 0 0 0,0 1 0 0 0,0-1 1 0 0,-1 0-1 0 0,-1-1 0 0 0,5-16 0 0 0,0 1 124 0 0,9-36 231 0 0,-14 51-289 0 0,0-1 0 0 0,0 1-1 0 0,0-16 1 0 0,-3 24 33 0 0,-1 0 21 0 0,-1 3 727 0 0,-1 4-401 0 0,-3 16-240 0 0,-3 28-285 0 0,0 51 349 0 0,7-67-232 0 0,2 0 1 0 0,1 0-1 0 0,7 47 0 0 0,-7-48-104 0 0,-1-22-43 0 0,0-1 1 0 0,1 0 0 0 0,3 17 0 0 0,1 2 23 0 0,-5-26-138 0 0,1 0-1054 0 0,3 5-4416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1.8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29 10912 0 0,'0'0'248'0'0,"5"-7"336"0"0,-5 4-484 0 0,0 0-26 0 0,7-8 260 0 0,-7 10-124 0 0,0 1 1 0 0,0 0 0 0 0,1-1-1 0 0,-1 1 1 0 0,0 0 0 0 0,1 0-1 0 0,-1-1 1 0 0,0 1 0 0 0,1 0-1 0 0,-1 0 1 0 0,0 0 0 0 0,1-1-1 0 0,-1 1 1 0 0,0 0 0 0 0,1 0 0 0 0,-1 0-1 0 0,1 0 1 0 0,-1 0 0 0 0,0 0-1 0 0,1 0 1 0 0,-1 0 0 0 0,1 0-1 0 0,0 0 1 0 0,10 4 1335 0 0,-8-2-1427 0 0,-1 0-1 0 0,0-1 1 0 0,0 1-1 0 0,0 0 1 0 0,0 0-1 0 0,-1 0 1 0 0,3 3-1 0 0,-1 1 111 0 0,0 1 1 0 0,0 0-1 0 0,-1-1 1 0 0,0 1-1 0 0,0 0 0 0 0,-1 0 1 0 0,0 1-1 0 0,0-1 0 0 0,0 0 1 0 0,-1 10-1 0 0,-2 7 493 0 0,-7 40 0 0 0,7-49-489 0 0,-4 8-82 0 0,-1 0 0 0 0,0 0 0 0 0,-2 0-1 0 0,-15 27 1 0 0,17-34-156 0 0,0-2 5 0 0,-3-3 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3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0 456 0 0,'0'0'14576'0'0,"2"1"-14048"0"0,-1 1-408 0 0,1 0 0 0 0,-1 0 1 0 0,0 0-1 0 0,0 0 0 0 0,0 0 1 0 0,0 0-1 0 0,0 0 0 0 0,0 0 1 0 0,0 4-1 0 0,2 1 116 0 0,-3-6-198 0 0,0 0-1 0 0,0-1 0 0 0,0 1 0 0 0,0 0 0 0 0,0-1 0 0 0,0 1 1 0 0,0 0-1 0 0,0-1 0 0 0,0 1 0 0 0,0 0 0 0 0,0-1 0 0 0,0 1 0 0 0,-1 0 1 0 0,1-1-1 0 0,0 1 0 0 0,0 0 0 0 0,-1-1 0 0 0,1 1 0 0 0,-1 0 0 0 0,-1 2 91 0 0,1 6 52 0 0,-1 0-1 0 0,0 0 1 0 0,-1 0-1 0 0,0 0 1 0 0,-1-1-1 0 0,0 0 1 0 0,-5 10-1 0 0,-24 31 1062 0 0,12-10-253 0 0,20-37 108 0 0,3-3-1016 0 0,7-4-78 0 0,0-1-1 0 0,0 1 1 0 0,1 1-1 0 0,-1 0 1 0 0,1 0-1 0 0,0 1 0 0 0,0 1 1 0 0,0-1-1 0 0,1 2 1 0 0,13-2-1 0 0,-14 3 47 0 0,-1 0-1 0 0,1 1 0 0 0,0 1 1 0 0,0-1-1 0 0,0 1 0 0 0,-1 1 1 0 0,1 0-1 0 0,-1 0 0 0 0,1 1 1 0 0,-1 0-1 0 0,12 8 0 0 0,-13-6-106 0 0,0 0 0 0 0,0 1-1 0 0,-1 0 1 0 0,1 0 0 0 0,-1 0-1 0 0,6 10 1 0 0,-11-14 68 0 0,1 1 1 0 0,-1 0-1 0 0,0 0 1 0 0,0 1-1 0 0,-1-1 1 0 0,1 0-1 0 0,-1 0 1 0 0,0 1-1 0 0,0-1 1 0 0,0 1-1 0 0,0-1 0 0 0,-1 1 1 0 0,0-1-1 0 0,0 1 1 0 0,-1 8-1 0 0,-1 24 155 0 0,2-31-135 0 0,0 1 0 0 0,0-1 0 0 0,-1 1-1 0 0,0-1 1 0 0,0 1 0 0 0,-4 11 0 0 0,-1-6 45 0 0,2-5-15 0 0,1 0 0 0 0,0 0-1 0 0,-3 10 1 0 0,1-3-62 0 0,-2-4-38 0 0,-19 13 610 0 0,24-21-341 0 0,1-1-85 0 0,-8 3-52 0 0,5-3-53 0 0,1 1-1 0 0,-1-1 1 0 0,0 1-1 0 0,0-1 1 0 0,0 0 0 0 0,0-1-1 0 0,1 1 1 0 0,-8 0-1 0 0,3-1-12 0 0,4 0 47 0 0,0 0 0 0 0,0 0 0 0 0,0 0 0 0 0,0 0 0 0 0,0-1 0 0 0,0 0 0 0 0,-8-2 1 0 0,6 1 54 0 0,0 0 1 0 0,-1 0 0 0 0,-12-1-1 0 0,-9-3-111 0 0,-46-19 264 0 0,65 24-280 0 0,2-2 0 0 0,2 2-56 0 0,3 1-889 0 0,-5 0 1725 0 0,9-20-11470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4.0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91 4144 0 0,'0'0'319'0'0,"-5"-6"-9"0"0,1-8 13858 0 0,17 12-13737 0 0,0 1 1 0 0,0-2 0 0 0,0 0 0 0 0,0-1-1 0 0,18-7 1 0 0,11-3 260 0 0,-19 8-196 0 0,39-3-1 0 0,-16 3 2 0 0,-3 0 103 0 0,80 1 0 0 0,-119 5-526 0 0,-2 0-34 0 0,0 0 0 0 0,0 0 0 0 0,1 0 1 0 0,-1 0-1 0 0,0 1 0 0 0,0-1 0 0 0,0 1 1 0 0,0 0-1 0 0,0-1 0 0 0,0 1 0 0 0,2 1 1 0 0,4 2 36 0 0,-6-4-215 0 0,9 6-2189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4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89 1 11600 0 0,'0'0'3213'0'0,"1"2"-2137"0"0,1 6-641 0 0,1-1 1 0 0,-1 1-1 0 0,-1 0 1 0 0,1 0-1 0 0,-1 0 1 0 0,-1 0-1 0 0,0 0 1 0 0,0 0-1 0 0,0 0 1 0 0,-3 10-1 0 0,2-11-238 0 0,-1 0 0 0 0,0 0-1 0 0,0 0 1 0 0,-1 0 0 0 0,0 0 0 0 0,-5 8-1 0 0,-6 15 227 0 0,-11 26 187 0 0,9-28-89 0 0,12-23-900 0 0,1-1-1 0 0,0 1 1 0 0,0 1 0 0 0,1-1-1 0 0,-5 10 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35.2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0,'0'0'8678'0'0,"1"2"-7295"0"0,8 40 1630 0 0,-6-31-2612 0 0,-1 0 0 0 0,0 1-1 0 0,-1-1 1 0 0,0 1 0 0 0,0-1 0 0 0,-3 21-1 0 0,1 3 376 0 0,1 132 1624 0 0,5-128-3954 0 0,-4-23-5867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41.2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49 2760 0 0,'0'0'1565'0'0,"6"-10"3627"0"0,-6 9-5077 0 0,0-1 0 0 0,0 1 0 0 0,-1 0 0 0 0,1 0 0 0 0,0-1 0 0 0,0 1 0 0 0,-1 0 0 0 0,1 0 0 0 0,-1 0 0 0 0,1-1 1 0 0,-1 1-1 0 0,1 0 0 0 0,-2-2 512 0 0,3 1-115 0 0,-1 2-668 0 0,0-1 223 0 0,1 1-1 0 0,-1 0 0 0 0,0 0 0 0 0,0-1 0 0 0,0 1 1 0 0,0 0-1 0 0,1 0 0 0 0,-1-1 0 0 0,0 1 1 0 0,0 0-1 0 0,0 0 0 0 0,0-1 0 0 0,0 1 0 0 0,0 0 1 0 0,0-1-1 0 0,1 1 0 0 0,-1 0 0 0 0,0-1 1 0 0,0 1-1 0 0,0 0 0 0 0,0 0 0 0 0,0-1 0 0 0,0 1 1 0 0,-1 0-1 0 0,1-1 0 0 0,0 1 0 0 0,0 0 1 0 0,0-1-1 0 0,0 1 0 0 0,0 0 0 0 0,0 0 1 0 0,-3-3 3816 0 0,3-2-3518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48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147 12 2760 0 0,'3'-11'15792'0'0,"-5"17"-15673"0"0,-28 119 1915 0 0,9-42-973 0 0,19-74-952 0 0,0 1 1 0 0,1-1-1 0 0,1 1 0 0 0,-1-1 0 0 0,3 17 1 0 0,-1-15-14 0 0,-1-1 0 0 0,0 1 1 0 0,0-1-1 0 0,-3 13 0 0 0,2-17-54 0 0,-11 61 564 0 0,10-54-435 0 0,0-1-1 0 0,-1 0 0 0 0,-9 22 0 0 0,11-30-147 0 0,-1 0 6 0 0,0 0 0 0 0,0 0-1 0 0,-1 0 1 0 0,1 0 0 0 0,-6 5 0 0 0,6-6-22 0 0,0-1 0 0 0,0 1 1 0 0,0 0-1 0 0,0-1 0 0 0,0 1 0 0 0,1 0 1 0 0,-1 0-1 0 0,1 1 0 0 0,-2 4 1 0 0,3-6 0 0 0,0-1 0 0 0,-1 0 0 0 0,1 0 0 0 0,0 0 0 0 0,-1 0 0 0 0,1 1 0 0 0,0-1 1 0 0,-1 0-1 0 0,0 0 0 0 0,1 0 0 0 0,-1 0 0 0 0,0 0 0 0 0,1 0 0 0 0,-1 0 0 0 0,0 0 1 0 0,0 0-1 0 0,-1 1 0 0 0,-4 4 56 0 0,4 1-36 0 0,2-5-142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48.8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32 4144 0 0,'0'0'319'0'0,"0"0"-210"0"0,0-3 127 0 0,-4-26 15819 0 0,68 102-15004 0 0,-41-29 385 0 0,-6-18-1283 0 0,-13-21-150 0 0,1 1 0 0 0,-1 0-1 0 0,-1 1 1 0 0,1-1 0 0 0,4 13-1 0 0,4 17 312 0 0,-8-24-264 0 0,1 1 0 0 0,-2 0 1 0 0,0-1-1 0 0,0 1 0 0 0,-1 1 0 0 0,0 12 1 0 0,2-3 262 0 0,-4-22-132 0 0,2 1-127 0 0,0-2-49 0 0,-1 1 0 0 0,0 0 1 0 0,0-1-1 0 0,1 1 0 0 0,-1-1 0 0 0,0 0 1 0 0,1 1-1 0 0,-1-1 0 0 0,1 0 1 0 0,-1 0-1 0 0,0 0 0 0 0,1 0 1 0 0,-1 0-1 0 0,0 0 0 0 0,1 0 1 0 0,-1 0-1 0 0,1-1 0 0 0,-1 1 1 0 0,0-1-1 0 0,1 1 0 0 0,-1-1 0 0 0,0 1 1 0 0,0-1-1 0 0,1 0 0 0 0,-1 1 1 0 0,0-1-1 0 0,0 0 0 0 0,0 0 1 0 0,0 0-1 0 0,2-1 0 0 0,4-6 6 0 0,0 0-1 0 0,-1 0 0 0 0,8-12 0 0 0,-1 3-5 0 0,-4 4 16 0 0,0-1 1 0 0,13-28-1 0 0,-2 4 1 0 0,2-10 314 0 0,-11 21-183 0 0,-6 17-258 0 0,-1 0 1 0 0,0 0-1 0 0,-1-1 1 0 0,2-12-1 0 0,-4 19 89 0 0,-1 4 10 0 0,10-18 0 0 0,-9 17 6 0 0,1-9 0 0 0,-3 2 0 0 0,-4 53 0 0 0,5-42 0 0 0,0-1 0 0 0,0 1 0 0 0,0 0 0 0 0,0-1 0 0 0,0 1 0 0 0,0 0 0 0 0,1-1 0 0 0,0 4 0 0 0,2 17 0 0 0,2 127 0 0 0,-5-134 39 0 0,6 24 1 0 0,-4-23 16 0 0,2 28 1 0 0,6 41 671 0 0,-10-83-549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2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 9504 0 0,'0'0'6744'0'0,"0"1"-6233"0"0,-7 42 105 0 0,2 82 490 0 0,5-115-975 0 0,0-1-1 0 0,0 1 1 0 0,3 12 0 0 0,-1 14 40 0 0,-1 4-109 0 0,2-1 0 0 0,1 0 0 0 0,11 45 0 0 0,-13-77-62 0 0,-1 0 0 0 0,1 0 0 0 0,-2 0 0 0 0,1 1 0 0 0,-1-1 0 0 0,0 0 0 0 0,0 0 0 0 0,-1 1 0 0 0,-3 12 0 0 0,3-12 72 0 0,1-6 1739 0 0,-11-12-1646 0 0,10 9-166 0 0,1 0 0 0 0,-1-1-1 0 0,0 1 1 0 0,1 0-1 0 0,-1-1 1 0 0,1 1 0 0 0,-1 0-1 0 0,1-1 1 0 0,-1 1 0 0 0,1-1-1 0 0,0 1 1 0 0,0-1-1 0 0,0 1 1 0 0,0 0 0 0 0,0-1-1 0 0,0 1 1 0 0,0-1-1 0 0,1 1 1 0 0,-1-1 0 0 0,0 1-1 0 0,1 0 1 0 0,-1-1 0 0 0,1 1-1 0 0,-1-1 1 0 0,3-1-1 0 0,1-9-15 0 0,-3 10 17 0 0,-1-1-1 0 0,1 1 1 0 0,0 0 0 0 0,0 1-1 0 0,0-1 1 0 0,1 0 0 0 0,-1 0-1 0 0,0 0 1 0 0,1 0 0 0 0,-1 1-1 0 0,1-1 1 0 0,-1 1 0 0 0,1-1-1 0 0,0 1 1 0 0,2-1 0 0 0,32-17 13 0 0,-12 8-8 0 0,-17 8-15 0 0,-1 0 0 0 0,1 0 0 0 0,0 0 0 0 0,0 1 0 0 0,0 0 0 0 0,0 0 0 0 0,0 1 0 0 0,0 0-1 0 0,1 0 1 0 0,-1 1 0 0 0,0 0 0 0 0,1 0 0 0 0,12 3 0 0 0,-15-2 26 0 0,1 0 0 0 0,-1 0-1 0 0,0 1 1 0 0,-1-1 0 0 0,1 1 0 0 0,0 0-1 0 0,0 1 1 0 0,-1-1 0 0 0,1 1 0 0 0,-1 0 0 0 0,5 4-1 0 0,-8-6-21 0 0,-1 0 0 0 0,1 1 0 0 0,0-1 1 0 0,0 0-1 0 0,0 0 0 0 0,0 0 0 0 0,0 0 0 0 0,0 0 0 0 0,1-1 0 0 0,-1 1 0 0 0,0 0 0 0 0,3 1 0 0 0,-2 1-94 0 0,-1 0 65 0 0,2 10-134 0 0,-5-4 150 0 0,0-3 27 0 0,-1-1-1 0 0,0 1 0 0 0,0-1 0 0 0,0 1 0 0 0,-1-1 1 0 0,0 0-1 0 0,0 0 0 0 0,0-1 0 0 0,0 1 1 0 0,-1-1-1 0 0,0 0 0 0 0,0 0 0 0 0,0-1 0 0 0,0 1 1 0 0,0-1-1 0 0,-12 5 0 0 0,-18 6 86 0 0,-46 20 91 0 0,78-32-68 0 0,1 0-1 0 0,-1-1 1 0 0,0 0-1 0 0,0 0 1 0 0,0 0-1 0 0,0 0 1 0 0,0 0-1 0 0,0-1 1 0 0,-5 1-1 0 0,14-12-6764 0 0,-2-3-232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49.4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3224 0 0,'0'0'14889'0'0,"2"3"-14533"0"0,3 3-195 0 0,-3-5-117 0 0,-1 0 0 0 0,0 0 0 0 0,0 1 0 0 0,0-1 1 0 0,0 0-1 0 0,0 1 0 0 0,0-1 0 0 0,0 1 0 0 0,0-1 0 0 0,0 1 0 0 0,-1-1 1 0 0,1 1-1 0 0,-1 0 0 0 0,1-1 0 0 0,-1 1 0 0 0,0 0 0 0 0,1-1 0 0 0,-1 1 1 0 0,0 2-1 0 0,-21 99 2276 0 0,20-96-2175 0 0,1 0 0 0 0,-1 0 0 0 0,1 0 0 0 0,2 11 1 0 0,-1-11-37 0 0,-1-1 1 0 0,0 1-1 0 0,-1 10 1 0 0,1-15-77 0 0,0 0 0 0 0,0 0 0 0 0,0 0 0 0 0,0 0 0 0 0,0 0 0 0 0,1 0 0 0 0,-1 0 0 0 0,1 0 1 0 0,-1-1-1 0 0,1 1 0 0 0,0 0 0 0 0,-1 0 0 0 0,2 2 0 0 0,2 2-18 0 0,3 18 20 0 0,-6-23-27 0 0,1 2 19 0 0,0-1 437 0 0,-2-1-440 0 0,0-1 1 0 0,1 1-1 0 0,-1-1 1 0 0,0 1-1 0 0,0 0 1 0 0,1-1-1 0 0,-1 1 1 0 0,1-1-1 0 0,-1 0 1 0 0,0 1-1 0 0,1-1 1 0 0,-1 1-1 0 0,1-1 1 0 0,-1 0-1 0 0,1 1 1 0 0,-1-1-1 0 0,1 0 1 0 0,0 1-1 0 0,-1-1 1 0 0,2 0 0 0 0,12 5 45 0 0,-11-4-22 0 0,0 0-34 0 0,-1-1 0 0 0,0 1 0 0 0,0-1 0 0 0,1 0 0 0 0,-1 0 0 0 0,0 1 0 0 0,1-2 0 0 0,-1 1 0 0 0,0 0 0 0 0,1 0 1 0 0,-1-1-1 0 0,0 1 0 0 0,0-1 0 0 0,1 0 0 0 0,-1 0 0 0 0,3-1 0 0 0,2-2 31 0 0,-1 1 1 0 0,0-2 0 0 0,12-9-1 0 0,-7 4 4 0 0,0 0-1 0 0,-1-1 1 0 0,-1 0-1 0 0,1 0 1 0 0,-2-1-1 0 0,0-1 1 0 0,9-16-1 0 0,32-70-4 0 0,-48 96-231 0 0,0 0-1 0 0,0 1 1 0 0,0-1 0 0 0,-1 0-1 0 0,1 0 1 0 0,0-3-1 0 0,-1 3-254 0 0,-1 14 295 0 0,-2 3 292 0 0,0 0 1 0 0,1 1-1 0 0,0 20 0 0 0,1-12-128 0 0,0-19-9 0 0,0 0 0 0 0,1 0 0 0 0,0-1 0 0 0,0 1 0 0 0,0 0-1 0 0,1 0 1 0 0,0 6 0 0 0,1-1 48 0 0,0 0 0 0 0,0 15 0 0 0,0-19-200 0 0,0-2 106 0 0,0-1 41 0 0,0 1 0 0 0,0-1-1 0 0,0 0 1 0 0,0 0-1 0 0,1 0 1 0 0,-1 0 0 0 0,1 0-1 0 0,0 0 1 0 0,-1-1-1 0 0,1 1 1 0 0,4 1 0 0 0,-3-3 0 0 0,-1 1 0 0 0,1-1 0 0 0,-1 1 0 0 0,1-1 0 0 0,0 0 1 0 0,-1 0-1 0 0,1-1 0 0 0,-1 1 0 0 0,1-1 0 0 0,-1 0 0 0 0,1 0 0 0 0,-1 0 1 0 0,1 0-1 0 0,-1 0 0 0 0,0-1 0 0 0,1 1 0 0 0,-1-1 0 0 0,3-3 1 0 0,33-19-4004 0 0,-28 18 2474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50.4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59 8288 0 0,'0'0'5834'0'0,"1"-1"-4756"0"0,-1 1-965 0 0,0-1 0 0 0,0 1 0 0 0,0 0 1 0 0,0 0-1 0 0,0 0 0 0 0,0 0 1 0 0,0-1-1 0 0,0 1 0 0 0,0 0 0 0 0,0 0 1 0 0,0 0-1 0 0,0 0 0 0 0,0-1 1 0 0,0 1-1 0 0,1 0 0 0 0,-1 0 0 0 0,0 0 1 0 0,0 0-1 0 0,0 0 0 0 0,0 0 1 0 0,0-1-1 0 0,0 1 0 0 0,0 0 0 0 0,1 0 1 0 0,-1 0-1 0 0,0 0 0 0 0,0 0 1 0 0,0 0-1 0 0,0 0 0 0 0,0 0 0 0 0,1 0 1 0 0,-1 0-1 0 0,0 0 0 0 0,0 0 1 0 0,0 0-1 0 0,0 0 0 0 0,1 0 0 0 0,-1 0 1 0 0,0 0-1 0 0,0 0 0 0 0,0 0 1 0 0,0 0-1 0 0,1 0 0 0 0,-1 0 0 0 0,0 0 1 0 0,0 0-1 0 0,3 11 5223 0 0,-2-6-6749 0 0,2 23 1965 0 0,0 52 0 0 0,-3-78-529 0 0,0-1 0 0 0,0 1-1 0 0,0-1 1 0 0,0 1 0 0 0,-1 0-1 0 0,1-1 1 0 0,-1 1 0 0 0,1-1-1 0 0,-1 1 1 0 0,-1 2 0 0 0,1-3 233 0 0,1 2 6 0 0,0 6-20 0 0,0-6 3 0 0,0-1-156 0 0,5 35 213 0 0,2-14-217 0 0,-5-16-32 0 0,-3-3-50 0 0,4 13 77 0 0,0-14-38 0 0,-1-2-40 0 0,0 0 6 0 0,1 0 0 0 0,-1 0 0 0 0,1 0 0 0 0,0 0 0 0 0,-1-1 0 0 0,1 1 0 0 0,0-1-1 0 0,-1 1 1 0 0,1-1 0 0 0,0 0 0 0 0,0 0 0 0 0,-1 0 0 0 0,1-1 0 0 0,0 1 0 0 0,4-2-1 0 0,15-7 50 0 0,-14 6-37 0 0,0-1-1 0 0,0 0 1 0 0,0 0 0 0 0,9-6-1 0 0,73-54-87 0 0,-89 63 76 0 0,1 0 1 0 0,-1 0-1 0 0,0 0 0 0 0,0-1 0 0 0,0 1 0 0 0,0-1 0 0 0,0 1 1 0 0,0-1-1 0 0,0 1 0 0 0,0-1 0 0 0,0 1 0 0 0,-1-1 1 0 0,1 0-1 0 0,-1 1 0 0 0,1-1 0 0 0,-1 0 0 0 0,1-3 0 0 0,-1-3 9 0 0,0 0 0 0 0,-2-15-1 0 0,0-3 28 0 0,2 21-42 0 0,0-1-1 0 0,0 1 0 0 0,0-1 0 0 0,1 1 0 0 0,0 0 0 0 0,0-1 0 0 0,0 1 0 0 0,1 0 0 0 0,2-6 0 0 0,-2 6-26 0 0,0-1 0 0 0,0 0 0 0 0,-1 1 0 0 0,0-1 0 0 0,0 0 0 0 0,0 0 0 0 0,0-6 0 0 0,0 9-28 0 0,3-1 29 0 0,-5 5 14 0 0,0 0-1 0 0,0 1 1 0 0,0-1 0 0 0,1 1 0 0 0,-1-1-1 0 0,1 1 1 0 0,-1-1 0 0 0,1 1 0 0 0,-1-1-1 0 0,1 1 1 0 0,0-1 0 0 0,0 1 0 0 0,0 0-1 0 0,0 2 1 0 0,0-2 11 0 0,0 0 0 0 0,0 0-1 0 0,0 0 1 0 0,-1 0 0 0 0,1 0 0 0 0,0 1 0 0 0,-1-1-1 0 0,-1 3 1 0 0,0-2-1 0 0,0 0 0 0 0,0 0 0 0 0,1 0 0 0 0,-1 0 0 0 0,1 1 0 0 0,0-1 0 0 0,0 0 0 0 0,0 1 0 0 0,0-1 0 0 0,1 1 0 0 0,-1-1 0 0 0,1 1 0 0 0,0 4 0 0 0,0 20-1 0 0,1-11 21 0 0,-1-1 1 0 0,-1 1-1 0 0,-4 29 0 0 0,5-35-20 0 0,1-3-15 0 0,-1-5 8 0 0,1 0 1 0 0,-1-1-1 0 0,1 1 1 0 0,-1 0-1 0 0,1 0 1 0 0,0-1 0 0 0,0 1-1 0 0,0-1 1 0 0,2 4-1 0 0,8 1 7 0 0,-8-6 4 0 0,-1 1 1 0 0,1 0-1 0 0,0-1 0 0 0,0 0 0 0 0,0 1 1 0 0,0-1-1 0 0,0 0 0 0 0,0-1 0 0 0,0 1 1 0 0,1 0-1 0 0,-1-1 0 0 0,0 0 0 0 0,0 0 0 0 0,0 0 1 0 0,1 0-1 0 0,4-1 0 0 0,-1 0-4 0 0,0-1 0 0 0,0 0 0 0 0,0-1 0 0 0,0 0 0 0 0,0 0 0 0 0,12-7 0 0 0,-4 0 0 0 0,24-20 0 0 0,-34 25-17 0 0,0 0 1 0 0,0-1-1 0 0,0 0 0 0 0,5-9 1 0 0,5-7-153 0 0,-4 6-44 0 0,-1-1 0 0 0,-1-1 0 0 0,12-29 0 0 0,-21 46 175 0 0,1-1-1 0 0,-1 1 0 0 0,1 0 1 0 0,-1-1-1 0 0,1 1 1 0 0,0 0-1 0 0,0-1 0 0 0,0 1 1 0 0,0 0-1 0 0,0 0 1 0 0,0 0-1 0 0,0 0 1 0 0,0 0-1 0 0,0 0 0 0 0,1 0 1 0 0,0-1-1 0 0,-1 0-107 0 0,2-8 132 0 0,-3 8 174 0 0,1 4-93 0 0,0 3-85 0 0,0 0 0 0 0,-1 0 0 0 0,1 1 1 0 0,-1-1-1 0 0,-1 0 0 0 0,1 0 0 0 0,-1 0 0 0 0,-1 6 1 0 0,-2 23-82 0 0,4-1 119 0 0,4-9 243 0 0,-4-21-364 0 0,3-1-74 0 0,1 0 208 0 0,0 0 0 0 0,0 0 0 0 0,0 0 0 0 0,1-1 0 0 0,-1 1 0 0 0,1-1 0 0 0,0 0 0 0 0,9 0 0 0 0,-5-3-32 0 0,-7 1-2 0 0,0 1 0 0 0,-1-1 0 0 0,1 0 0 0 0,0 1 0 0 0,0 0-1 0 0,-1-1 1 0 0,1 1 0 0 0,0 0 0 0 0,0 0 0 0 0,0 0 0 0 0,2 0 0 0 0,58 0-2772 0 0,-58 0 2198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51.0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206 16 6272 0 0,'0'0'5388'0'0,"-7"-5"-2463"0"0,7 4-2846 0 0,0 0 0 0 0,-1 1 0 0 0,1-1 0 0 0,-1 0 0 0 0,1 1 0 0 0,-1-1 0 0 0,1 1 0 0 0,-1-1-1 0 0,1 1 1 0 0,-1-1 0 0 0,0 1 0 0 0,1-1 0 0 0,-1 1 0 0 0,0-1 0 0 0,1 1 0 0 0,-1 0 0 0 0,0-1 0 0 0,1 1 0 0 0,-1 0 0 0 0,0 0 0 0 0,0 0 0 0 0,1 0 0 0 0,-2-1 0 0 0,-2 1 117 0 0,1 0 0 0 0,0 0-1 0 0,0 1 1 0 0,0-1 0 0 0,-1 1 0 0 0,-3 0 0 0 0,3 0-4 0 0,0 1 0 0 0,0-1 1 0 0,0 1-1 0 0,0-1 0 0 0,0 1 0 0 0,0 1 0 0 0,0-1 0 0 0,1 0 1 0 0,-7 6-1 0 0,8-5-38 0 0,-4 4 121 0 0,0 0 0 0 0,1 0 0 0 0,0 1 0 0 0,0-1 0 0 0,1 1 0 0 0,0 1 0 0 0,-4 10 0 0 0,4-9-14 0 0,0 0-1 0 0,-7 13 0 0 0,6-16-97 0 0,2 1-1 0 0,-1-1 1 0 0,1 1-1 0 0,0 0 1 0 0,-3 15-1 0 0,5-20-104 0 0,0 1-1 0 0,0 0 0 0 0,0-1 0 0 0,0 1 1 0 0,-3 3-1 0 0,3-4-16 0 0,0 0 1 0 0,-1 0 0 0 0,1 0-1 0 0,0 0 1 0 0,-1 5 0 0 0,-3 20 231 0 0,4-26 106 0 0,2 0-237 0 0,-1-1-130 0 0,1 0 0 0 0,-1 0 0 0 0,1-1 0 0 0,0 1 1 0 0,0 0-1 0 0,-1 0 0 0 0,1 0 0 0 0,0-1 0 0 0,0 1 0 0 0,0 0 0 0 0,0-1 0 0 0,0 1 0 0 0,0 0 0 0 0,0-1 0 0 0,0 0 0 0 0,0 1 0 0 0,0-1 0 0 0,0 0 0 0 0,1 1 1 0 0,-1-1-1 0 0,0 0 0 0 0,0 0 0 0 0,0 0 0 0 0,0 0 0 0 0,0 0 0 0 0,1 0 0 0 0,-1 0 0 0 0,0 0 0 0 0,0-1 0 0 0,0 1 0 0 0,2-1 0 0 0,3-1-25 0 0,0-1 0 0 0,0 0 0 0 0,0 0 0 0 0,8-6 0 0 0,-2 2 44 0 0,0-2 26 0 0,-1 0 0 0 0,0 0 0 0 0,0-1 0 0 0,17-19 0 0 0,9-9-38 0 0,7-11-124 0 0,-26 29-35 0 0,-16 18 130 0 0,-7 10 8 0 0,-8 10 3 0 0,-6 19 158 0 0,18-36-116 0 0,0 1 0 0 0,1-1 0 0 0,-1 1 0 0 0,0-1 0 0 0,1 1 0 0 0,0 0 0 0 0,-1-1 0 0 0,1 1 0 0 0,0-1 0 0 0,0 4 0 0 0,0-2 185 0 0,0-1-126 0 0,1 10-72 0 0,5-1 45 0 0,-3-9-70 0 0,-1 0 0 0 0,1 0 1 0 0,0 0-1 0 0,0 0 0 0 0,0-1 0 0 0,1 1 1 0 0,-1-1-1 0 0,0 0 0 0 0,1 0 1 0 0,-1 0-1 0 0,0-1 0 0 0,1 1 0 0 0,-1-1 1 0 0,1 1-1 0 0,-1-1 0 0 0,1 0 0 0 0,4-1 1 0 0,1 0-48 0 0,1 0 1 0 0,-1 0-1 0 0,0-1 0 0 0,0 0 1 0 0,13-6-1 0 0,-4-1-790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51.8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7080 0 0,'0'0'9064'0'0,"0"2"-8481"0"0,-10 172 4729 0 0,9-151-4745 0 0,1 29-1 0 0,0-23-279 0 0,4 5-203 0 0,-1-10-6585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52.7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207 107 4144 0 0,'-2'-17'405'0'0,"1"15"-386"0"0,1 0-1 0 0,0 0 0 0 0,-1 0 1 0 0,1 1-1 0 0,0-1 1 0 0,0 0-1 0 0,0 0 1 0 0,0 0-1 0 0,1 0 1 0 0,-1 0-1 0 0,0 0 1 0 0,1 0-1 0 0,1-2 1 0 0,19-53 7155 0 0,-20 55-5084 0 0,-2 0-1142 0 0,14 17 3107 0 0,46 53-2748 0 0,-42-47-841 0 0,14 25 1 0 0,-7-10-48 0 0,2 5 242 0 0,34 74 0 0 0,-56-108-622 0 0,8 22 186 0 0,-2-1 0 0 0,0 1-1 0 0,-2 1 1 0 0,-1 0 0 0 0,-1 0 0 0 0,-2 1-1 0 0,-1-1 1 0 0,-2 33 0 0 0,-1-28-135 0 0,-3 0-1 0 0,-1-1 1 0 0,-1 0 0 0 0,-2 0 0 0 0,-2 0-1 0 0,-1-1 1 0 0,-1 0 0 0 0,-2-1-1 0 0,-19 36 1 0 0,18-42 0 0 0,1-1-47 0 0,-1 1 0 0 0,-18 22 0 0 0,-22 26 20 0 0,30-38 2 0 0,-3-1 0 0 0,0-1 0 0 0,-46 42 0 0 0,39-46-68 0 0,-65 60-221 0 0,83-75-227 0 0,15-14-17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4:56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68 920 0 0,'2'-2'67'0'0,"6"-6"-54"0"0,-2 1 130 0 0,-6 7-31 0 0,0-1 0 0 0,0 1 0 0 0,1-1 0 0 0,-1 1 1 0 0,0-1-1 0 0,1 1 0 0 0,-1 0 0 0 0,0-1 0 0 0,1 1 0 0 0,-1-1 0 0 0,0 1 0 0 0,1 0 0 0 0,-1-1 0 0 0,1 1 1 0 0,-1 0-1 0 0,1-1 0 0 0,-1 1 0 0 0,1 0 0 0 0,-1 0 0 0 0,1 0 0 0 0,-1-1 0 0 0,1 1 0 0 0,0 0 1 0 0,0 0 125 0 0,-1-14 4120 0 0,0-11 4995 0 0,0 24-8536 0 0,-2-1 2521 0 0,-4 4-3195 0 0,4-1-58 0 0,1 1-12 0 0,-8 7 42 0 0,-5 6 322 0 0,-28 37 347 0 0,35-27-424 0 0,-1-2-182 0 0,-7 24 228 0 0,0 8-36 0 0,8-31-175 0 0,-4 26 0 0 0,-9 73 333 0 0,18-105-413 0 0,0-1 0 0 0,3 37 0 0 0,1-14-17 0 0,-3-15-54 0 0,1-9-11 0 0,0 0 0 0 0,0 0 0 0 0,6 30 0 0 0,-3-35-5 0 0,-2 0 1 0 0,1 16-1 0 0,2 13 82 0 0,2 18 47 0 0,-4-35-89 0 0,-2-20-58 0 0,0 0 1 0 0,0 0 0 0 0,0 1 0 0 0,1-1-1 0 0,-1 0 1 0 0,3 5 0 0 0,6 31 78 0 0,-8-32-68 0 0,0 0 0 0 0,1-1 0 0 0,0 1 0 0 0,0-1 0 0 0,0 1 0 0 0,6 10 0 0 0,-3-9-5 0 0,-1 2 1 0 0,0-1-1 0 0,0 0 1 0 0,4 20-1 0 0,1 3 44 0 0,-3-17-33 0 0,12 22 0 0 0,-12-26-19 0 0,0 0 0 0 0,-1 1 1 0 0,5 16-1 0 0,-1-2 39 0 0,-6-20-45 0 0,-1 0-1 0 0,0 0 0 0 0,0 0 0 0 0,0 9 0 0 0,0-7 7 0 0,-1 0 1 0 0,1 0-1 0 0,0-1 0 0 0,1 1 1 0 0,0-1-1 0 0,0 1 0 0 0,0-1 1 0 0,7 9-1 0 0,-9-14 149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0.6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335 2 6992 0 0,'0'0'14327'0'0,"-7"0"-13661"0"0,-7 0-507 0 0,8-1-106 0 0,-1 1 0 0 0,1 0 0 0 0,0 0 0 0 0,0 1-1 0 0,-1-1 1 0 0,1 1 0 0 0,0 1 0 0 0,0-1 0 0 0,0 1 0 0 0,-7 3 0 0 0,6-1-1 0 0,1-1 0 0 0,-1 0 1 0 0,-8 1-1 0 0,-22 11 188 0 0,23-9-153 0 0,11-5-53 0 0,0 1 0 0 0,0-1 1 0 0,0 1-1 0 0,0-1 0 0 0,-4 4 0 0 0,5-3 84 0 0,1-2-97 0 0,-1 0 0 0 0,1 0-1 0 0,0 0 1 0 0,-1 1 0 0 0,1-1 0 0 0,0 1 0 0 0,0-1 0 0 0,-1 1 0 0 0,1-1 0 0 0,0 1 0 0 0,0 0 0 0 0,0-1 0 0 0,0 1 0 0 0,0 0 0 0 0,0 0 0 0 0,0 0 0 0 0,0 0 0 0 0,0 0 0 0 0,0 0 0 0 0,0 0-1 0 0,0 1 1 0 0,-8 7 109 0 0,-27 11 66 0 0,13-11-245 0 0,21-9 401 0 0,1 2-293 0 0,-7 7-37 0 0,2-1 37 0 0,3-2-33 0 0,0 0 0 0 0,0 1 0 0 0,1-1 0 0 0,0 0 0 0 0,0 1 0 0 0,1 0 0 0 0,0-1 1 0 0,0 1-1 0 0,1 0 0 0 0,-1-1 0 0 0,2 12 0 0 0,-1-5 29 0 0,1-9 27 0 0,-1-1-1 0 0,0 1 1 0 0,1-1-1 0 0,0 0 1 0 0,0 1 0 0 0,1 3-1 0 0,3 11 216 0 0,-5-17-289 0 0,0 0 0 0 0,0 1 0 0 0,1-1 0 0 0,-1 1 0 0 0,0-1 0 0 0,1 0 0 0 0,-1 1 0 0 0,1-1 0 0 0,0 0 0 0 0,-1 1 0 0 0,2 0 0 0 0,3 8-11 0 0,29 109 3 0 0,-32-111 25 0 0,0 1 0 0 0,-1 0 0 0 0,1-1 0 0 0,-2 1 0 0 0,1 0 0 0 0,-1 0-1 0 0,-2 16 1 0 0,0 13 0 0 0,1 2 38 0 0,-13 77 0 0 0,12-108-45 0 0,2 0 0 0 0,-1 1 0 0 0,2 11 0 0 0,0 0-16 0 0,5 39-2 0 0,-6-55 0 0 0,0-1 0 0 0,0 1 0 0 0,-1 0 0 0 0,1-1 0 0 0,-1 1 0 0 0,0 0 0 0 0,-2 5 0 0 0,2-7 0 0 0,0 1 0 0 0,0-1 0 0 0,1 1 0 0 0,-1 0 0 0 0,1-1 0 0 0,0 1 0 0 0,0-1 0 0 0,0 1 0 0 0,0-1 0 0 0,2 5 0 0 0,0 14 0 0 0,-2-17 0 0 0,-2 7 0 0 0,0 1 0 0 0,-2 10 27 0 0,0-1 11 0 0,1 0-1 0 0,2 0 0 0 0,0 27 0 0 0,1-44-37 0 0,-1 0 0 0 0,0 0 0 0 0,0 0 0 0 0,-2 5 0 0 0,-1 15 0 0 0,3-15 12 0 0,-3-6 48 0 0,3-3 170 0 0,2 0-174 0 0,4 3-46 0 0,-3-3-10 0 0,0 0 0 0 0,0 1 0 0 0,0-1 0 0 0,0 0 0 0 0,0 0 0 0 0,1 0 0 0 0,-1-1 0 0 0,0 1 0 0 0,0 0 0 0 0,1-1 0 0 0,-1 0 0 0 0,0 1 0 0 0,0-1 0 0 0,5 0 0 0 0,-6 0 0 0 0,0 0 0 0 0,0 0 0 0 0,1 0 0 0 0,-1 0 0 0 0,0 0 0 0 0,0 0 0 0 0,0 0 0 0 0,1 1 0 0 0,-1-1 0 0 0,0 0 0 0 0,0 1 0 0 0,0-1 0 0 0,0 1 0 0 0,2 0 0 0 0,1 1 0 0 0,0-1 0 0 0,1 0 0 0 0,-1 0 0 0 0,0 0 0 0 0,1 0 0 0 0,-1-1 0 0 0,0 0 0 0 0,1 0 0 0 0,-1 0 0 0 0,7-1 0 0 0,5 0 0 0 0,70 1 0 0 0,-70-1 0 0 0,-2-2-1210 0 0,-1 7-13515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3.4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1 397 7744 0 0,'0'0'5622'0'0,"1"-2"-4908"0"0,35-44 1985 0 0,-34 45-2584 0 0,0-1 0 0 0,0-1-1 0 0,0 1 1 0 0,0 0-1 0 0,-1 0 1 0 0,1-1-1 0 0,-1 1 1 0 0,2-5-1 0 0,5-6 274 0 0,-6 9-238 0 0,0 1 0 0 0,-1-1 0 0 0,1 0 1 0 0,-1 0-1 0 0,2-8 0 0 0,-2 8-24 0 0,0 0 1 0 0,0-1 0 0 0,1 1-1 0 0,-1 0 1 0 0,1 0-1 0 0,0 0 1 0 0,4-6-1 0 0,2-3 7 0 0,0 0 0 0 0,6-17 0 0 0,-1 3 44 0 0,-11 23-137 0 0,0 0-1 0 0,-1 0 1 0 0,1 0-1 0 0,0-7 0 0 0,6-12 91 0 0,15-36 127 0 0,-7 27 15 0 0,-15 30-80 0 0,-2 0-85 0 0,-1-3-316 0 0,0-4 1435 0 0,1 15-438 0 0,-2 36-494 0 0,1-30-228 0 0,1 0 0 0 0,1 0 1 0 0,0 14-1 0 0,2-2 118 0 0,-1-1 0 0 0,-4 43 0 0 0,2-38 52 0 0,1 35 0 0 0,1-38-10 0 0,-5 48 0 0 0,3-36-106 0 0,1-35-169 0 0,-1 1-1 0 0,0-1 1 0 0,0 1 0 0 0,-1-1-1 0 0,1 0 1 0 0,0 0-1 0 0,-1 0 1 0 0,1 0 0 0 0,-1 0-1 0 0,0 0 1 0 0,1 0 0 0 0,-3 2-1 0 0,2-3-244 0 0,0 1-955 0 0,-3 2-65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4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0 7920 0 0,'0'0'3288'0'0,"1"2"-1935"0"0,1 4-756 0 0,0 0-1 0 0,0 0 1 0 0,0 0-1 0 0,-1 0 1 0 0,0 1 0 0 0,1 10-1 0 0,0 1 258 0 0,0 3-114 0 0,-1 0-1 0 0,-1 0 1 0 0,-1 0-1 0 0,-7 36 1 0 0,4-25 10 0 0,2-23-478 0 0,0 1 1 0 0,-6 16-1 0 0,-2 7 149 0 0,5-15-170 0 0,-1 0 0 0 0,-15 30 0 0 0,7-17-172 0 0,12-27-172 0 0,0 0 0 0 0,0 0 0 0 0,0 0 0 0 0,-1 0 0 0 0,0 0 0 0 0,-5 5 0 0 0,-7 9-1214 0 0,8-5 171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5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1 6216 0 0,'0'0'13759'0'0,"0"1"-13495"0"0,0 1-230 0 0,-5 124 1508 0 0,0-34-814 0 0,3-69-561 0 0,0 3 118 0 0,-1 0 0 0 0,-7 29 0 0 0,3-28-121 0 0,4-12-40 0 0,-10 26 0 0 0,11-37-113 0 0,1-1-8 0 0,-3 15 64 0 0,4-14-58 0 0,-2-1-4 0 0,-11 10 34 0 0,13-12-498 0 0,-5 5 1179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2.9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0 4144 0 0,'0'0'319'0'0,"0"3"14"0"0,0 9 1073 0 0,0 3 562 0 0,0-1-1 0 0,-1 1 0 0 0,-3 18 1 0 0,3-9 3089 0 0,1-30-5131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5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28 114 6704 0 0,'0'0'608'0'0,"-1"3"-335"0"0,-5 12 1204 0 0,1 0-1 0 0,1 0 1 0 0,0 1 0 0 0,1-1-1 0 0,-1 17 1 0 0,4-26-1245 0 0,-1 0 0 0 0,2 0 0 0 0,-1 0 0 0 0,1 0 0 0 0,0 0 0 0 0,0 0 0 0 0,1 0 0 0 0,-1 0 0 0 0,1 0 0 0 0,5 9 0 0 0,-5-13-128 0 0,-1 0 0 0 0,0 0 0 0 0,0 0 0 0 0,0 0 0 0 0,-1 0 1 0 0,1 0-1 0 0,1 3 0 0 0,-2-3-72 0 0,0-1 0 0 0,0 1 0 0 0,1-1 0 0 0,-1 0 0 0 0,1 1 0 0 0,-1-1 0 0 0,1 0 0 0 0,0 0 0 0 0,-1 0 0 0 0,1 1 0 0 0,0-1 0 0 0,0 0 0 0 0,0 0 0 0 0,0 0 0 0 0,0 0 0 0 0,0 0 0 0 0,0 0 0 0 0,1 0 0 0 0,17 12 325 0 0,-6-4 117 0 0,0-1-1 0 0,27 13 0 0 0,-32-18-355 0 0,-3-1-19 0 0,0 0 0 0 0,0 0 0 0 0,0 0 0 0 0,0 0 0 0 0,-1 1 0 0 0,5 3 0 0 0,-4-4 25 0 0,19 1 101 0 0,-23-2-109 0 0,2-1 18 0 0,7-1 3 0 0,0 0 0 0 0,0 0 1 0 0,16-5-1 0 0,-23 5-24 0 0,8-4 105 0 0,-6 3-186 0 0,0-1 1 0 0,0 0-1 0 0,-1 0 1 0 0,1 0-1 0 0,-1-1 1 0 0,1 0-1 0 0,6-8 1 0 0,18-13 52 0 0,-25 20-75 0 0,0 1-1 0 0,-1-1 1 0 0,1 0 0 0 0,-1 0 0 0 0,0-1 0 0 0,-1 1-1 0 0,1 0 1 0 0,-1-1 0 0 0,0 0 0 0 0,-1 0-1 0 0,2-6 1 0 0,5-19 134 0 0,-6 25-124 0 0,-1 0 0 0 0,1 0 1 0 0,-1-1-1 0 0,1-11 1 0 0,-2 10-5 0 0,0-2-5 0 0,0-1 0 0 0,-1 1 0 0 0,-3-20 0 0 0,1 13-71 0 0,3 14 58 0 0,-1 0 0 0 0,1-1 1 0 0,-1 1-1 0 0,0 0 0 0 0,0-1 1 0 0,0 1-1 0 0,-3-6 0 0 0,0 3 3 0 0,0 0-1 0 0,0 0 1 0 0,-1 0-1 0 0,1 0 1 0 0,-1 1-1 0 0,-1 0 1 0 0,1 0 0 0 0,-1 1-1 0 0,0-1 1 0 0,0 1-1 0 0,0 0 1 0 0,0 1-1 0 0,-1-1 1 0 0,-9-2-1 0 0,9 3 76 0 0,0 1-1 0 0,-1 1 1 0 0,1-1-1 0 0,-1 1 1 0 0,1 1 0 0 0,-1-1-1 0 0,1 1 1 0 0,-16 2-1 0 0,20-1-51 0 0,-1 0 0 0 0,1 0-1 0 0,-1 0 1 0 0,1 1 0 0 0,0-1-1 0 0,0 1 1 0 0,-1 0 0 0 0,1 0 0 0 0,0 0-1 0 0,-4 5 1 0 0,-14 8-29 0 0,17-13 5 0 0,1 0 0 0 0,0 1 0 0 0,0-1 0 0 0,1 1 0 0 0,-1-1 0 0 0,0 1 0 0 0,1 0 0 0 0,-1 0 0 0 0,1 0 0 0 0,0 1 0 0 0,0-1 0 0 0,-2 7 0 0 0,-6 7 0 0 0,1-2 1 0 0,-9 23-1 0 0,2-6-14 0 0,7-8-98 0 0,6-17 109 0 0,1 0 0 0 0,-1 0 0 0 0,0-1 0 0 0,-5 9 0 0 0,7-14 3 0 0,1 0 0 0 0,0-1 0 0 0,-1 1 0 0 0,1 0 0 0 0,0-1 0 0 0,0 1 0 0 0,0 0 0 0 0,0-1 0 0 0,-1 1 0 0 0,1 0 0 0 0,0 0 0 0 0,0-1 1 0 0,0 1-1 0 0,0 0 0 0 0,1-1 0 0 0,-1 1 0 0 0,0 0 0 0 0,0 0 0 0 0,1 1-18 0 0,-1-1 1 0 0,0 0 1 0 0,0-1-1 0 0,0 1 0 0 0,1 0 1 0 0,-1 0-1 0 0,0-1 1 0 0,0 1-1 0 0,1 0 1 0 0,-1-1-1 0 0,1 1 0 0 0,-1 0 1 0 0,1-1-1 0 0,-1 1 1 0 0,1 0-1 0 0,-1-1 0 0 0,1 1 1 0 0,0-1-1 0 0,-1 1 1 0 0,1-1-1 0 0,-1 1 0 0 0,1-1 1 0 0,0 0-1 0 0,1 1 1 0 0,14 4-1027 0 0,-13-4 85 0 0,-1-1 1 0 0,1 0 0 0 0,-1 0-1 0 0,1-1 1 0 0,-1 1 0 0 0,1-1 0 0 0,0 1-1 0 0,3-2 1 0 0,-6 2 930 0 0,17-6-6843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6.5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72 185 920 0 0,'0'0'13325'0'0,"0"3"-12705"0"0,0 2-368 0 0,-1 1 1 0 0,-1-1-1 0 0,1 0 1 0 0,-1 0 0 0 0,-4 9-1 0 0,-5 19 879 0 0,9-24-884 0 0,0 0-1 0 0,1 0 0 0 0,1 0 0 0 0,-1 0 1 0 0,1 0-1 0 0,1 0 0 0 0,0 0 0 0 0,3 12 0 0 0,-2-2 281 0 0,2 5 2 0 0,-3-22-298 0 0,4 9 130 0 0,2 1-240 0 0,-5-9-74 0 0,0 1 0 0 0,0-2 1 0 0,0 1-1 0 0,0 0 0 0 0,0 0 0 0 0,4 2 0 0 0,-2-1-6 0 0,1-1-1 0 0,0 0 0 0 0,0 0 1 0 0,0 0-1 0 0,0-1 0 0 0,7 3 1 0 0,-5-3 16 0 0,1 0 0 0 0,0 0 0 0 0,0-1 0 0 0,0 0 0 0 0,0 0 0 0 0,0-1 0 0 0,0 0 1 0 0,0 0-1 0 0,0-1 0 0 0,0 0 0 0 0,0 0 0 0 0,0-1 0 0 0,-1 0 0 0 0,1 0 0 0 0,-1-1 1 0 0,1 0-1 0 0,-1-1 0 0 0,0 1 0 0 0,0-1 0 0 0,0-1 0 0 0,-1 1 0 0 0,1-1 0 0 0,-1 0 0 0 0,9-10 1 0 0,-9 9 52 0 0,2-1-1 0 0,-1 1 1 0 0,10-6 0 0 0,-9 7-26 0 0,0-1 0 0 0,0-1 1 0 0,8-8-1 0 0,-1 1-15 0 0,-11 11-51 0 0,0 0 0 0 0,-1 0-1 0 0,1 0 1 0 0,-1-1 0 0 0,4-5 0 0 0,-2 0 31 0 0,1 0 1 0 0,-1 0-1 0 0,-1-1 1 0 0,0 0-1 0 0,4-16 1 0 0,-7 23-45 0 0,-1-1 0 0 0,-1 1 0 0 0,1-1 0 0 0,0 1 0 0 0,-1-1-1 0 0,0 1 1 0 0,0 0 0 0 0,0-1 0 0 0,0 1 0 0 0,0 0 0 0 0,-1 0 0 0 0,-2-4 0 0 0,-4-7 48 0 0,-1-1 1 0 0,0 1-1 0 0,-1 0 0 0 0,-1 1 1 0 0,0 1-1 0 0,-26-23 0 0 0,20 23 1 0 0,-1 1 1 0 0,0 0-1 0 0,-1 2 0 0 0,0 0 0 0 0,-22-7 1 0 0,34 14-53 0 0,0 0 0 0 0,0 1 0 0 0,0-1 1 0 0,0 2-1 0 0,0-1 0 0 0,-1 1 0 0 0,1 0 1 0 0,-9 1-1 0 0,-7 2-3 0 0,-27 8-1 0 0,40-9 3 0 0,0 1-381 0 0,0 1 0 0 0,0 0 0 0 0,-13 7 0 0 0,16-8 72 0 0,-10 6-696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7.0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0 267 920 0 0,'0'0'13648'0'0,"3"-1"-12695"0"0,9-6-376 0 0,0 0-1 0 0,0-1 1 0 0,-1 0 0 0 0,0-1 0 0 0,-1 0-1 0 0,14-16 1 0 0,-18 18-382 0 0,51-64 1289 0 0,-45 53-1211 0 0,-3 3-204 0 0,2 0-1 0 0,0 0 1 0 0,17-16 0 0 0,-18 20-944 0 0,-4 1-332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7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 0 6448 0 0,'1'2'148'0'0,"0"-1"-1"0"0,1 1 1 0 0,-1-1 0 0 0,0 1-1 0 0,0-1 1 0 0,0 1 0 0 0,0 0-1 0 0,0-1 1 0 0,0 1 0 0 0,0 0 0 0 0,-1 0-1 0 0,1 0 1 0 0,-1-1 0 0 0,1 1-1 0 0,-1 0 1 0 0,0 0 0 0 0,0 0-1 0 0,0 3 1 0 0,1 3 814 0 0,0-2-402 0 0,-1 1 0 0 0,-1 0 0 0 0,0-1 1 0 0,0 1-1 0 0,0-1 0 0 0,0 1 0 0 0,-1-1 1 0 0,-3 7-1 0 0,-4 17 876 0 0,-30 113 2225 0 0,32-122-3460 0 0,5-15-299 0 0,1-1 0 0 0,-1 1 0 0 0,1 0 0 0 0,0 0 0 0 0,-1 6-1 0 0,2-10-885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18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98 174 1376 0 0,'0'0'8685'0'0,"1"-2"-7976"0"0,1-1-338 0 0,-1-1 0 0 0,1 1 0 0 0,-1-1 0 0 0,1 1 0 0 0,-1-1-1 0 0,1-7 1 0 0,-2 8-82 0 0,1-1-1 0 0,0 1 0 0 0,0 0 1 0 0,0-1-1 0 0,0 1 0 0 0,0 0 1 0 0,0-1-1 0 0,1 1 0 0 0,0 0 1 0 0,0 0-1 0 0,3-4 0 0 0,-3 5-137 0 0,-1-1 0 0 0,1 1 0 0 0,0-1-1 0 0,-1 1 1 0 0,0-1 0 0 0,0 0 0 0 0,1 1-1 0 0,-2-1 1 0 0,1 0 0 0 0,1-6 0 0 0,-2 7-74 0 0,1 1 1 0 0,-1-1-1 0 0,1 0 0 0 0,0 0 1 0 0,0 1-1 0 0,-1-1 1 0 0,1 0-1 0 0,0 1 1 0 0,1-1-1 0 0,-1 1 0 0 0,0-1 1 0 0,3-2-1 0 0,-3 3 0 0 0,1-1 1 0 0,0 0-1 0 0,-1 0 0 0 0,0 0 0 0 0,1 0 0 0 0,-1 0 1 0 0,1-3-1 0 0,-2 4-46 0 0,1 0 1 0 0,-1-1-1 0 0,1 1 1 0 0,0-1 0 0 0,-1 1-1 0 0,1 0 1 0 0,0 0-1 0 0,0-1 1 0 0,-1 1 0 0 0,1 0-1 0 0,0 0 1 0 0,2-1-1 0 0,-1 0 348 0 0,18 2 245 0 0,-17 0-500 0 0,17 0 216 0 0,-19 0-329 0 0,0 0 0 0 0,-1 0-1 0 0,1 1 1 0 0,-1-1 0 0 0,1 0 0 0 0,0 0 0 0 0,-1 1-1 0 0,1-1 1 0 0,-1 1 0 0 0,1-1 0 0 0,-1 0 0 0 0,1 1 0 0 0,-1-1-1 0 0,1 1 1 0 0,-1-1 0 0 0,1 1 0 0 0,-1-1 0 0 0,0 1-1 0 0,1 0 1 0 0,1 1 26 0 0,6 6 99 0 0,-6-7-99 0 0,0 1-1 0 0,0-1 1 0 0,-1 1-1 0 0,1-1 0 0 0,0 1 1 0 0,-1 0-1 0 0,1 0 0 0 0,-1 0 1 0 0,0 0-1 0 0,2 3 0 0 0,9 24 248 0 0,-8-20-168 0 0,0 0-1 0 0,0 0 0 0 0,-1 0 1 0 0,0 1-1 0 0,2 14 0 0 0,-4-12 27 0 0,0 0 0 0 0,-1 0 0 0 0,-2 16 0 0 0,-4 25 262 0 0,-1 3-80 0 0,1-25-166 0 0,-4 12-12 0 0,8-38-132 0 0,-4 12 44 0 0,0 0 0 0 0,-1 0 0 0 0,-1-1 0 0 0,-19 30 0 0 0,13-24 1 0 0,9-14-15 0 0,-1 1 1 0 0,-8 8-1 0 0,7-8-19 0 0,3-4-11 0 0,-1 0 0 0 0,1-1 1 0 0,-1 0-1 0 0,1 1 0 0 0,-1-1 0 0 0,-7 4 0 0 0,-8 4 55 0 0,16-10-47 0 0,0 1 0 0 0,0 0 0 0 0,0-1 1 0 0,0 0-1 0 0,-1 0 0 0 0,1-1 0 0 0,0 1 0 0 0,-1-1 0 0 0,1 0 1 0 0,-1 0-1 0 0,-6 1 0 0 0,9-2-12 0 0,-2 0 28 0 0,1 0-1 0 0,-1 0 1 0 0,1-1-1 0 0,0 1 1 0 0,-1-1-1 0 0,1 0 0 0 0,-1 1 1 0 0,1-2-1 0 0,0 1 1 0 0,0 0-1 0 0,-1-1 1 0 0,-4-3-1 0 0,7 5-34 0 0,1-1-1 0 0,0 1 1 0 0,0-1-1 0 0,0 1 1 0 0,0-1-1 0 0,0 1 1 0 0,0-1-1 0 0,0 1 1 0 0,0-1 0 0 0,0 1-1 0 0,0-1 1 0 0,1 1-1 0 0,-1-1 1 0 0,0 1-1 0 0,0-1 1 0 0,0 1-1 0 0,0-1 1 0 0,1 1-1 0 0,-1 0 1 0 0,0-1-1 0 0,1 0 1 0 0,-1 0 1 0 0,2-2-4 0 0,0 0 0 0 0,0 1 0 0 0,-1-1 0 0 0,2 0 0 0 0,-1 0 0 0 0,0 1 0 0 0,0 0 0 0 0,1-1 0 0 0,0 1 0 0 0,-1 0 0 0 0,1 0 0 0 0,0 0 0 0 0,4-1 0 0 0,7-4 0 0 0,24-8 0 0 0,-25 10 0 0 0,-1 2-1 0 0,0 0 0 0 0,1 1 0 0 0,-1 0 0 0 0,1 1 0 0 0,0 0 0 0 0,12 2 0 0 0,-16-1-4 0 0,1 1-7 0 0,0 0-1 0 0,1 0 0 0 0,-1 1 1 0 0,11 4-1 0 0,25 4 16 0 0,-27-5-3 0 0,5 0 0 0 0,-12-5 0 0 0,-5 0 0 0 0,0 0 0 0 0,0 0 0 0 0,0 0 0 0 0,0-1 0 0 0,13-3 0 0 0,-16 3 12 0 0,-3 1 24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20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 0 3224 0 0,'0'0'13375'0'0,"-1"3"-13012"0"0,-3 7-91 0 0,3-6-158 0 0,0 0 0 0 0,-1 0 0 0 0,0 0 0 0 0,1-1 0 0 0,-2 1 0 0 0,1 0 0 0 0,0-1 0 0 0,-1 0 0 0 0,-4 6 0 0 0,-12 14 1479 0 0,18-23-1434 0 0,4 0-98 0 0,25 5-16 0 0,-22-3-37 0 0,1-1-1 0 0,0 0 1 0 0,8 1 0 0 0,1-3-8 0 0,-6 1 0 0 0,0 0 0 0 0,0 1 0 0 0,0 0 0 0 0,11 3 0 0 0,-16-3 0 0 0,17 5 0 0 0,9 5 0 0 0,-25-8 3 0 0,-2-2 5 0 0,1 0 0 0 0,-1 1 0 0 0,0 0 0 0 0,0 0 0 0 0,-1 0 0 0 0,1 0 0 0 0,0 1 0 0 0,4 3 0 0 0,-7-5-4 0 0,-1-1 0 0 0,1 1 0 0 0,0-1-1 0 0,-1 1 1 0 0,1-1 0 0 0,0 1 0 0 0,-1-1 0 0 0,1 0 0 0 0,0 1-1 0 0,0-1 1 0 0,-1 0 0 0 0,1 1 0 0 0,0-1 0 0 0,1 0 0 0 0,5 2 7 0 0,-3 1 12 0 0,-1 0 1 0 0,1-1-1 0 0,-1 1 0 0 0,0 1 0 0 0,0-1 0 0 0,0 0 0 0 0,0 1 0 0 0,-1 0 0 0 0,1-1 0 0 0,-1 1 1 0 0,3 6-1 0 0,2 3 78 0 0,-5-11-45 0 0,-1 0 0 0 0,0 0 0 0 0,0 0 0 0 0,0 0 0 0 0,0 0-1 0 0,0 0 1 0 0,0 1 0 0 0,0-1 0 0 0,-1 0 0 0 0,1 0 0 0 0,-1 1-1 0 0,1-1 1 0 0,-1 0 0 0 0,0 1 0 0 0,0-1 0 0 0,0 0 0 0 0,-1 4-1 0 0,0-1 77 0 0,-1 0-1 0 0,0 0 0 0 0,0-1 1 0 0,0 1-1 0 0,-1-1 0 0 0,-5 8 1 0 0,4-6-41 0 0,0 0-1 0 0,-6 14 1 0 0,8-17-62 0 0,0-1-1 0 0,0 1 1 0 0,0-1-1 0 0,0 1 1 0 0,0-1-1 0 0,0 1 1 0 0,-5 2-1 0 0,-10 14 346 0 0,12-13-273 0 0,0-1 1 0 0,-1 1 0 0 0,1-1-1 0 0,-1 0 1 0 0,0 0 0 0 0,0-1-1 0 0,-1 1 1 0 0,1-1 0 0 0,-1-1 0 0 0,-9 4-1 0 0,11-4 38 0 0,0-2-1 0 0,0 1 0 0 0,0-1 0 0 0,0 1 1 0 0,-1-1-1 0 0,1-1 0 0 0,0 1 1 0 0,-1-1-1 0 0,1 0 0 0 0,-9-1 1 0 0,-16-2 5 0 0,12 2-47 0 0,-38-14 192 0 0,54 15-283 0 0,0-1-1 0 0,0 0 1 0 0,0 0-1 0 0,0 0 0 0 0,0 0 1 0 0,0 0-1 0 0,1 0 1 0 0,-1 0-1 0 0,0 0 1 0 0,1-1-1 0 0,-1 1 1 0 0,1-1-1 0 0,-1 1 0 0 0,1-1 1 0 0,0 0-1 0 0,0 1 1 0 0,0-1-1 0 0,0 0 1 0 0,0 0-1 0 0,-2-3 1 0 0,1 1 9 0 0,-1-7-5 0 0,2 9-47 0 0,0-1-1 0 0,1 0 0 0 0,-1 0 1 0 0,1 1-1 0 0,0-1 0 0 0,0 0 1 0 0,0 0-1 0 0,1-4 1 0 0,0-6-713 0 0,3 7-1232 0 0,-3 4 1559 0 0,4-4-273 0 0,1 0-959 0 0,-1-1-3607 0 0,1-2-1567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20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99 6448 0 0,'0'0'498'0'0,"0"-8"719"0"0,2 4 3022 0 0,22-22-14 0 0,-24 26-4120 0 0,1-1 0 0 0,0 1-1 0 0,-1-1 1 0 0,1 1-1 0 0,0-1 1 0 0,0 1-1 0 0,-1-1 1 0 0,1 1 0 0 0,0 0-1 0 0,0-1 1 0 0,0 1-1 0 0,0 0 1 0 0,0 0-1 0 0,-1 0 1 0 0,1 0 0 0 0,2 0-1 0 0,1-1 216 0 0,146-42 3737 0 0,-137 40-3825 0 0,1 1 0 0 0,-1 1 0 0 0,0 0 0 0 0,21 2 0 0 0,-8-1-87 0 0,0-5-145 0 0,-13 5 0 0 0,-9 2-950 0 0,8 1-2966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21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 0 1376 0 0,'0'0'10417'0'0,"0"2"-9468"0"0,-1 4-532 0 0,-1 0-1 0 0,0 0 1 0 0,0 0-1 0 0,-1-1 1 0 0,0 1 0 0 0,0-1-1 0 0,-7 10 1 0 0,8-12-243 0 0,-16 21 862 0 0,13-18-718 0 0,0 1 0 0 0,0-1 0 0 0,-4 10 0 0 0,-20 37 1654 0 0,20-40-1137 0 0,4-6 424 0 0,13-12-923 0 0,1-1-348 0 0,1 0-1 0 0,-1 1 0 0 0,1 0 0 0 0,17-6 0 0 0,-26 11 13 0 0,16-6 17 0 0,25-6-1 0 0,-38 11-13 0 0,1 0-1 0 0,0 1 1 0 0,0-1 0 0 0,-1 1 0 0 0,1 0 0 0 0,0 0 0 0 0,0 1 0 0 0,-1-1 0 0 0,1 1-1 0 0,7 2 1 0 0,8 4-20 0 0,-13-5 9 0 0,-1 1 1 0 0,0-1 0 0 0,1 1-1 0 0,-1 0 1 0 0,0 0 0 0 0,0 1 0 0 0,7 5-1 0 0,-2 2 100 0 0,11 8-40 0 0,-20-18-10 0 0,-1 1 0 0 0,1-1 0 0 0,-1 1-1 0 0,1 0 1 0 0,-1 0 0 0 0,0-1 0 0 0,1 1-1 0 0,-1 0 1 0 0,0 0 0 0 0,0 0 0 0 0,-1 1-1 0 0,1-1 1 0 0,0 0 0 0 0,-1 0 0 0 0,1 0-1 0 0,0 5 1 0 0,2 8 288 0 0,5-4-200 0 0,-8-10-127 0 0,1 0 1 0 0,0-1-1 0 0,-1 1 0 0 0,0-1 1 0 0,1 1-1 0 0,-1 0 0 0 0,1 0 0 0 0,-1-1 1 0 0,0 1-1 0 0,1 0 0 0 0,-1-1 1 0 0,0 1-1 0 0,0 0 0 0 0,0 0 1 0 0,0 0-1 0 0,1-1 0 0 0,-1 1 1 0 0,0 0-1 0 0,-1 1 0 0 0,2 6 24 0 0,-1-1-7 0 0,0 0 0 0 0,-1 0 1 0 0,1 0-1 0 0,-1 0 0 0 0,-3 9 0 0 0,0 2 3 0 0,3-14-5 0 0,1-1 0 0 0,-1 1 1 0 0,0 0-1 0 0,-1 0 0 0 0,1-1 0 0 0,-1 1 0 0 0,-3 6 0 0 0,-3 3 70 0 0,5-9-64 0 0,1 0 0 0 0,-1 1-1 0 0,0-1 1 0 0,-6 5 0 0 0,5-5 49 0 0,0 0 0 0 0,0 0 0 0 0,-1 0 0 0 0,1-1 0 0 0,-1 0 0 0 0,0 0 0 0 0,0-1 0 0 0,0 1 0 0 0,-1-1 0 0 0,1 0 0 0 0,-1 0 0 0 0,1-1 0 0 0,-1 0 0 0 0,1 0 0 0 0,-1 0 0 0 0,0 0 0 0 0,1-1 0 0 0,-10 0 0 0 0,-61 4 705 0 0,53 2-602 0 0,21-6-96 0 0,1 0 0 0 0,-8-1-52 0 0,-3-3 20 0 0,1 2-36 0 0,3-1-44 0 0,6 3-134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21.7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5 114 8752 0 0,'-1'-2'398'0'0,"-2"-4"-744"0"0,3 5 545 0 0,0 1 0 0 0,0 0 1 0 0,0-1-1 0 0,0 1 0 0 0,0 0 0 0 0,-1-1 0 0 0,1 1 1 0 0,0-1-1 0 0,0 1 0 0 0,1 0 0 0 0,-1-1 0 0 0,0 1 1 0 0,0 0-1 0 0,0-1 0 0 0,0 1 0 0 0,0-1 0 0 0,0 1 1 0 0,0 0-1 0 0,1-1 0 0 0,-1 1 0 0 0,0 0 1 0 0,0-1-1 0 0,0 1 0 0 0,1 0 0 0 0,-1 0 0 0 0,0-1 1 0 0,0 1-1 0 0,1 0 0 0 0,-1 0 0 0 0,0-1 0 0 0,1 1 1 0 0,-1 0-1 0 0,0 0 0 0 0,1 0 0 0 0,-1 0 0 0 0,0-1 1 0 0,1 1-1 0 0,-1 0 0 0 0,1 0 0 0 0,-1 0 0 0 0,0 0 1 0 0,1 0-1 0 0,-1 0 0 0 0,0 0 0 0 0,1 0 0 0 0,3-1 59 0 0,-1 1-1 0 0,0-1 0 0 0,1 0 0 0 0,-1-1 0 0 0,0 1 0 0 0,5-3 0 0 0,-4 2 11 0 0,1 1 0 0 0,0-1 0 0 0,0 1 0 0 0,0 0 0 0 0,0 1 0 0 0,0-1-1 0 0,0 1 1 0 0,0 0 0 0 0,0 0 0 0 0,7 2 0 0 0,4-1 216 0 0,15-1 409 0 0,-19 1-719 0 0,0-1-1 0 0,0 0 1 0 0,-1-1 0 0 0,24-4-1 0 0,-7 0 62 0 0,-20 4-126 0 0,0-1 0 0 0,0 0 1 0 0,11-4-1 0 0,98-43 689 0 0,-106 45-788 0 0,-1 0-75 0 0,-8 3-278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23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 2304 0 0,'0'0'10869'0'0,"2"-2"-10057"0"0,1 0-520 0 0,0-1-1 0 0,1 1 1 0 0,-1 0-1 0 0,0 0 1 0 0,1 0 0 0 0,-1 0-1 0 0,1 1 1 0 0,0-1-1 0 0,0 1 1 0 0,-1 0 0 0 0,1 0-1 0 0,0 1 1 0 0,8-1-1 0 0,7 0 513 0 0,34 3 0 0 0,-11 0 23 0 0,0 1-106 0 0,47 7 0 0 0,-82-9-611 0 0,8 2 346 0 0,31 1 413 0 0,-42-4-850 0 0,11 1-135 0 0,0-2 1 0 0,0 1 0 0 0,-1-2 0 0 0,28-6 0 0 0,-40 8 759 0 0,-4 2-593 0 0,-7 9-41 0 0,4 1-10 0 0,1 9 235 0 0,-8 20 1 0 0,7-27-51 0 0,1-1 1 0 0,1 2 0 0 0,0-1 0 0 0,-2 27 0 0 0,1 81 446 0 0,8 61-748 0 0,-3-175 66 0 0,-1 0-1 0 0,1 0 0 0 0,3 10 1 0 0,-2-7 49 0 0,0 1 1 0 0,-1-1 0 0 0,1 19-1 0 0,4 17 249 0 0,-6-45-185 0 0,1-1-83 0 0,-1 1-1 0 0,1 0 1 0 0,0 0 0 0 0,-1 0-1 0 0,0 0 1 0 0,1-1 0 0 0,-1 1-1 0 0,0 0 1 0 0,0 0 0 0 0,0 2-1 0 0,0-4 6 0 0,0 2 6 0 0,0-1 1 0 0,1 1-1 0 0,-1-1 0 0 0,1 1 0 0 0,-1-1 1 0 0,1 0-1 0 0,-1 1 0 0 0,1-1 0 0 0,0 1 0 0 0,-1-1 1 0 0,2 2-1 0 0,2 4 10 0 0,1 18 13 0 0,1 5 155 0 0,-5-22-199 0 0,-1-4 9 0 0,0 0-1 0 0,0 0 1 0 0,1 0-1 0 0,-1-1 1 0 0,1 1-1 0 0,2 4 1 0 0,1 28 10 0 0,-3-23 11 0 0,-2-10 4 0 0,1 1-1 0 0,1-1 1 0 0,-1 1-1 0 0,0-1 1 0 0,1 1 0 0 0,0-1-1 0 0,0 1 1 0 0,1 3-1 0 0,4 27 909 0 0,-5-23-912 0 0,0 0 0 0 0,3 2 0 0 0,-2-1 0 0 0,1 1 0 0 0,-2-1 0 0 0,-2 0 0 0 0,-4-5 0 0 0,-6-1 0 0 0,1 5 0 0 0,-3-8 0 0 0,8-2 0 0 0,-1 0 0 0 0,1 0 0 0 0,-1-1 0 0 0,1 0 0 0 0,0 0 0 0 0,-1 0 0 0 0,1-1 0 0 0,-6-1 0 0 0,-11 2-3 0 0,20 0 9 0 0,1 0-1 0 0,-1 0 1 0 0,1 1-1 0 0,-1-1 1 0 0,0 0 0 0 0,1 0-1 0 0,-1-1 1 0 0,1 1-1 0 0,-1 0 1 0 0,1-1 0 0 0,-1 1-1 0 0,0 0 1 0 0,1-1-1 0 0,0 0 1 0 0,-1 1 0 0 0,-1-2-1 0 0,0 0 13 0 0,0 1-1 0 0,0 0 1 0 0,-1 0 0 0 0,1 0-1 0 0,0 0 1 0 0,0 0-1 0 0,0 1 1 0 0,-1-1 0 0 0,1 1-1 0 0,-6 0 1 0 0,-7-1 3 0 0,-2 0-8 0 0,1 0 0 0 0,-1 0 0 0 0,1 2 0 0 0,-1 0 0 0 0,1 1 0 0 0,-1 1 0 0 0,1 1 0 0 0,-24 8 0 0 0,7-4-641 0 0,32-7-82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3.3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8752 0 0,'0'0'11798'0'0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48.1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85 1376 0 0,'0'0'8208'0'0,"7"0"-6832"0"0,-2-2 3016 0 0,2-3-3967 0 0,-7 5-367 0 0,1 0-1 0 0,-1 0 1 0 0,1 0-1 0 0,-1 0 0 0 0,1-1 1 0 0,-1 1-1 0 0,1 0 1 0 0,-1 0-1 0 0,0-1 1 0 0,1 1-1 0 0,-1 0 0 0 0,1-1 1 0 0,-1 1-1 0 0,0 0 1 0 0,1-1-1 0 0,-1 1 0 0 0,0-1 1 0 0,1 1-1 0 0,-1 0 1 0 0,0-1-1 0 0,0 1 1 0 0,1-1-1 0 0,-1 1 0 0 0,0-1 1 0 0,0 1-1 0 0,0-1 1 0 0,0 1-1 0 0,0-1 1 0 0,0 1-1 0 0,0-1 0 0 0,0 1 1 0 0,0-1-1 0 0,0 0 1 0 0,0 1-1 0 0,0-1 0 0 0,0 1 1 0 0,0-1-1 0 0,0 1 1 0 0,-1-1-1 0 0,1 1-47 0 0,0 0 1 0 0,0-1-1 0 0,0 1 0 0 0,0 0 0 0 0,0 0 1 0 0,0 0-1 0 0,0-1 0 0 0,0 1 0 0 0,0 0 1 0 0,0 0-1 0 0,0 0 0 0 0,0-1 0 0 0,0 1 1 0 0,0 0-1 0 0,0 0 0 0 0,0 0 0 0 0,0-1 1 0 0,0 1-1 0 0,0 0 0 0 0,0 0 0 0 0,0 0 1 0 0,0 0-1 0 0,0-1 0 0 0,0 1 0 0 0,0 0 1 0 0,0 0-1 0 0,0 0 0 0 0,1-1 0 0 0,-1 1 1 0 0,0 0-1 0 0,0 0 0 0 0,0 0 0 0 0,0 0 1 0 0,0 0-1 0 0,1 0 0 0 0,-1-1 0 0 0,0 1 1 0 0,0 0-1 0 0,1 0 7 0 0,-1 0 1 0 0,0 0 0 0 0,0 0-1 0 0,0 0 1 0 0,0-1-1 0 0,1 1 1 0 0,-1 0-1 0 0,0 0 1 0 0,0 0 0 0 0,0 0-1 0 0,0 0 1 0 0,0-1-1 0 0,1 1 1 0 0,-1 0 0 0 0,0 0-1 0 0,0 0 1 0 0,0 0-1 0 0,0-1 1 0 0,0 1-1 0 0,0 0 1 0 0,0 0 0 0 0,0 0-1 0 0,0-1 1 0 0,0 1-1 0 0,0 0 1 0 0,0 0-1 0 0,0 0 1 0 0,0-1 0 0 0,0 1-1 0 0,0 0 1 0 0,0 0-1 0 0,0 0 1 0 0,0-1 0 0 0,0 1-1 0 0,0 0 1 0 0,0 0-1 0 0,0 0 1 0 0,0-1-1 0 0,-4-4 135 0 0,3 3-83 0 0,0 0-1 0 0,0 0 1 0 0,0 0-1 0 0,0 0 1 0 0,-1 1 0 0 0,1-1-1 0 0,-1 0 1 0 0,1 1-1 0 0,-1-1 1 0 0,1 1-1 0 0,-4-2 1 0 0,-3-3 67 0 0,6 4-51 0 0,0 1 0 0 0,1-1 1 0 0,-1 1-1 0 0,0 0 0 0 0,0 0 0 0 0,0 0 1 0 0,0 0-1 0 0,0 0 0 0 0,-1 0 0 0 0,1 0 1 0 0,0 1-1 0 0,0-1 0 0 0,-5 1 0 0 0,-32 4 722 0 0,39-4-798 0 0,-1 0 1 0 0,0 0-1 0 0,1 0 1 0 0,-1 0-1 0 0,1 0 1 0 0,-1 1-1 0 0,0-1 1 0 0,1 0-1 0 0,-1 0 1 0 0,1 1-1 0 0,-1-1 1 0 0,0 1-1 0 0,1-1 1 0 0,-1 0-1 0 0,1 1 1 0 0,-1 0-1 0 0,-3 2 30 0 0,-5-1 29 0 0,9-2-52 0 0,-1 0-1 0 0,0 0 1 0 0,0 1 0 0 0,0-1 0 0 0,0 0 0 0 0,0 0 0 0 0,0 1-1 0 0,0-1 1 0 0,0 1 0 0 0,0-1 0 0 0,1 1 0 0 0,-2 0-1 0 0,1 0 129 0 0,0-1-131 0 0,1 0-1 0 0,0 0 1 0 0,0 0 0 0 0,-1 0-1 0 0,1 0 1 0 0,0 0-1 0 0,-1 0 1 0 0,1 0-1 0 0,0 0 1 0 0,0 0-1 0 0,-1 0 1 0 0,1 1 0 0 0,0-1-1 0 0,0 0 1 0 0,-1 0-1 0 0,1 0 1 0 0,0 0-1 0 0,0 0 1 0 0,-1 1-1 0 0,1-1 1 0 0,0 0 0 0 0,0 0-1 0 0,0 0 1 0 0,-1 1-1 0 0,1-1 1 0 0,0 0-1 0 0,0 0 1 0 0,0 0-1 0 0,0 1 1 0 0,0-1 0 0 0,0 0-1 0 0,-1 0 1 0 0,1 1-1 0 0,0-1 1 0 0,0 0-1 0 0,0 1 1 0 0,2 10 673 0 0,-2-9-682 0 0,1 1 0 0 0,-1-1 0 0 0,0 1 0 0 0,1-1-1 0 0,0 1 1 0 0,-1-1 0 0 0,1 1 0 0 0,0-1 0 0 0,0 0 0 0 0,1 1 0 0 0,-1-1-1 0 0,2 2 1 0 0,4 5 3 0 0,7 10-7 0 0,-9-16 0 0 0,1 0 0 0 0,7 8-5 0 0,0 1-15 0 0,1-1 1 0 0,20 13-1 0 0,-25-18 37 0 0,0 0-1 0 0,11 11 0 0 0,-12-9 14 0 0,1-1-1 0 0,13 9 1 0 0,-5-7-18 0 0,0 2 1 0 0,-1 0-1 0 0,0 0 1 0 0,26 27-1 0 0,17 20 132 0 0,-54-53-130 0 0,0 1 0 0 0,-1-1 0 0 0,0 1 0 0 0,0 0 0 0 0,-1 0-1 0 0,0 0 1 0 0,0 0 0 0 0,0 1 0 0 0,-1-1 0 0 0,0 1 0 0 0,0 0 0 0 0,0 0 0 0 0,-1 0-1 0 0,1 11 1 0 0,-2 18 197 0 0,0-35-192 0 0,0 0 1 0 0,0-1-1 0 0,0 1 1 0 0,0 0-1 0 0,0-1 1 0 0,0 1-1 0 0,0 0 1 0 0,1-1-1 0 0,-1 1 1 0 0,0 0-1 0 0,0-1 1 0 0,1 1-1 0 0,-1-1 1 0 0,0 1-1 0 0,1-1 1 0 0,0 2-1 0 0,2 5 81 0 0,-5 12 185 0 0,1-14-258 0 0,-1 0 1 0 0,1-1-1 0 0,-1 1 0 0 0,0-1 0 0 0,-1 1 1 0 0,1-1-1 0 0,-1 0 0 0 0,0 0 1 0 0,-6 7-1 0 0,7-9 48 0 0,0 0 0 0 0,-1 0 0 0 0,1 0 0 0 0,0 0 0 0 0,-1 0-1 0 0,0-1 1 0 0,1 1 0 0 0,-1-1 0 0 0,0 0 0 0 0,0 0 0 0 0,0 0 0 0 0,0 0 0 0 0,0 0 0 0 0,0 0 0 0 0,0-1 0 0 0,-4 1 0 0 0,-97-5 971 0 0,73-2-766 0 0,26 5-232 0 0,0 0 0 0 0,-1 0 0 0 0,-9-1 0 0 0,8 2 13 0 0,-1-2-1 0 0,1 1 0 0 0,-1-1 1 0 0,1 0-1 0 0,0 0 0 0 0,0-1 1 0 0,0 0-1 0 0,0 0 0 0 0,0-1 1 0 0,-6-4-1 0 0,7 6 80 0 0,5 2-142 0 0,0-1 1 0 0,0 1-1 0 0,0 0 0 0 0,0 0 0 0 0,1 0 1 0 0,-1-1-1 0 0,0 1 0 0 0,0 0 1 0 0,0-1-1 0 0,1 1 0 0 0,-1-1 1 0 0,0 1-1 0 0,1-1 0 0 0,-1 1 1 0 0,0-1-1 0 0,1 0 0 0 0,-2-1 0 0 0,-14-19-455 0 0,15 20 258 0 0,13-5-3082 0 0,10 1 241 0 0,-11-1 1380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48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11024 0 0,'0'0'4304'0'0,"0"2"-3723"0"0,0 21 664 0 0,0 1-451 0 0,0 0 0 0 0,-6 31-1 0 0,2-32-335 0 0,-1 3 168 0 0,1 0-1 0 0,0 27 1 0 0,2-21-345 0 0,-7 50 0 0 0,4-50-73 0 0,-2 49-1 0 0,7-74-207 0 0,-1 1-1 0 0,0-1 0 0 0,-2 8 0 0 0,1-8 5 0 0,1 1 0 0 0,0-1 0 0 0,0 8-1 0 0,-5 56 185 0 0,1-18-140 0 0,2-36-40 0 0,0 21 0 0 0,3-29 11 0 0,1 1 0 0 0,-1-1-1 0 0,1 0 1 0 0,3 13 0 0 0,-2-14-11 0 0,0 1 0 0 0,-1 0 0 0 0,1 11 1 0 0,-2-13 44 0 0,1 0 1 0 0,-1 0 0 0 0,2 0 0 0 0,-1 0 0 0 0,5 12 0 0 0,1-4 136 0 0,-4-10-141 0 0,-1 0 0 0 0,1 0 0 0 0,-1 0 1 0 0,0 0-1 0 0,-1 1 0 0 0,2 7 0 0 0,-1-7-91 0 0,0-1 0 0 0,0 0 0 0 0,1 0 0 0 0,-1 0-1 0 0,1 0 1 0 0,0-1 0 0 0,0 1 0 0 0,0-1 0 0 0,1 1-1 0 0,6 5 1 0 0,-8-9 69 0 0,-1-1-1 0 0,1 1 0 0 0,0 0 0 0 0,0-1 1 0 0,-1 1-1 0 0,1-1 0 0 0,0 1 1 0 0,0-1-1 0 0,0 0 0 0 0,0 0 0 0 0,-1 0 1 0 0,1 0-1 0 0,3-1 0 0 0,-3 1-25 0 0,0 0-1 0 0,0 0 0 0 0,0 0 0 0 0,0-1 1 0 0,0 1-1 0 0,0-1 0 0 0,0 1 1 0 0,0-1-1 0 0,0 0 0 0 0,1-1 1 0 0,4-1-23 0 0,3-1-22 0 0,1 0 0 0 0,-1 0 0 0 0,0-1 1 0 0,0-1-1 0 0,12-7 0 0 0,-19 11 103 0 0,6-4 59 0 0,-6 5-156 0 0,-1-1 0 0 0,1 1 1 0 0,-1-1-1 0 0,0 0 0 0 0,1 1 0 0 0,-1-1 1 0 0,0 0-1 0 0,3-4 0 0 0,-3 3-153 0 0,0 0-1 0 0,0 0 1 0 0,0 1-1 0 0,0-1 1 0 0,5-4-1 0 0,-6 6 60 0 0,0 0-1 0 0,0 0 1 0 0,0 0-1 0 0,0-1 1 0 0,0 1-1 0 0,0 0 1 0 0,0-1-1 0 0,-1 1 1 0 0,1-1 0 0 0,0 1-1 0 0,-1-1 1 0 0,1-1-1 0 0,5-12-1048 0 0,1-4-2936 0 0,-3 14 2347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49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4 7632 0 0,'0'0'689'0'0,"-2"1"-568"0"0,-5 2-87 0 0,7-3 14 0 0,0 0 0 0 0,-1 0 1 0 0,1 0-1 0 0,0 0 1 0 0,-6-4 7952 0 0,8 4-7387 0 0,193 0 2271 0 0,-62 0-1480 0 0,-89-3-2929 0 0,-23 2-5679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49.9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7256 0 0,'0'0'5862'0'0,"-5"8"-3054"0"0,2-3-2595 0 0,0 0 1 0 0,0 0-1 0 0,1-1 0 0 0,0 2 0 0 0,0-1 0 0 0,0 0 1 0 0,1 0-1 0 0,0 0 0 0 0,0 1 0 0 0,-1 10 0 0 0,-4 43 1091 0 0,0 7-232 0 0,5-45-809 0 0,0-14-164 0 0,1 0-1 0 0,0 0 1 0 0,0-1 0 0 0,1 1-1 0 0,0 0 1 0 0,0 0 0 0 0,4 13-1 0 0,-3-14 16 0 0,0 1-1 0 0,0 0 0 0 0,-1 0 1 0 0,1 0-1 0 0,-1 10 0 0 0,-1-17-85 0 0,0 1 0 0 0,1 0-1 0 0,-1 0 1 0 0,0 0-1 0 0,1 0 1 0 0,-1-1-1 0 0,0 1 1 0 0,1 0 0 0 0,-1 0-1 0 0,1-1 1 0 0,-1 1-1 0 0,1 0 1 0 0,-1-1 0 0 0,1 1-1 0 0,0-1 1 0 0,-1 1-1 0 0,1 0 1 0 0,0-1 0 0 0,-1 0-1 0 0,1 1 1 0 0,1 0-1 0 0,16 5 354 0 0,-15-7-356 0 0,0 1-1 0 0,0 0 1 0 0,1-1-1 0 0,-1 1 0 0 0,0-1 1 0 0,0 0-1 0 0,0 0 1 0 0,0 0-1 0 0,0-1 0 0 0,0 1 1 0 0,-1-1-1 0 0,4-2 1 0 0,3-2 22 0 0,-1-1 1 0 0,10-11-1 0 0,5-4 3 0 0,-16 15-37 0 0,-1 0 0 0 0,0-1 0 0 0,0 1 1 0 0,8-16-1 0 0,12-15 41 0 0,13-16-33 0 0,-5 6 32 0 0,-30 42-53 0 0,0 1 0 0 0,0-1 1 0 0,5-9-1 0 0,-3 4-13 0 0,-6 7-35 0 0,0 4 48 0 0,0 0 0 0 0,0 0 0 0 0,0 0-1 0 0,0-1 1 0 0,0 1 0 0 0,0 0-1 0 0,0 0 1 0 0,0 0 0 0 0,0 0 0 0 0,0-1-1 0 0,0 1 1 0 0,0 0 0 0 0,-1 0 0 0 0,1 0-1 0 0,0 0 1 0 0,0-1 0 0 0,0 1 0 0 0,0 0-1 0 0,0 0 1 0 0,0 0 0 0 0,-1 0 0 0 0,1 0-1 0 0,0 0 1 0 0,0 0 0 0 0,0 0 0 0 0,-1 0-1 0 0,1-1 1 0 0,0 1 0 0 0,0 0 0 0 0,0 0-1 0 0,0 0 1 0 0,-1 0 0 0 0,1 0 0 0 0,0 0-1 0 0,0 0 1 0 0,0 0 0 0 0,-1 0 0 0 0,1 0-1 0 0,0 0 1 0 0,0 0 0 0 0,0 1 0 0 0,0-1-1 0 0,-1 0 1 0 0,1 0 0 0 0,0 0 0 0 0,0 0-1 0 0,0 0 1 0 0,0 0 0 0 0,-1 0 0 0 0,1 0-1 0 0,0 0 1 0 0,0 1 0 0 0,0-1 0 0 0,0 0-1 0 0,0 0 1 0 0,0 0 0 0 0,-1 0 0 0 0,1 1-1 0 0,-3 5 4 0 0,-2 11-3 0 0,5-12 0 0 0,1 0 0 0 0,-1 18 19 0 0,-1-8 22 0 0,1-1 0 0 0,0 0-1 0 0,1 1 1 0 0,1-1-1 0 0,0 0 1 0 0,1 0 0 0 0,6 20-1 0 0,-6-28-13 0 0,0 0 1 0 0,0-1-1 0 0,0 1 0 0 0,0-1 0 0 0,7 8 1 0 0,-9-11-17 0 0,1-1 0 0 0,0 1 0 0 0,-1-1 0 0 0,1 1 0 0 0,0-1 0 0 0,0 1 0 0 0,0-1 0 0 0,0 0 0 0 0,0 0 0 0 0,0 0 0 0 0,0 0 0 0 0,0-1 1 0 0,1 1-1 0 0,-1 0 0 0 0,0-1 0 0 0,0 0 0 0 0,5 1 0 0 0,-3-2 3 0 0,0 1 1 0 0,0-1 0 0 0,0 0-1 0 0,0-1 1 0 0,0 1-1 0 0,0-1 1 0 0,0 1-1 0 0,-1-1 1 0 0,1-1-1 0 0,0 1 1 0 0,3-3-1 0 0,1 0-101 0 0,46-29-1923 0 0,-31 16 778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0.8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124 465 7312 0 0,'0'0'660'0'0,"-2"0"-542"0"0,0 0 36 0 0,0 0-1 0 0,0 0 0 0 0,0 1 0 0 0,0-1 1 0 0,0 0-1 0 0,0 1 0 0 0,-1-1 1 0 0,1 1-1 0 0,0 0 0 0 0,0 0 0 0 0,1 0 1 0 0,-4 1-1 0 0,0 2 730 0 0,1 0 0 0 0,-1 1-1 0 0,-6 6 1 0 0,6-4-594 0 0,-1 0 0 0 0,1 0-1 0 0,0 1 1 0 0,0-1 0 0 0,1 1 0 0 0,0 1-1 0 0,1-1 1 0 0,0 0 0 0 0,0 1-1 0 0,0 0 1 0 0,1-1 0 0 0,-1 19-1 0 0,-5 16 470 0 0,6-32-603 0 0,-1 0-1 0 0,2 0 0 0 0,-1 13 0 0 0,2-12-29 0 0,0 0 0 0 0,2-1 0 0 0,-1 1 0 0 0,1 0 0 0 0,1-1 0 0 0,5 15 0 0 0,-8-24 75 0 0,1 0 6 0 0,0 0-159 0 0,-1-1 0 0 0,1 0 0 0 0,-1 0 0 0 0,1 0 0 0 0,-1 0-1 0 0,1 0 1 0 0,0 0 0 0 0,-1-1 0 0 0,1 1 0 0 0,0 0 0 0 0,0 0 0 0 0,-1 0-1 0 0,1-1 1 0 0,0 1 0 0 0,0 0 0 0 0,0-1 0 0 0,0 1 0 0 0,0 0 0 0 0,0-1-1 0 0,0 0 1 0 0,0 1 0 0 0,0-1 0 0 0,1 0 0 0 0,-1 1 0 0 0,0-1-1 0 0,0 0 1 0 0,0 0 0 0 0,0 0 0 0 0,0 0 0 0 0,1 0 0 0 0,-1 0 0 0 0,0 0-1 0 0,0 0 1 0 0,0-1 0 0 0,1 1 0 0 0,18-13 372 0 0,-1 0 0 0 0,34-30 0 0 0,-43 33-382 0 0,0 0-1 0 0,-1-1 1 0 0,0 0-1 0 0,12-18 1 0 0,24-52 184 0 0,-15 25-153 0 0,-17 30-56 0 0,-2 0 0 0 0,0 0-1 0 0,-2-1 1 0 0,6-29 0 0 0,-5 19-7 0 0,-2 11-44 0 0,32-105-570 0 0,-38 124 545 0 0,0 0-1 0 0,0 0 0 0 0,0-10 1 0 0,3-11-124 0 0,1-6 56 0 0,-5 25 92 0 0,1 0 0 0 0,-1 0 0 0 0,2 0 0 0 0,4-14 0 0 0,-4 19 26 0 0,-2-2 12 0 0,3-14 4 0 0,0 7 10 0 0,-3 10 52 0 0,-13 13 102 0 0,10-7-153 0 0,-1 1 1 0 0,1-1 0 0 0,0 0 0 0 0,0 0 0 0 0,0 1 0 0 0,1-1-1 0 0,-1 1 1 0 0,1 0 0 0 0,0-1 0 0 0,0 1 0 0 0,0 0 0 0 0,0 0-1 0 0,1 5 1 0 0,-6 16 142 0 0,3-12-100 0 0,1-1 0 0 0,1 0 0 0 0,-1 1 0 0 0,2 20 0 0 0,-2 23 27 0 0,-7 41 426 0 0,4-32-54 0 0,-3 10-161 0 0,1-26-84 0 0,1 51 0 0 0,5-63-130 0 0,0-21-41 0 0,1-1-1 0 0,0 0 0 0 0,1 1 1 0 0,5 23-1 0 0,-6-38-146 0 0,0 0 1 0 0,0 0-1 0 0,1 1 0 0 0,-1-1 0 0 0,0 0 0 0 0,1 0 1 0 0,-1 1-1 0 0,1-1 0 0 0,-1 0 0 0 0,1 0 0 0 0,0 0 0 0 0,0 0 1 0 0,-1 0-1 0 0,1 0 0 0 0,0 0 0 0 0,0 0 0 0 0,0 0 1 0 0,0 0-1 0 0,0 0 0 0 0,0-1 0 0 0,2 2 0 0 0,-1-1-1856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1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0 328 6912 0 0,'0'0'4177'0'0,"3"0"-2985"0"0,47-5 3218 0 0,-33 2-3363 0 0,24 1 1 0 0,-26 1-696 0 0,0-1 1 0 0,-1 0-1 0 0,1-1 1 0 0,-1 0-1 0 0,0-1 0 0 0,27-11 1 0 0,4-10 88 0 0,-36 20-418 0 0,0-1-1 0 0,0 0 1 0 0,-1 0-1 0 0,0-1 1 0 0,0 0-1 0 0,-1-1 1 0 0,13-16-1 0 0,-15 17-18 0 0,-1 0 0 0 0,0 0 0 0 0,0 0 0 0 0,0-1 0 0 0,-1 0 0 0 0,0 0 0 0 0,2-11 0 0 0,-4 11-172 0 0,0 0-1 0 0,-1-1 1 0 0,0 1-1 0 0,0 0 1 0 0,-1-1-1 0 0,0 1 1 0 0,0 0-1 0 0,-3-9 1 0 0,3 14 41 0 0,-1 0 0 0 0,1 0 0 0 0,0 0 0 0 0,-1 0 0 0 0,-3-4 0 0 0,2 2-86 0 0,2 3 188 0 0,-1 1 0 0 0,1 0 0 0 0,0 0 0 0 0,-1 0 0 0 0,1 0 0 0 0,-1 0 0 0 0,1 1 0 0 0,-1-1 0 0 0,1 0 0 0 0,-1 1 0 0 0,0-1 0 0 0,1 1 0 0 0,-1-1 0 0 0,0 1 0 0 0,-2 0 0 0 0,0 0 33 0 0,1 0 0 0 0,0 0 0 0 0,-1 1-1 0 0,1-1 1 0 0,-1 1 0 0 0,1 0 0 0 0,0 0 0 0 0,0 0-1 0 0,0 1 1 0 0,0-1 0 0 0,0 1 0 0 0,-4 2-1 0 0,0 2 46 0 0,0 0-1 0 0,0 0 1 0 0,-7 8-1 0 0,-14 14 97 0 0,21-21-27 0 0,0 1 0 0 0,0 0 0 0 0,1 0 0 0 0,0 0-1 0 0,1 0 1 0 0,-1 1 0 0 0,-4 11 0 0 0,-1 6 373 0 0,-11 36-1 0 0,19-54-409 0 0,1 1-1 0 0,1 0 1 0 0,-1-1-1 0 0,2 1 1 0 0,-1 0-1 0 0,1-1 1 0 0,0 1-1 0 0,1 0 1 0 0,0 0-1 0 0,1-1 1 0 0,0 1-1 0 0,0-1 1 0 0,0 1-1 0 0,1-1 1 0 0,1 0-1 0 0,-1 0 1 0 0,1 0-1 0 0,1-1 1 0 0,-1 1-1 0 0,10 10 1 0 0,-11-15-69 0 0,0 0-1 0 0,0-1 1 0 0,0 1 0 0 0,1-1-1 0 0,0 1 1 0 0,-1-1 0 0 0,1 0-1 0 0,0-1 1 0 0,0 1 0 0 0,0-1 0 0 0,0 1-1 0 0,0-1 1 0 0,7 1 0 0 0,0-1 15 0 0,0 0 1 0 0,0-1-1 0 0,-1 0 1 0 0,12-1-1 0 0,-1-3-31 0 0,26-7 0 0 0,-43 10 0 0 0,35-11 0 0 0,-29 9-410 0 0,-1-1 0 0 0,1 0 0 0 0,-1 0 0 0 0,0 0 0 0 0,13-10 0 0 0,-1 2-419 0 0,33-23-6001 0 0,-42 30 4878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1.9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41 456 0 0,'0'-1'167'0'0,"0"0"0"0"0,0 0 0 0 0,0 0 0 0 0,0 0 0 0 0,0 0 0 0 0,0-1 0 0 0,0 1 0 0 0,0 0 0 0 0,1 0-1 0 0,-1 0 1 0 0,0 0 0 0 0,1 0 0 0 0,-1 0 0 0 0,0 0 0 0 0,1 0 0 0 0,1-2 0 0 0,1-2 1632 0 0,7-10 14191 0 0,-7 22-15768 0 0,1 1-1 0 0,-1-1 1 0 0,-1 1-1 0 0,1 0 1 0 0,-1 0-1 0 0,-1 0 0 0 0,0 0 1 0 0,0 1-1 0 0,0-1 1 0 0,-1 10-1 0 0,-11 55 107 0 0,8-55 41 0 0,-1-1-1 0 0,-8 24 0 0 0,-1 1 231 0 0,-3 21 192 0 0,16-61-390 0 0,10-12-254 0 0,-2 2-113 0 0,1 0-36 0 0,-1 0 0 0 0,0-1 0 0 0,0 0 0 0 0,-1 0 0 0 0,0-1 0 0 0,9-18 0 0 0,-12 21-1 0 0,0-1 1 0 0,1 1-1 0 0,0 0 0 0 0,7-9 1 0 0,-6 9-8 0 0,0 0 0 0 0,7-13 0 0 0,-10 14-52 0 0,1-1 0 0 0,0 1 0 0 0,1 0 0 0 0,0 0 0 0 0,-1 0 0 0 0,2 1 0 0 0,-1 0-1 0 0,1 0 1 0 0,-1 0 0 0 0,2 0 0 0 0,-1 1 0 0 0,0 0 0 0 0,13-5 0 0 0,-5 1-121 0 0,-11 6 118 0 0,1 1 0 0 0,-1-1 0 0 0,0 1 0 0 0,0-1 0 0 0,1 1 0 0 0,-1 0 0 0 0,0 0 0 0 0,1 1 1 0 0,-1-1-1 0 0,4 0 0 0 0,-4 1-27 0 0,-2 3 10 0 0,2 0 78 0 0,0 1 1 0 0,-1-1-1 0 0,0 1 0 0 0,1 0 0 0 0,-1 0 0 0 0,-1 0 1 0 0,1 0-1 0 0,-1 0 0 0 0,1 1 0 0 0,-1-1 0 0 0,0 0 1 0 0,-1 1-1 0 0,1-1 0 0 0,-1 1 0 0 0,0-1 0 0 0,0 0 0 0 0,0 1 1 0 0,-1-1-1 0 0,1 1 0 0 0,-2 4 0 0 0,-27 130 452 0 0,26-128-436 0 0,1 0 1 0 0,0 0-1 0 0,0 0 0 0 0,1 0 0 0 0,1 16 1 0 0,0-26-717 0 0,2 0-264 0 0,7 1-1415 0 0,7-5-5435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2.3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134 1 9472 0 0,'-4'7'146'0'0,"0"0"0"0"0,1 0 1 0 0,0 0-1 0 0,0 1 0 0 0,1 0 0 0 0,-3 11 1 0 0,-26 125 3264 0 0,2-11-72 0 0,27-121-3142 0 0,-18 130 2191 0 0,10-89-1422 0 0,7-38-567 0 0,0 0-1 0 0,0 0 1 0 0,1 16-1 0 0,-5 58 690 0 0,7 92-648 0 0,1-178-316 0 0,8 8-77 0 0,-5-9-80 0 0,-1-2 11 0 0,-2 1 22 0 0,1 0 0 0 0,-1-1 0 0 0,0 1 0 0 0,1-1-1 0 0,-1 1 1 0 0,1-1 0 0 0,-1 0 0 0 0,0 0 0 0 0,1 1-1 0 0,-1-1 1 0 0,1 0 0 0 0,-1 0 0 0 0,1 0 0 0 0,-1-1 0 0 0,0 1-1 0 0,1 0 1 0 0,-1 0 0 0 0,1-1 0 0 0,-1 1 0 0 0,0-1-1 0 0,3-1 1 0 0,19-3 88 0 0,-21 4-131 0 0,0 1 0 0 0,1 0 1 0 0,-1-1-1 0 0,1 1 0 0 0,-1-1 0 0 0,0 0 1 0 0,0 0-1 0 0,1 0 0 0 0,-1 0 1 0 0,0 0-1 0 0,0-1 0 0 0,3-1 0 0 0,-4-8-650 0 0,0 9 620 0 0,0 1 0 0 0,0-1 0 0 0,0 0 0 0 0,0 0 0 0 0,0 1 0 0 0,0-1 1 0 0,0 1-1 0 0,3-3 0 0 0,6-9-1364 0 0,2-3-1121 0 0,-1 3-2919 0 0,-5 2-41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2.7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14480 0 0,'0'0'3661'0'0,"2"1"-2515"0"0,1 1-902 0 0,0 0 0 0 0,-1-1 0 0 0,1 1 0 0 0,0-1 0 0 0,0 0 0 0 0,0 0 0 0 0,0 0 0 0 0,0 0 0 0 0,4 1 0 0 0,34 2 977 0 0,-16-2-708 0 0,-11-1-349 0 0,-1 0 0 0 0,1-1 0 0 0,-1-1 0 0 0,18-3 0 0 0,53-13-735 0 0,-59 11-112 0 0,3-4-105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3.1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5064 0 0,'0'0'5474'0'0,"2"-1"-3782"0"0,23-5 1052 0 0,43-5-1 0 0,-66 11-2677 0 0,15-2 582 0 0,0 1 0 0 0,23 2 0 0 0,83 9 390 0 0,-86-8-1363 0 0,-6-2-5035 0 0,-4 4-1104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3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 8840 0 0,'0'0'400'0'0,"4"-7"144"0"0,-2 4-438 0 0,0 1 1 0 0,0-1-1 0 0,1 1 1 0 0,-1-1-1 0 0,1 1 1 0 0,-1 0-1 0 0,1 0 1 0 0,0 0-1 0 0,-1 0 1 0 0,1 1 0 0 0,0-1-1 0 0,0 1 1 0 0,1 0-1 0 0,3-2 1 0 0,2 1 1056 0 0,-1 0 1 0 0,1 1-1 0 0,0 0 1 0 0,14 0-1 0 0,-21 0-1100 0 0,-1 1-1 0 0,0 1 0 0 0,0-1 0 0 0,1 0 0 0 0,-1 0 1 0 0,0 0-1 0 0,0 1 0 0 0,1-1 0 0 0,-1 1 0 0 0,0-1 0 0 0,0 1 1 0 0,0-1-1 0 0,1 1 0 0 0,-1 0 0 0 0,0-1 0 0 0,0 1 1 0 0,0 0-1 0 0,0 0 0 0 0,0 0 0 0 0,-1 0 0 0 0,2 1 0 0 0,-1 0 318 0 0,0 0-186 0 0,0 1-154 0 0,0 0 0 0 0,-1 0 0 0 0,1 0 1 0 0,-1 0-1 0 0,1 0 0 0 0,-1 0 0 0 0,0 0 0 0 0,0 0 1 0 0,-1 0-1 0 0,1 0 0 0 0,-1 0 0 0 0,1 0 0 0 0,-1 0 1 0 0,0 0-1 0 0,0 0 0 0 0,0 0 0 0 0,-1 0 1 0 0,-2 4-1 0 0,-56 68 1452 0 0,59-72-1489 0 0,-1-1 1 0 0,1 1 0 0 0,-1-1-1 0 0,1 1 1 0 0,0 0-1 0 0,-1 5 1 0 0,2-8-10 0 0,0 1 0 0 0,-1-1-1 0 0,1 1 1 0 0,0-1 0 0 0,0 1 0 0 0,-1-1 0 0 0,1 1-1 0 0,0-1 1 0 0,-1 1 0 0 0,1-1 0 0 0,0 1 0 0 0,-1-1-1 0 0,1 0 1 0 0,0 1 0 0 0,-1-1 0 0 0,1 1 0 0 0,-1-1-1 0 0,1 0 1 0 0,-1 0 0 0 0,0 1 0 0 0,-2 1-11 0 0,3-1 49 0 0,-1 0 0 0 0,1 0 0 0 0,0 0 0 0 0,0 0 0 0 0,0 0 0 0 0,0 0-1 0 0,0 0 1 0 0,0 0 0 0 0,0 0 0 0 0,0 0 0 0 0,0 0 0 0 0,0 0 0 0 0,1 0 0 0 0,-1 0-1 0 0,0 0 1 0 0,1 0 0 0 0,-1 0 0 0 0,1 0 0 0 0,-1 0 0 0 0,1-1 0 0 0,-1 1 0 0 0,1 0-1 0 0,0 0 1 0 0,-1 0 0 0 0,1-1 0 0 0,0 1 0 0 0,-1 0 0 0 0,3 0 0 0 0,-1 1-13 0 0,0 0 0 0 0,0 0-1 0 0,1 0 1 0 0,-1 0 0 0 0,0-1 0 0 0,1 1 0 0 0,0-1 0 0 0,-1 0 0 0 0,4 1 0 0 0,13 0-34 0 0,-1-1 0 0 0,1-1 1 0 0,26-3-1 0 0,0-6-2052 0 0,-24 5 795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4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8752 0 0,'0'0'6437'0'0,"1"3"-5794"0"0,0 1-395 0 0,-1 1 0 0 0,1 0 1 0 0,-1 0-1 0 0,0 5 0 0 0,0 18 614 0 0,1-23-696 0 0,-1-1-1 0 0,0 1 0 0 0,-1-1 0 0 0,0 7 0 0 0,-1 9 200 0 0,-5 143 1642 0 0,5-146-1869 0 0,-1 5 152 0 0,-8 34 0 0 0,4-19-256 0 0,4-17 254 0 0,1-16 395 0 0,2-6 554 0 0,1-6-1229 0 0,0-1 1 0 0,0 1 0 0 0,1-1-1 0 0,0 1 1 0 0,4-11 0 0 0,4-15 109 0 0,-8 26-104 0 0,1 0-1 0 0,0 0 1 0 0,6-10-1 0 0,3-8-3 0 0,-5 13-1 0 0,0 0-1 0 0,0 0 1 0 0,1 1-1 0 0,1 0 1 0 0,0 1-1 0 0,12-12 0 0 0,-6 6-3 0 0,-6 6-5 0 0,1 0 0 0 0,1 1 0 0 0,0 0 0 0 0,0 1 0 0 0,1 0 0 0 0,0 1 0 0 0,1 0 0 0 0,-1 1 0 0 0,19-8 0 0 0,-2 9 0 0 0,-13 3 0 0 0,-14 4 6 0 0,-1-1 1 0 0,1 1-1 0 0,0 0 0 0 0,0 0 0 0 0,-1 0 0 0 0,1 0 0 0 0,0 0 0 0 0,-1 1 1 0 0,1-1-1 0 0,-1 0 0 0 0,1 1 0 0 0,-1-1 0 0 0,2 4 0 0 0,-1-3 13 0 0,0 1-1 0 0,0 0 0 0 0,0 0 0 0 0,0 0 1 0 0,-1 0-1 0 0,0 1 0 0 0,2 3 0 0 0,-2 3 65 0 0,0 0 0 0 0,-1 0 0 0 0,0 0 0 0 0,-1-1-1 0 0,0 1 1 0 0,0 0 0 0 0,-1 0 0 0 0,-5 13 0 0 0,1 4 123 0 0,0-4-15 0 0,-10 25-1 0 0,-1 4 43 0 0,14-42-182 0 0,-1 1 1 0 0,-1-2 0 0 0,-10 20-1 0 0,13-27-116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4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252 23 1840 0 0,'-12'-10'1353'0'0,"9"8"-905"0"0,-1 0 0 0 0,0 0 0 0 0,1 1 0 0 0,-1 0 0 0 0,0-1-1 0 0,1 1 1 0 0,-1 1 0 0 0,0-1 0 0 0,0 1 0 0 0,0-1 0 0 0,0 1 0 0 0,0 0-1 0 0,0 0 1 0 0,0 1 0 0 0,1-1 0 0 0,-1 1 0 0 0,0 0 0 0 0,0 0 0 0 0,0 0-1 0 0,-3 2 1 0 0,-2 2 264 0 0,1-1 0 0 0,0 2 0 0 0,0-1 0 0 0,0 1 0 0 0,-7 8 0 0 0,7-7-361 0 0,0 1 1 0 0,0 0-1 0 0,1 0 0 0 0,0 1 0 0 0,0 0 0 0 0,1 0 0 0 0,0 1 1 0 0,1-1-1 0 0,-5 12 0 0 0,0 0 94 0 0,8-17-373 0 0,0 0 1 0 0,0-1 0 0 0,1 1 0 0 0,-1 0 0 0 0,0 5-1 0 0,-1 13 339 0 0,0 1 0 0 0,2 26-1 0 0,1-46-374 0 0,0 0-1 0 0,1 0 0 0 0,0 0 1 0 0,0-1-1 0 0,-1 1 0 0 0,2 0 1 0 0,-1 0-1 0 0,3 4 0 0 0,1 5 55 0 0,-4-11-83 0 0,-1 0-1 0 0,1 0 1 0 0,-1-1-1 0 0,1 1 0 0 0,0 0 1 0 0,-1 0-1 0 0,1-1 0 0 0,0 1 1 0 0,-1-1-1 0 0,1 1 1 0 0,0 0-1 0 0,0-1 0 0 0,-1 1 1 0 0,1-1-1 0 0,0 0 1 0 0,0 1-1 0 0,0-1 0 0 0,0 0 1 0 0,0 1-1 0 0,0-1 1 0 0,0 0-1 0 0,0 0 0 0 0,0 0 1 0 0,1 0-1 0 0,0 0 8 0 0,11-1 39 0 0,12-12-67 0 0,0-1 1 0 0,-2-2-1 0 0,1 0 1 0 0,33-32-1 0 0,-30 27-185 0 0,8-8-178 0 0,-32 26 322 0 0,10-7-209 0 0,-12 9 200 0 0,5 12 192 0 0,-4-8-90 0 0,0 1 0 0 0,-1-1 0 0 0,1 1 0 0 0,-1-1 0 0 0,0 1 0 0 0,0 0 0 0 0,-1-1 0 0 0,1 1 0 0 0,-1 0 1 0 0,1 7-1 0 0,-2 3 128 0 0,-3 22 1 0 0,3-32-146 0 0,1 7 49 0 0,10 10-33 0 0,-9-20-38 0 0,0 0-1 0 0,0 0 1 0 0,0 0-1 0 0,0 0 1 0 0,1 0-1 0 0,-1 0 1 0 0,0 0 0 0 0,0 0-1 0 0,1 0 1 0 0,-1-1-1 0 0,0 1 1 0 0,1-1-1 0 0,-1 1 1 0 0,1-1-1 0 0,-1 1 1 0 0,1-1-1 0 0,-1 0 1 0 0,1 0-1 0 0,-1 1 1 0 0,1-1 0 0 0,-1 0-1 0 0,1 0 1 0 0,-1-1-1 0 0,1 1 1 0 0,-1 0-1 0 0,2-1 1 0 0,6-1-110 0 0,-1 0 1 0 0,0-1-1 0 0,12-6 1 0 0,-14 6-50 0 0,22-10-975 0 0,-1-2-65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5.2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0,'0'0'6893'0'0,"3"0"-5606"0"0,2 0-786 0 0,0 0 1 0 0,0 1-1 0 0,1-1 1 0 0,-1 1-1 0 0,0 0 1 0 0,0 1-1 0 0,0-1 1 0 0,9 5-1 0 0,-12-5-353 0 0,1 1 0 0 0,0 0 0 0 0,-1 0 1 0 0,1 0-1 0 0,-1 0 0 0 0,1 0 0 0 0,-1 0 0 0 0,0 1 0 0 0,0-1 0 0 0,0 1 1 0 0,0-1-1 0 0,0 1 0 0 0,-1 0 0 0 0,1 0 0 0 0,-1 0 0 0 0,1 3 0 0 0,1 2-30 0 0,-1-1 0 0 0,0 1 0 0 0,-1-1 0 0 0,1 1-1 0 0,-1 13 1 0 0,0-10-1343 0 0,4 4-5164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6.3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3224 0 0,'0'0'10570'0'0,"0"4"-9639"0"0,-2 38 1358 0 0,-11 56 0 0 0,11-76-1777 0 0,1-1 1 0 0,2 32-1 0 0,0-11-58 0 0,-5 67 779 0 0,1-101 241 0 0,5-16-990 0 0,2-1-441 0 0,0 0 0 0 0,3-18 1 0 0,-5 18-31 0 0,1 1-1 0 0,-1-1 1 0 0,2 1 0 0 0,4-12 0 0 0,-4 13 0 0 0,-1 0 0 0 0,0 0 0 0 0,2-9 0 0 0,-4 11-10 0 0,1 0-1 0 0,-1-1 0 0 0,1 1 0 0 0,1 0 0 0 0,-1 0 1 0 0,1 0-1 0 0,0 0 0 0 0,4-5 0 0 0,20-21 39 0 0,-16 17-35 0 0,0 2 0 0 0,1-1 0 0 0,15-11-1 0 0,-21 20 14 0 0,0 0 0 0 0,0 1 0 0 0,0 0 0 0 0,0 0 0 0 0,0 0 0 0 0,1 1 0 0 0,0 0 0 0 0,-1 0-1 0 0,1 1 1 0 0,7-1 0 0 0,-12 2-5 0 0,-1 0 0 0 0,0 0 0 0 0,0 0 0 0 0,1 0 0 0 0,-1 1 0 0 0,0-1 0 0 0,0 0 0 0 0,0 1 0 0 0,1-1 0 0 0,-1 1 0 0 0,0 0 0 0 0,0-1-1 0 0,0 1 1 0 0,0 0 0 0 0,0-1 0 0 0,0 1 0 0 0,1 2 0 0 0,12 18 111 0 0,-10-13-30 0 0,-2-6-73 0 0,-2 1 0 0 0,1-1 0 0 0,0 1 0 0 0,0 0 0 0 0,-1 0 0 0 0,0-1 0 0 0,1 1 0 0 0,-1 0 0 0 0,0 0 0 0 0,0 0 0 0 0,-1-1 0 0 0,1 1 0 0 0,0 0 0 0 0,-2 3 0 0 0,-1 19 177 0 0,3 78-79 0 0,-6-52-66 0 0,4-42-46 0 0,1-7-1 0 0,1 0-1 0 0,-1 0 1 0 0,0 0 0 0 0,1 0-1 0 0,-1 0 1 0 0,1 0-1 0 0,0 1 1 0 0,0-1 0 0 0,0 0-1 0 0,0 4 1 0 0,0-4 466 0 0,1-16-401 0 0,2 6-62 0 0,1-1-1 0 0,-1 1 0 0 0,1 0 1 0 0,1 0-1 0 0,0 0 1 0 0,6-8-1 0 0,-3 5-11 0 0,4-7-3 0 0,54-72 17 0 0,-56 79-25 0 0,0 0 1 0 0,1 1 0 0 0,0 0 0 0 0,0 1 0 0 0,22-14 0 0 0,-6 4-14 0 0,-27 18 23 0 0,1 1-1 0 0,0-1 1 0 0,-1 1-1 0 0,1 0 1 0 0,0-1 0 0 0,0 1-1 0 0,0 0 1 0 0,-1 0-1 0 0,1-1 1 0 0,0 1-1 0 0,0 0 1 0 0,0 0 0 0 0,0 0-1 0 0,15 4-8 0 0,-15-3 10 0 0,1-1-1 0 0,-1 1 0 0 0,0 0 1 0 0,0 0-1 0 0,0 1 1 0 0,1-1-1 0 0,-1 0 0 0 0,0 0 1 0 0,-1 0-1 0 0,1 1 1 0 0,0-1-1 0 0,0 0 1 0 0,0 1-1 0 0,-1-1 0 0 0,1 1 1 0 0,-1-1-1 0 0,1 1 1 0 0,-1-1-1 0 0,0 1 0 0 0,1 1 1 0 0,0 5-20 0 0,-1-1 0 0 0,-1 15 0 0 0,1-8 14 0 0,-1 1 19 0 0,-1 1 0 0 0,0 0-1 0 0,-2-1 1 0 0,-6 23 0 0 0,5-23-9 0 0,1-1 0 0 0,1 1 0 0 0,0 0 0 0 0,-1 23 0 0 0,3 2-900 0 0,10-44-6660 0 0,-2-1-289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5:57.1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1 279 456 0 0,'0'0'17302'0'0,"3"0"-16862"0"0,16 1 314 0 0,-11 0-428 0 0,0-1-1 0 0,0 0 1 0 0,1 0 0 0 0,-1-1-1 0 0,0 0 1 0 0,12-3-1 0 0,61-30 1683 0 0,-56 22-1601 0 0,-15 8-289 0 0,-1 0 1 0 0,1-1 0 0 0,-1 0 0 0 0,0-1 0 0 0,10-8 0 0 0,-1 0-23 0 0,-15 12-85 0 0,0 0 0 0 0,0 0-1 0 0,0-1 1 0 0,0 1 0 0 0,0-1-1 0 0,-1 0 1 0 0,1 0 0 0 0,-1 0-1 0 0,5-6 1 0 0,-2-2 25 0 0,0 2-30 0 0,-1 0 0 0 0,5-15-1 0 0,-8 22-16 0 0,0 0 1 0 0,-1 0-1 0 0,1 0 0 0 0,-1 0 0 0 0,0-1 0 0 0,0 1 0 0 0,0 0 0 0 0,0 0 1 0 0,0 0-1 0 0,0 0 0 0 0,0 0 0 0 0,-1 0 0 0 0,1 0 0 0 0,-1 0 1 0 0,0-1-1 0 0,1 1 0 0 0,-3-2 0 0 0,-1-10-242 0 0,4 0-69 0 0,0 14 307 0 0,0-1 1 0 0,-1 1 0 0 0,1 0 0 0 0,0-1 0 0 0,0 1-1 0 0,-1-1 1 0 0,1 1 0 0 0,0 0 0 0 0,-1-1 0 0 0,1 1 0 0 0,-1 0-1 0 0,1-1 1 0 0,0 1 0 0 0,-1 0 0 0 0,1 0 0 0 0,-1 0-1 0 0,1-1 1 0 0,-1 1 0 0 0,1 0 0 0 0,-1 0 0 0 0,0 0-1 0 0,0 0-22 0 0,-1-2 16 0 0,0 0 0 0 0,-1 0-1 0 0,0 0 1 0 0,1 1 0 0 0,-1-1-1 0 0,0 1 1 0 0,0 0 0 0 0,0 0-1 0 0,0 0 1 0 0,0 0 0 0 0,0 1-1 0 0,0-1 1 0 0,0 1 0 0 0,0 0-1 0 0,-6 0 1 0 0,-12 1 49 0 0,17-1-24 0 0,1 0-1 0 0,0 1 1 0 0,-1-1 0 0 0,1 1-1 0 0,-1-1 1 0 0,-5 3-1 0 0,-1 1 0 0 0,1 1-1 0 0,0 0 1 0 0,0 0 0 0 0,0 1-1 0 0,-14 13 1 0 0,4-2 22 0 0,-21 26 1 0 0,34-35 22 0 0,1 0 1 0 0,0 1-1 0 0,0-1 1 0 0,0 1-1 0 0,-3 10 0 0 0,-3 5 67 0 0,9-16-70 0 0,-1 1 0 0 0,1 0 0 0 0,1 0 0 0 0,-1 0 0 0 0,1 0 0 0 0,1 0 0 0 0,0 0 0 0 0,0 0 0 0 0,1 1 0 0 0,0-1 0 0 0,1 0 0 0 0,-1-1 0 0 0,2 1 0 0 0,-1 0 0 0 0,7 13 0 0 0,-5-16 0 0 0,0 0 0 0 0,1 0 0 0 0,0 0-1 0 0,0-1 1 0 0,0 0 0 0 0,1 0 0 0 0,0 0 0 0 0,0 0-1 0 0,12 6 1 0 0,-14-9-16 0 0,0-1 0 0 0,0 1 0 0 0,0-1 0 0 0,1 0 0 0 0,-1 0 0 0 0,0-1 0 0 0,0 1 0 0 0,0-1 0 0 0,1 0 0 0 0,-1 0 0 0 0,0-1 0 0 0,0 1 0 0 0,0-1 0 0 0,1 0 0 0 0,5-2 0 0 0,4-1 82 0 0,0-1 0 0 0,24-13 1 0 0,48-28 64 0 0,-28 14-619 0 0,94-38-1 0 0,-114 55-793 0 0,-8-1-69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3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96 5472 0 0,'0'0'721'0'0,"0"-1"16"0"0,0-17 1270 0 0,0 17-110 0 0,0-2-1059 0 0,0-9 7393 0 0,0 14-7991 0 0,0 28 150 0 0,-1-12-157 0 0,1 0-1 0 0,0 0 0 0 0,2 0 1 0 0,0-1-1 0 0,5 21 0 0 0,-4-28-78 0 0,-1 1-1 0 0,1 19 0 0 0,-2-20-68 0 0,0 1 0 0 0,1-1 0 0 0,3 12 0 0 0,2 8 122 0 0,-6-23-129 0 0,0-1 1 0 0,0-1-1 0 0,1 1 1 0 0,0 0-1 0 0,0 0 1 0 0,4 5-1 0 0,-5-9 104 0 0,0 0 8 0 0,-1-2-155 0 0,0 0-1 0 0,0 1 1 0 0,0-1 0 0 0,0 0-1 0 0,1 1 1 0 0,-1-1-1 0 0,0 0 1 0 0,0 1 0 0 0,1-1-1 0 0,-1 0 1 0 0,0 0-1 0 0,1 1 1 0 0,-1-1-1 0 0,0 0 1 0 0,0 0 0 0 0,1 1-1 0 0,-1-1 1 0 0,1 0-1 0 0,-1 0 1 0 0,0 0-1 0 0,1 0 1 0 0,-1 0 0 0 0,0 0-1 0 0,2 1 1 0 0,-1-2 34 0 0,0 1-1 0 0,0-1 1 0 0,0 1 0 0 0,1-1 0 0 0,-1 1 0 0 0,0-1-1 0 0,0 0 1 0 0,0 0 0 0 0,0 1 0 0 0,2-3 0 0 0,3-4 31 0 0,0 1 0 0 0,0-1-1 0 0,9-14 1 0 0,-9 12-64 0 0,0 0 0 0 0,10-10-1 0 0,116-92 29 0 0,-66 58-64 0 0,101-62 0 0 0,-148 103 0 0 0,22-8-20 0 0,-18 10-96 0 0,-22 9 62 0 0,0 1-1 0 0,-1 0 1 0 0,1-1-1 0 0,0 1 1 0 0,-1 0-1 0 0,1 0 0 0 0,0 0 1 0 0,0-1-1 0 0,-1 1 1 0 0,1 0-1 0 0,0 0 1 0 0,0 0-1 0 0,-1 0 1 0 0,1 0-1 0 0,0 1 1 0 0,-1-1-1 0 0,2 0 1 0 0,0 1-257 0 0,1-1-1059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4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276 61 456 0 0,'0'0'11261'0'0,"0"-12"-9290"0"0,-7-10-613 0 0,7 21-916 0 0,-10-9 439 0 0,5 8-558 0 0,0 0 0 0 0,1 0 0 0 0,-1 0 1 0 0,0 0-1 0 0,0 1 0 0 0,0-1 0 0 0,0 1 1 0 0,0 1-1 0 0,-1-1 0 0 0,1 1 0 0 0,-10 0 0 0 0,1 7 520 0 0,8-4-638 0 0,2-1-139 0 0,0 0 1 0 0,1 0-1 0 0,-1 0 0 0 0,1 1 0 0 0,-1-1 0 0 0,1 1 0 0 0,0 0 0 0 0,0 0 1 0 0,0 0-1 0 0,0 0 0 0 0,1 1 0 0 0,-4 3 0 0 0,-9 13-16 0 0,6-9 48 0 0,1 0 0 0 0,0 0 1 0 0,1 1-1 0 0,0 0 0 0 0,1 1 1 0 0,1-1-1 0 0,-7 20 0 0 0,-1 3 85 0 0,9-26-138 0 0,0-1 0 0 0,1 0-1 0 0,1 1 1 0 0,-4 16 0 0 0,-1 12 60 0 0,5-30-66 0 0,0 0-1 0 0,1 1 0 0 0,0-1 0 0 0,0 0 0 0 0,1 1 1 0 0,0-1-1 0 0,0 1 0 0 0,2 11 0 0 0,2-8 32 0 0,-3-9 15 0 0,10 4 38 0 0,-8-5-113 0 0,1 1 1 0 0,0-1 0 0 0,0-1-1 0 0,0 1 1 0 0,0-1 0 0 0,0 1-1 0 0,0-1 1 0 0,0 0 0 0 0,0 0-1 0 0,0-1 1 0 0,0 1 0 0 0,0-1-1 0 0,0 0 1 0 0,0 0 0 0 0,-1-1-1 0 0,1 1 1 0 0,0-1 0 0 0,-1 1-1 0 0,7-5 1 0 0,11-7 44 0 0,-18 12-48 0 0,0-1 1 0 0,0 0-1 0 0,-1 1 0 0 0,1-1 1 0 0,0-1-1 0 0,4-3 1 0 0,1-3 2 0 0,19-15 0 0 0,-18 17 8 0 0,0-1 0 0 0,12-14 0 0 0,33-47-32 0 0,-49 63-17 0 0,0-1 0 0 0,0 0 0 0 0,-1 0 0 0 0,8-16 1 0 0,6-12-60 0 0,-15 32 80 0 0,0-5-23 0 0,-2-17 33 0 0,-1 23 117 0 0,-1 16-143 0 0,-1-4 33 0 0,0 1 1 0 0,0 0 0 0 0,1 0 0 0 0,1 0 0 0 0,0 0 0 0 0,0 0-1 0 0,3 13 1 0 0,12 16 76 0 0,-15-31-40 0 0,0-9-41 0 0,0 1 1 0 0,0-1-1 0 0,0 1 1 0 0,0 0-1 0 0,0-1 1 0 0,0 1-1 0 0,0-1 0 0 0,0 1 1 0 0,1 0-1 0 0,-1-1 1 0 0,0 1-1 0 0,0-1 1 0 0,1 1-1 0 0,-1-1 1 0 0,0 1-1 0 0,1 0 0 0 0,19 19 171 0 0,-17-18-167 0 0,0 0-1 0 0,0 0 0 0 0,0 0 1 0 0,1-1-1 0 0,-1 1 0 0 0,0-1 1 0 0,1 0-1 0 0,-1 0 1 0 0,1 0-1 0 0,-1 0 0 0 0,1-1 1 0 0,-1 0-1 0 0,1 1 0 0 0,-1-1 1 0 0,1-1-1 0 0,-1 1 1 0 0,1 0-1 0 0,4-2 0 0 0,3 0 24 0 0,-1-1 0 0 0,0 1 0 0 0,0-2 0 0 0,0 0-1 0 0,9-5 1 0 0,-16 8-30 0 0,-1-1-1 0 0,1 0 0 0 0,-1 0 1 0 0,1 0-1 0 0,-1 0 1 0 0,4-4-1 0 0,-4 3-13 0 0,0 0 0 0 0,1 1-1 0 0,0-1 1 0 0,-1 1 0 0 0,7-4 0 0 0,2 0-34 0 0,-6 4 12 0 0,0-1-1 0 0,0 0 1 0 0,-1 1 0 0 0,1-2-1 0 0,-1 1 1 0 0,6-7-1 0 0,-4 6-708 0 0,-1 0 1 0 0,1 0-1 0 0,-1 1 0 0 0,1 0 0 0 0,0 0 1 0 0,7-3-1 0 0,2 0-715 0 0,-11 3-906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5.1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45 128 8840 0 0,'0'0'1900'0'0,"-6"-5"265"0"0,-15-22 4345 0 0,14 21-4618 0 0,-3-1 1528 0 0,10 7-3418 0 0,0-1-1 0 0,0 1 1 0 0,0-1 0 0 0,-1 1-1 0 0,1 0 1 0 0,0-1 0 0 0,0 1 0 0 0,0 0-1 0 0,0-1 1 0 0,0 1 0 0 0,0-1-1 0 0,0 1 1 0 0,0 0 0 0 0,0-1-1 0 0,0 1 1 0 0,0 0 0 0 0,1-1-1 0 0,-1 1 1 0 0,0 0 0 0 0,0-1-1 0 0,0 1 1 0 0,0 0 0 0 0,1-1-1 0 0,-1 1 1 0 0,0 0 0 0 0,0-1-1 0 0,0 1 1 0 0,1 0 0 0 0,-1 0 0 0 0,0-1-1 0 0,1 1 1 0 0,-1 0 0 0 0,0 0-1 0 0,1-1 1 0 0,5-4 51 0 0,-2 0-2 0 0,-3 4-51 0 0,-1 1 1 0 0,1-1-1 0 0,-1 1 1 0 0,1-1-1 0 0,0 1 0 0 0,0-1 1 0 0,-1 1-1 0 0,1 0 1 0 0,0-1-1 0 0,0 1 0 0 0,0 0 1 0 0,-1 0-1 0 0,1-1 1 0 0,0 1-1 0 0,0 0 0 0 0,0 0 1 0 0,-1 0-1 0 0,1 0 1 0 0,0 0-1 0 0,1 0 1 0 0,10-1 3 0 0,5-3-4 0 0,-15 4 0 0 0,19 0 0 0 0,28 0 26 0 0,-46 1 21 0 0,1-1 1 0 0,0 0 0 0 0,0-1 0 0 0,0 1 0 0 0,-1 0 0 0 0,1-1 0 0 0,0 0 0 0 0,-1 0 0 0 0,1 0 0 0 0,0-1-1 0 0,-1 1 1 0 0,4-3 0 0 0,28-19-48 0 0,-23 19-25 0 0,-9 3-112 0 0,-1-2-419 0 0,11-3 440 0 0,-11 5 33 0 0,-2 2-174 0 0,1 0 273 0 0,0-1 1 0 0,-1 1-1 0 0,1 0 1 0 0,-1 0-1 0 0,1 0 0 0 0,-1 0 1 0 0,1 0-1 0 0,-1 0 0 0 0,0 0 1 0 0,1 0-1 0 0,-1 0 1 0 0,0 0-1 0 0,0 0 0 0 0,0 1 1 0 0,0 1-1 0 0,1 2 0 0 0,-1-3-16 0 0,0 0 0 0 0,1 0 0 0 0,-1 1 0 0 0,0-1 0 0 0,0 0 0 0 0,0 0 0 0 0,-1 0 0 0 0,1 0 0 0 0,0 1 0 0 0,-1-1 0 0 0,-1 3 0 0 0,1-1 0 0 0,0-1 0 0 0,0 1 0 0 0,1-1 0 0 0,-1 1 0 0 0,1 4 0 0 0,-1 2 20 0 0,0 0 0 0 0,-1 0-1 0 0,0-1 1 0 0,-6 20 0 0 0,3-16 25 0 0,2 1 1 0 0,-3 16 0 0 0,4-21-11 0 0,-1 0 0 0 0,1 1 1 0 0,-8 14-1 0 0,5-12-14 0 0,1 1 0 0 0,-4 12 0 0 0,-1 29 1 0 0,-4 17 20 0 0,9-60-28 0 0,4-11-13 0 0,0 0 0 0 0,0 0 0 0 0,0 0 0 0 0,0 0 0 0 0,0 0 0 0 0,0 0 0 0 0,0 0 1 0 0,0 1-1 0 0,0-1 0 0 0,0 0 0 0 0,0 0 0 0 0,0 0 0 0 0,-1 0 0 0 0,1 0 1 0 0,0 0-1 0 0,0 0 0 0 0,0 0 0 0 0,0 0 0 0 0,0 0 0 0 0,0 0 0 0 0,0 1 0 0 0,0-1 1 0 0,0 0-1 0 0,0 0 0 0 0,0 0 0 0 0,1 0 0 0 0,-1 0 0 0 0,0 0 0 0 0,0 0 0 0 0,0 0 1 0 0,0 0-1 0 0,0 0 0 0 0,0 1 0 0 0,0-1 0 0 0,0 0 0 0 0,0 0 0 0 0,0 0 1 0 0,0 0-1 0 0,0 0 0 0 0,0 0 0 0 0,0 0 0 0 0,0 0 0 0 0,0 0 0 0 0,0 0 0 0 0,1 0 1 0 0,-1 0-1 0 0,0 0 0 0 0,0 0 0 0 0,0 0 0 0 0,0 0 0 0 0,0 0 0 0 0,0 0 0 0 0,0 0 1 0 0,0 0-1 0 0,0 0 0 0 0,0 0 0 0 0,1 0 0 0 0,-1 0 0 0 0,3 1 4 0 0,0 0 1 0 0,0 0-1 0 0,1-1 0 0 0,-1 1 0 0 0,0-1 1 0 0,1 0-1 0 0,-1 0 0 0 0,0 0 0 0 0,0 0 1 0 0,1-1-1 0 0,4-1 0 0 0,39-14-159 0 0,-6 1-59 0 0,5 1-1433 0 0,-14 3-2828 0 0,-17 6-2597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5.7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89 5960 0 0,'0'0'533'0'0,"3"-1"-302"0"0,8-1 478 0 0,-11 1-643 0 0,0 1-1 0 0,1 0 1 0 0,-1 0-1 0 0,0-1 1 0 0,0 1 0 0 0,1 0-1 0 0,-1-1 1 0 0,0 1-1 0 0,0 0 1 0 0,1-1 0 0 0,-1 1-1 0 0,0-1 1 0 0,0 1-1 0 0,0 0 1 0 0,0-1-1 0 0,0 1 1 0 0,0-1 0 0 0,0 1-1 0 0,1 0 1 0 0,-1-1-1 0 0,0 1 1 0 0,0-1 0 0 0,-1 1-1 0 0,1-1 1 0 0,0-1 214 0 0,1 1-204 0 0,-1 0 1 0 0,0 0-1 0 0,1 0 1 0 0,-1 0-1 0 0,1 0 1 0 0,-1 0-1 0 0,1 1 1 0 0,0-1-1 0 0,-1 0 0 0 0,1 0 1 0 0,0 0-1 0 0,-1 1 1 0 0,1-1-1 0 0,0 0 1 0 0,0 1-1 0 0,0-1 1 0 0,0 1-1 0 0,0-1 0 0 0,-1 1 1 0 0,1-1-1 0 0,0 1 1 0 0,0 0-1 0 0,2-1 1 0 0,-3 1-65 0 0,0 0 1 0 0,0 0 0 0 0,0 0 0 0 0,0 0-1 0 0,0 0 1 0 0,0 0 0 0 0,0 0-1 0 0,0 0 1 0 0,0 0 0 0 0,0-1 0 0 0,-1 1-1 0 0,1 0 1 0 0,0 0 0 0 0,0 0-1 0 0,0 0 1 0 0,0 0 0 0 0,0 0 0 0 0,0 0-1 0 0,0 0 1 0 0,0 0 0 0 0,0 0-1 0 0,0 0 1 0 0,0 0 0 0 0,0 0 0 0 0,0-1-1 0 0,0 1 1 0 0,0 0 0 0 0,0 0-1 0 0,0 0 1 0 0,0 0 0 0 0,0 0 0 0 0,0 0-1 0 0,0 0 1 0 0,0 0 0 0 0,0 0-1 0 0,0 0 1 0 0,0 0 0 0 0,0-1 0 0 0,0 1-1 0 0,0 0 1 0 0,0 0 0 0 0,0 0 0 0 0,0 0-1 0 0,0 0 1 0 0,0 0 0 0 0,1 0-1 0 0,-1 0 1 0 0,0 0 0 0 0,0 0 0 0 0,0 0-1 0 0,0 0 1 0 0,0 0 0 0 0,0 0-1 0 0,0 0 1 0 0,0 0 0 0 0,0 0 0 0 0,0 0-1 0 0,0 0 1 0 0,0 0 0 0 0,0-1-1 0 0,1 1 1 0 0,-1 0 0 0 0,0 0 0 0 0,0 0-1 0 0,-20-27 2191 0 0,19 26-1663 0 0,0 0-17 0 0,-19-21 643 0 0,19 21-869 0 0,-26 1 1363 0 0,22 14-1272 0 0,5 6-113 0 0,1-19-237 0 0,-1 1 0 0 0,0 0 0 0 0,1 0 0 0 0,-1-1 0 0 0,0 1 0 0 0,0 0 0 0 0,0-1 1 0 0,-1 1-1 0 0,1 0 0 0 0,0 0 0 0 0,-1-1 0 0 0,1 1 0 0 0,-2 2 0 0 0,0 1 46 0 0,0-1 0 0 0,0 0 0 0 0,0 0 1 0 0,0 1-1 0 0,1-1 0 0 0,0 0 1 0 0,0 1-1 0 0,0-1 0 0 0,0 1 1 0 0,0 5-1 0 0,1-2 43 0 0,-1 0-1 0 0,-1 0 1 0 0,0-1 0 0 0,0 1-1 0 0,0 0 1 0 0,-5 9 0 0 0,-5 18 283 0 0,-7 29 130 0 0,18-58-520 0 0,1 0 1 0 0,0 0-1 0 0,0 0 0 0 0,0 0 0 0 0,1 0 0 0 0,0 0 0 0 0,0 0 0 0 0,3 6 0 0 0,-1 4 3 0 0,-2-14-23 0 0,-1 0 0 0 0,1 0 0 0 0,0 0 0 0 0,-1 0 0 0 0,1 0 0 0 0,0-1 0 0 0,0 1 0 0 0,0 0 0 0 0,1-1 0 0 0,0 3 0 0 0,2 1 11 0 0,-3-3 1 0 0,1 0 0 0 0,-1-1 0 0 0,0 1 0 0 0,1 0 1 0 0,-1 0-1 0 0,1-1 0 0 0,0 1 0 0 0,3 2 0 0 0,7-2-4 0 0,-7-2 3 0 0,-1 0 2 0 0,0 0-1 0 0,0 0 1 0 0,0 0-1 0 0,0-1 1 0 0,0 1-1 0 0,0-1 1 0 0,0 0-1 0 0,0 0 1 0 0,0-1 0 0 0,7-3-1 0 0,4-2 86 0 0,19-15-1 0 0,-12 8-57 0 0,22-12-32 0 0,79-52-77 0 0,-111 68-499 0 0,21-22 0 0 0,-6 6-248 0 0,-19 18-95 0 0,0-1 1 0 0,11-14-1 0 0,-1 1-1561 0 0,2-2-3502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6.1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1 10136 0 0,'0'0'9118'0'0,"1"2"-8562"0"0,1 3-370 0 0,0 0 0 0 0,0 0 0 0 0,0 0 0 0 0,-1 0 0 0 0,0 0 0 0 0,0 1 0 0 0,0 5 0 0 0,-4 5 168 0 0,-1 8 113 0 0,3 2-94 0 0,-1 0 0 0 0,-7 30 0 0 0,-2 50-100 0 0,1-35-158 0 0,6-32 120 0 0,-15 57 1 0 0,-8 10 398 0 0,-18 59-520 0 0,39-148-109 0 0,-6 26 0 0 0,2-10 32 0 0,8-28-13 0 0,0 0 1 0 0,0 0-1 0 0,1 1 1 0 0,0-1-1 0 0,0 0 1 0 0,-1 10-1 0 0,2-14-12 0 0,0-1 1 0 0,0 1-1 0 0,0-1 0 0 0,0 0 0 0 0,0 1 0 0 0,0-1 1 0 0,0 1-1 0 0,0-1 0 0 0,0 1 0 0 0,0-1 0 0 0,0 0 1 0 0,0 1-1 0 0,0-1 0 0 0,0 1 0 0 0,0-1 0 0 0,0 0 1 0 0,1 1-1 0 0,-1-1 0 0 0,0 1 0 0 0,0-1 0 0 0,0 0 1 0 0,1 1-1 0 0,-1-1 0 0 0,0 0 0 0 0,1 1 0 0 0,-1-1 1 0 0,0 0-1 0 0,1 1 0 0 0,11-7 106 0 0,-11 5-118 0 0,0 0 0 0 0,0 0 0 0 0,0 1 0 0 0,0-1 0 0 0,-1-1 0 0 0,1 1-1 0 0,0 0 1 0 0,0 0 0 0 0,-1 0 0 0 0,1 0 0 0 0,0 0 0 0 0,-1-1 0 0 0,1 1 0 0 0,-1 0-1 0 0,1-2 1 0 0,6-14 30 0 0,-1 8 86 0 0,-1-1 0 0 0,0 0-1 0 0,0-1 1 0 0,5-18 0 0 0,-6 16-108 0 0,0 0 1 0 0,10-19-1 0 0,-8 11-209 0 0,-6 20 123 0 0,0-1 1 0 0,0 1-1 0 0,1-1 1 0 0,-1 1-1 0 0,0 0 1 0 0,1-1-1 0 0,-1 1 1 0 0,1-1-1 0 0,0 1 1 0 0,-1 0-1 0 0,1-1 1 0 0,0 1-1 0 0,0 0 1 0 0,0 0-1 0 0,1-2 1 0 0,-1 3-695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4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202 1 12032 0 0,'0'0'6635'0'0,"1"2"-6087"0"0,0 1-417 0 0,0 0-1 0 0,0 0 0 0 0,-1 0 1 0 0,0 0-1 0 0,1 0 0 0 0,-1 0 0 0 0,0 0 1 0 0,-1 0-1 0 0,1 0 0 0 0,-1 5 0 0 0,-11 38 444 0 0,5-19-245 0 0,-7 27 188 0 0,7-31-352 0 0,2 0 1 0 0,0 1-1 0 0,1 0 1 0 0,0 26-1 0 0,2-17-27 0 0,1-23-70 0 0,1-1 1 0 0,-1 1-1 0 0,2 0 1 0 0,2 16-1 0 0,1-2 3 0 0,-3-14-55 0 0,1 0 1 0 0,1 1-1 0 0,3 10 0 0 0,-3-10-12 0 0,-3-7-7 0 0,1-1 1 0 0,-1 0 0 0 0,1 0-1 0 0,0 0 1 0 0,0 0-1 0 0,0 0 1 0 0,2 4-1 0 0,2 4-86 0 0,-4-8-55 0 0</inkml:trace>
  <inkml:trace contextRef="#ctx0" brushRef="#br0" timeOffset="1">1 307 5528 0 0,'2'-1'422'0'0,"2"0"-289"0"0,0 0-1 0 0,0-1 0 0 0,1 2 1 0 0,8-2-1 0 0,-1-1 1149 0 0,-2 0-66 0 0,-1 0 1 0 0,1 0-1 0 0,0 1 0 0 0,0 1 1 0 0,0-1-1 0 0,1 2 0 0 0,10-1 0 0 0,55-5 1504 0 0,-68 6-2657 0 0,11 1 116 0 0,0-1 0 0 0,-1-1 0 0 0,1-1 0 0 0,0 0-1 0 0,24-8 1 0 0,-38 9-447 0 0,-1-1-1 0 0,0 0 1 0 0,0 0-1 0 0,1-1 1 0 0,-2 1-1 0 0,6-5 1 0 0,2-3-789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8.8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5 210 3224 0 0,'0'0'8136'0'0,"-1"2"-7408"0"0,-2 6 8295 0 0,3-9-8675 0 0,0-2-286 0 0,1 1 0 0 0,0-1-1 0 0,-1 1 1 0 0,1 0 0 0 0,0-1-1 0 0,0 1 1 0 0,0 0-1 0 0,1 0 1 0 0,-1 0 0 0 0,1 0-1 0 0,-1 0 1 0 0,1 0 0 0 0,-1 0-1 0 0,1 0 1 0 0,0 1 0 0 0,0-1-1 0 0,4-2 1 0 0,-2 1-3 0 0,0-1-1 0 0,0 1 1 0 0,-1-1-1 0 0,4-5 1 0 0,-4 5-27 0 0,0 1 0 0 0,0-1-1 0 0,1 1 1 0 0,-1-1 0 0 0,1 1 0 0 0,-1 0 0 0 0,1 1 0 0 0,7-5-1 0 0,-7 5 15 0 0,1-1 1 0 0,0-1-1 0 0,-1 1 0 0 0,0-1 0 0 0,8-7 0 0 0,-11 9-32 0 0,6-7 95 0 0,1 0 1 0 0,0 1-1 0 0,13-12 1 0 0,-4 7 5 0 0,-12 9-62 0 0,1-1 0 0 0,-1 1 0 0 0,1 0 0 0 0,0 1 0 0 0,0-1 0 0 0,0 1-1 0 0,8-3 1 0 0,-12 6-7 0 0,-1-1-1 0 0,0 1 0 0 0,1 0 1 0 0,-1-1-1 0 0,0 1 0 0 0,1 0 1 0 0,-1 0-1 0 0,1 0 0 0 0,-1 0 1 0 0,0 0-1 0 0,1 0 0 0 0,-1 1 1 0 0,3 0-1 0 0,-2 2 188 0 0,-1 0-149 0 0,-1 0-1 0 0,1 1 0 0 0,0-1 1 0 0,0 0-1 0 0,1 0 0 0 0,-1 0 1 0 0,3 3-1 0 0,-2-1-33 0 0,0-1 1 0 0,0 1-1 0 0,0-1 1 0 0,1 6-1 0 0,-2 1-27 0 0,0 0-1 0 0,0 13 1 0 0,0 10 113 0 0,-4 35 191 0 0,4 0-226 0 0,0-62-81 0 0,-1-1 0 0 0,1 1 1 0 0,0 0-1 0 0,3 7 0 0 0,-3-11-8 0 0,1 1 0 0 0,-1 0 0 0 0,-1-1-1 0 0,1 1 1 0 0,0 0 0 0 0,-1-1 0 0 0,0 1 0 0 0,0 0-1 0 0,0-1 1 0 0,0 1 0 0 0,-1 0 0 0 0,1-1 0 0 0,-3 7 0 0 0,-1-3-3 0 0,4-6-9 0 0,-1-1 0 0 0,1 1 1 0 0,-1 0-1 0 0,1-1 0 0 0,0 1 0 0 0,-1 0 0 0 0,1 0 0 0 0,0-1 0 0 0,0 1 0 0 0,0 0 0 0 0,-1 0 0 0 0,1-1 0 0 0,0 1 0 0 0,0 0 0 0 0,0 0 0 0 0,0 1 0 0 0,6 6-14 0 0,-4-6-58 0 0,-1-12-6039 0 0,4 1-1691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09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199 163 3224 0 0,'0'0'7688'0'0,"2"0"-6958"0"0,-1-1-669 0 0,0 1 1 0 0,0-1-1 0 0,0 1 0 0 0,0-1 0 0 0,-1 1 0 0 0,1-1 0 0 0,0 0 0 0 0,0 1 0 0 0,0-1 1 0 0,-1 0-1 0 0,1 0 0 0 0,-1 0 0 0 0,1 1 0 0 0,0-1 0 0 0,-1 0 0 0 0,1 0 0 0 0,-1 0 1 0 0,0 0-1 0 0,1 0 0 0 0,-1 0 0 0 0,0 0 0 0 0,0 0 0 0 0,1 0 0 0 0,-1 0 0 0 0,0-2 1 0 0,6-17 1042 0 0,-6 15-896 0 0,0-1 1 0 0,-1 1 0 0 0,1-1-1 0 0,-1 1 1 0 0,0-1 0 0 0,-1 1 0 0 0,1 0-1 0 0,-1 0 1 0 0,0-1 0 0 0,-5-8-1 0 0,1-3 624 0 0,-1 6-414 0 0,6 10-303 0 0,0-1 0 0 0,1 1 0 0 0,-1-1 0 0 0,0 1 0 0 0,0 0 0 0 0,0-1 0 0 0,0 1 0 0 0,0 0 0 0 0,0 0 1 0 0,0 0-1 0 0,-1 0 0 0 0,1 0 0 0 0,0 0 0 0 0,-1 0 0 0 0,1 0 0 0 0,-1 0 0 0 0,1 1 0 0 0,-1-1 0 0 0,1 1 1 0 0,-1-1-1 0 0,1 1 0 0 0,-1-1 0 0 0,1 1 0 0 0,-1 0 0 0 0,0 0 0 0 0,1 0 0 0 0,-3 0 0 0 0,2 0-5 0 0,-1 1-1 0 0,0-1 0 0 0,0 1 1 0 0,0-1-1 0 0,1 1 0 0 0,-1 0 1 0 0,0 0-1 0 0,1 1 0 0 0,-1-1 1 0 0,0 0-1 0 0,-3 3 0 0 0,-24 22 507 0 0,25-21-524 0 0,-1 2 33 0 0,0 0 1 0 0,1 0-1 0 0,0 1 0 0 0,0-1 0 0 0,0 1 0 0 0,1 1 1 0 0,0-1-1 0 0,1 1 0 0 0,-5 16 0 0 0,-1 4 2 0 0,5-18-62 0 0,0 0 1 0 0,1 0 0 0 0,0 0-1 0 0,1 0 1 0 0,-1 19-1 0 0,1-11-65 0 0,2-16 1 0 0,-1 0 1 0 0,1 0-1 0 0,0 0 0 0 0,0 0 0 0 0,0 0 0 0 0,0 0 1 0 0,1-1-1 0 0,-1 1 0 0 0,2 5 0 0 0,14 41 241 0 0,-9-40-232 0 0,4-7-10 0 0,-5-2 46 0 0,-1 0-1 0 0,1-1 1 0 0,-1 0-1 0 0,1 0 1 0 0,-1 0-1 0 0,1-1 1 0 0,-1 1-1 0 0,0-1 1 0 0,1-1-1 0 0,-1 1 1 0 0,0-1-1 0 0,0 0 1 0 0,-1 0-1 0 0,1 0 1 0 0,6-7-1 0 0,1 1 133 0 0,-6 4-158 0 0,0 0-1 0 0,0 0 1 0 0,7-9-1 0 0,8-11-29 0 0,14-21-804 0 0,-2 10 158 0 0,-32 34 564 0 0,-1 16-48 0 0,-6 59 395 0 0,0-3 25 0 0,6-68-268 0 0,1 0 0 0 0,0 0 0 0 0,0 0 0 0 0,0 0 0 0 0,0 0 0 0 0,0 0 0 0 0,0 0 1 0 0,1 0-1 0 0,-1-1 0 0 0,0 1 0 0 0,1 0 0 0 0,0-1 0 0 0,-1 1 0 0 0,1-1 0 0 0,2 2 0 0 0,-3-2-12 0 0,1-1 0 0 0,-1 1 0 0 0,0 0 0 0 0,0-1 0 0 0,0 0 0 0 0,1 1 0 0 0,-1-1 0 0 0,0 1 0 0 0,1-1 0 0 0,-1 0 0 0 0,0 0 0 0 0,1 0 0 0 0,-1 0 0 0 0,0 0 0 0 0,1 0 0 0 0,-1 0 0 0 0,0 0 0 0 0,0-1 0 0 0,3 0 0 0 0,23-12 0 0 0,-10 4 0 0 0,-9 5-12 0 0,-1 0 0 0 0,1-1 0 0 0,6-5 0 0 0,18-12-178 0 0,39-13-5310 0 0,-54 25 3550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0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72 456 0 0,'-4'-4'2349'0'0,"4"1"293"0"0,-6-29 6476 0 0,7 30-8121 0 0,0 0-725 0 0,0 0-1 0 0,1 0 0 0 0,-1 0 1 0 0,1 0-1 0 0,0 0 1 0 0,0 1-1 0 0,0-1 1 0 0,0 1-1 0 0,0-1 1 0 0,0 1-1 0 0,0 0 0 0 0,0-1 1 0 0,0 1-1 0 0,1 0 1 0 0,-1 1-1 0 0,1-1 1 0 0,2 0-1 0 0,4-1 43 0 0,0 1 1 0 0,0 1-1 0 0,13 0 0 0 0,-7 0 188 0 0,-10 1-419 0 0,1-1 0 0 0,-1 1-1 0 0,0 1 1 0 0,0-1 0 0 0,7 4-1 0 0,0-1 45 0 0,6 1-25 0 0,-11-3 37 0 0,0-1 1 0 0,-1 1-1 0 0,1-1 0 0 0,10 1 0 0 0,-8-3-61 0 0,-1 0 0 0 0,1 0 0 0 0,0-1 0 0 0,0 0-1 0 0,9-3 1 0 0,-12 4-78 0 0,17-12 0 0 0,-23 13 1 0 0,0 0 0 0 0,0 0 0 0 0,0-1 0 0 0,0 1-1 0 0,0 0 1 0 0,1 0 0 0 0,-1 0 0 0 0,0 0 0 0 0,0 0 0 0 0,0-1-1 0 0,0 1 1 0 0,0 0 0 0 0,1 0 0 0 0,-1 0 0 0 0,0 0 0 0 0,0 0-1 0 0,0 0 1 0 0,0 0 0 0 0,1 0 0 0 0,-1 0 0 0 0,0 0 0 0 0,0 0-1 0 0,0 0 1 0 0,1 0 0 0 0,-1 0 0 0 0,0 0 0 0 0,0 0 0 0 0,0 0-1 0 0,0 0 1 0 0,1 0 0 0 0,-1 0 0 0 0,0 0 0 0 0,0 0 0 0 0,0 0-1 0 0,1 0 1 0 0,-1 0 0 0 0,0 0 0 0 0,0 1 0 0 0,0-1 0 0 0,0 0-1 0 0,0 0 1 0 0,1 0 0 0 0,-1 0 0 0 0,0 0 0 0 0,0 0 0 0 0,0 1-1 0 0,0-1 1 0 0,0 0 0 0 0,0 0 0 0 0,0 0 0 0 0,1 0 0 0 0,-1 1 0 0 0,-2 13 98 0 0,-11 19 69 0 0,2-9-45 0 0,2-6 10 0 0,0 0 0 0 0,2 0 1 0 0,-11 37-1 0 0,17-49-43 0 0,1 0 0 0 0,-1 0 0 0 0,1 0 0 0 0,0-1 0 0 0,0 1 1 0 0,1 0-1 0 0,-1 0 0 0 0,1 0 0 0 0,1-1 0 0 0,-1 1 0 0 0,1 0 0 0 0,4 9 0 0 0,3 1 22 0 0,-5-14-86 0 0,-2-1 5 0 0,-1 0-16 0 0,0 0 0 0 0,1-1-1 0 0,-1 1 1 0 0,0 0 0 0 0,0-1 0 0 0,1 0-1 0 0,-1 1 1 0 0,0-1 0 0 0,1 0-1 0 0,-1 1 1 0 0,1-1 0 0 0,-1 0 0 0 0,0 0-1 0 0,1 0 1 0 0,-1 0 0 0 0,0 0-1 0 0,1-1 1 0 0,-1 1 0 0 0,3-1 0 0 0,3 0 46 0 0,9-1 30 0 0,-9 2-32 0 0,0 0 0 0 0,0-1 0 0 0,0 0 0 0 0,0-1 0 0 0,-1 0 0 0 0,8-2 0 0 0,3-4-353 0 0,-1 1-1 0 0,2 1 0 0 0,-1 0 1 0 0,32-5-1 0 0,-15 6-2225 0 0,-12 3 449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1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322 50 3224 0 0,'1'-2'240'0'0,"8"-10"-153"0"0,-7 11 248 0 0,-1 0 1 0 0,0 0-1 0 0,0 0 0 0 0,0 0 0 0 0,0 0 0 0 0,0-1 0 0 0,0 1 0 0 0,-1 0 1 0 0,1-1-1 0 0,0 1 0 0 0,-1 0 0 0 0,1-1 0 0 0,-1 1 0 0 0,1-3 4090 0 0,-2 2-3367 0 0,-9-10 1767 0 0,9 11-1805 0 0,-1 2-568 0 0,-12 4 488 0 0,10-4-819 0 0,0 1 0 0 0,1-1 0 0 0,-1 1 1 0 0,0 0-1 0 0,1 0 0 0 0,-1 0 1 0 0,1 0-1 0 0,0 0 0 0 0,-5 5 0 0 0,-1 2 121 0 0,0 0 56 0 0,0 0 0 0 0,-10 14 0 0 0,-7 13 303 0 0,5-8-193 0 0,-30 55 1 0 0,39-60-204 0 0,-22 50 556 0 0,16-28-396 0 0,4-13-155 0 0,2 0 0 0 0,-8 37 0 0 0,17-55-160 0 0,-3 8 56 0 0,1 1 0 0 0,1 0 1 0 0,2 0-1 0 0,0 0 1 0 0,1 26-1 0 0,4-17 83 0 0,1-1 0 0 0,1-1 0 0 0,2 1-1 0 0,1-1 1 0 0,19 49 0 0 0,-25-72-180 0 0,1-1 0 0 0,0 1 0 0 0,1-1 0 0 0,-1 0 0 0 0,1 0 0 0 0,0 0 0 0 0,1-1 0 0 0,-1 1 0 0 0,1-1 0 0 0,9 8 0 0 0,-1-5 19 0 0,-1 1 0 0 0,1-1 0 0 0,1-1 0 0 0,-1-1 0 0 0,16 6 1 0 0,-21-9-42 0 0,0-1 1 0 0,-1 0-1 0 0,1-1 1 0 0,0 1-1 0 0,0-1 1 0 0,0-1-1 0 0,0 0 1 0 0,0 0-1 0 0,0 0 1 0 0,0-1-1 0 0,11-3 1 0 0,20-6-2362 0 0,-21 4 942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3.2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68 1376 0 0,'0'0'65'0'0,"1"-1"-6"0"0,13-13 60 0 0,-14 13 33 0 0,1 0 0 0 0,0 0 0 0 0,-1 0 0 0 0,1-1 0 0 0,0 1 0 0 0,-1 0 1 0 0,0 0-1 0 0,1 0 0 0 0,-1-1 0 0 0,1-1 0 0 0,0-1 245 0 0,0 3 410 0 0,0-1 102 0 0,3-2 446 0 0,-1-1-1 0 0,1 0 1 0 0,4-10 2408 0 0,-2 13 2508 0 0,-6 7-6160 0 0,0 0-1 0 0,-1-1 0 0 0,0 1 0 0 0,0 0 0 0 0,0-1 0 0 0,-1 1 0 0 0,1 0 0 0 0,-4 5 0 0 0,-22 35 746 0 0,24-41-743 0 0,-26 39 807 0 0,28-41 536 0 0,13 1-1146 0 0,-3-2-297 0 0,1-1 0 0 0,-1 0 1 0 0,0-1-1 0 0,17-3 0 0 0,22-1 19 0 0,-40 5-32 0 0,0-1 0 0 0,0 1 0 0 0,1 1 0 0 0,-1 0 0 0 0,0 0 0 0 0,10 2 0 0 0,6 3 4 0 0,-20-6-7 0 0,-1 1 0 0 0,1-1 1 0 0,0 1-1 0 0,0 0 0 0 0,-1 1 0 0 0,5 1 0 0 0,9 6-96 0 0,-12-7 49 0 0,0 0 0 0 0,-1 1 0 0 0,1-1 0 0 0,-1 1-1 0 0,7 6 1 0 0,-7-5 79 0 0,-1-1-1 0 0,1 1 0 0 0,-1 1 1 0 0,0-1-1 0 0,0 0 0 0 0,0 1 1 0 0,-1-1-1 0 0,1 1 1 0 0,-1 0-1 0 0,2 8 0 0 0,2 6 97 0 0,-6-14-53 0 0,-1-1-53 0 0,1 4-37 0 0,0 0 0 0 0,1-1 0 0 0,3 15 0 0 0,-4-21 28 0 0,0 1-1 0 0,0-1 1 0 0,0 1-1 0 0,0-1 1 0 0,0 1-1 0 0,0-1 1 0 0,0 1-1 0 0,-1-1 1 0 0,1 1 0 0 0,-1-1-1 0 0,1 1 1 0 0,-1-1-1 0 0,1 1 1 0 0,-1-1-1 0 0,-1 2 1 0 0,-2 7 77 0 0,2-6-37 0 0,-1 0-1 0 0,1 0 1 0 0,0-1-1 0 0,-1 1 1 0 0,0-1-1 0 0,-3 4 1 0 0,-6 7 121 0 0,10-11-77 0 0,-1 0 1 0 0,1 0-1 0 0,-1-1 0 0 0,1 1 1 0 0,-1-1-1 0 0,0 0 1 0 0,-4 3-1 0 0,5-3-33 0 0,-1 0 0 0 0,0 0 0 0 0,1 0-1 0 0,-1 0 1 0 0,1 0 0 0 0,-3 4 0 0 0,2-3-32 0 0,1 0-1 0 0,-1 0 1 0 0,0 0 0 0 0,0 0 0 0 0,0-1 0 0 0,-1 1-1 0 0,1-1 1 0 0,-1 0 0 0 0,-5 3 0 0 0,7-4 104 0 0,2 0-113 0 0,-1 0 1 0 0,0-1-1 0 0,0 1 0 0 0,0 0 1 0 0,0 0-1 0 0,0 0 0 0 0,0-1 0 0 0,0 1 1 0 0,0-1-1 0 0,-1 2 0 0 0,1-2 4 0 0,-13 10 88 0 0,12-8-71 0 0,-1 0 1 0 0,0 0-1 0 0,1 0 0 0 0,-1 0 1 0 0,0-1-1 0 0,0 1 0 0 0,0-1 1 0 0,0 0-1 0 0,-1 0 0 0 0,1 0 1 0 0,0 0-1 0 0,0 0 0 0 0,-6 0 0 0 0,0-1 219 0 0,4 0-173 0 0,0 0 0 0 0,0 0 1 0 0,0 0-1 0 0,0-1 0 0 0,0 1 0 0 0,0-1 1 0 0,1-1-1 0 0,-1 1 0 0 0,-8-4 0 0 0,10 2-59 0 0,0 2-14 0 0,-18 0 151 0 0,-2-2-93 0 0,11 2-60 0 0,3 1-95 0 0,7 0-339 0 0,3-11-11684 0 0,5-2 5014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3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60 10592 0 0,'0'0'7290'0'0,"2"-2"-6367"0"0,-1 1-797 0 0,1 0 0 0 0,-1 0-1 0 0,1 0 1 0 0,-1 0 0 0 0,1 1 0 0 0,0-1 0 0 0,-1 0 0 0 0,1 1 0 0 0,0-1 0 0 0,-1 1-1 0 0,1-1 1 0 0,0 1 0 0 0,2 0 0 0 0,31 0 1517 0 0,-1 0-260 0 0,114-20 591 0 0,-102 13-1813 0 0,-33 4 9 0 0,0 1-1 0 0,14 0 1 0 0,-17 1-78 0 0,-6-2-101 0 0,18-2-42 0 0,-17 3-199 0 0,10-1-1362 0 0,-7 2-5518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4.5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128 89 1376 0 0,'0'0'13201'0'0,"-12"0"-11306"0"0,6 1 4155 0 0,-13 7-6046 0 0,11-5 99 0 0,-13 0-5 0 0,20-2-91 0 0,-1-1 0 0 0,1 1 0 0 0,0 0-1 0 0,-1 0 1 0 0,1 0 0 0 0,0-1-1 0 0,0 1 1 0 0,-1 0 0 0 0,1 0 0 0 0,0 1-1 0 0,0-1 1 0 0,0 0 0 0 0,0 0 0 0 0,0 0-1 0 0,1 1 1 0 0,-1-1 0 0 0,0 0 0 0 0,0 3-1 0 0,0-3 7 0 0,1 0-1 0 0,-1 0 1 0 0,1 0 0 0 0,-1 0-1 0 0,0 1 1 0 0,0-1-1 0 0,0 0 1 0 0,0 0-1 0 0,-1 1 1 0 0,-7 9 53 0 0,4 15-19 0 0,4-22-43 0 0,1 0-1 0 0,-1 1 1 0 0,0-1-1 0 0,-3 7 0 0 0,3-5 71 0 0,-1-1 0 0 0,1 1 0 0 0,0 0 0 0 0,0 5 0 0 0,-2 13 260 0 0,2-21-283 0 0,1 1-1 0 0,-1-1 1 0 0,1 0-1 0 0,0 1 1 0 0,0-1-1 0 0,0 1 1 0 0,1-1-1 0 0,-1 0 1 0 0,2 5 0 0 0,2 21 211 0 0,-5-26-232 0 0,2 1-7 0 0,9 13 111 0 0,-9-15-122 0 0,0 0-1 0 0,0 1 1 0 0,1-1 0 0 0,-1 0 0 0 0,1 0-1 0 0,0 0 1 0 0,-1 0 0 0 0,1 0 0 0 0,0 0-1 0 0,2 1 1 0 0,-1-2-12 0 0,-1 1 1 0 0,0 0-1 0 0,0-1 1 0 0,0 1-1 0 0,-1 0 1 0 0,1 0-1 0 0,0 0 1 0 0,2 3-1 0 0,-1-1 0 0 0,1 0 0 0 0,0 0 0 0 0,0-1 0 0 0,6 5 0 0 0,-8-7 0 0 0,13 9 0 0 0,-11-9 0 0 0,0-1 0 0 0,4 3 17 0 0,0-1 0 0 0,0 0 0 0 0,0-1 0 0 0,0 0 1 0 0,0 0-1 0 0,1 0 0 0 0,-1-1 0 0 0,0-1 0 0 0,0 0 0 0 0,0 0 0 0 0,1 0 0 0 0,-1-1 0 0 0,0 0 0 0 0,12-5 0 0 0,10-2-17 0 0,-23 7 0 0 0,0 1 0 0 0,-1-1 0 0 0,12-5 0 0 0,-8 1 36 0 0,-1 0-1 0 0,10-8 0 0 0,-10 8 244 0 0,-1 0-1 0 0,19-10 1 0 0,-24 14-276 0 0,1 0 1 0 0,-1 0 0 0 0,0-1-1 0 0,0 1 1 0 0,0-1-1 0 0,0 1 1 0 0,0-1 0 0 0,-1 0-1 0 0,1 0 1 0 0,1-3 0 0 0,7-8-2 0 0,-10 13-2 0 0,0-1 0 0 0,0 1 0 0 0,-1-1 0 0 0,1 0 0 0 0,-1 1 0 0 0,1-1 0 0 0,-1 1 0 0 0,1-1 0 0 0,-1-2 0 0 0,5-12 0 0 0,-1 2 33 0 0,-5 10-9 0 0,-1 2-2 0 0,4-9 62 0 0,-1 10-73 0 0,-1 0-1 0 0,1-1 1 0 0,-1 1-1 0 0,0 0 1 0 0,0-1-1 0 0,0 1 1 0 0,0 0 0 0 0,0-1-1 0 0,0 1 1 0 0,0 0-1 0 0,0-1 1 0 0,-1 0-1 0 0,-8-52 369 0 0,5 40-302 0 0,3 11-56 0 0,1-1 0 0 0,-1 1 0 0 0,0 0 0 0 0,-1 0 0 0 0,1 0 0 0 0,0 0-1 0 0,-1 0 1 0 0,-2-3 0 0 0,-6-8 25 0 0,-12-21-1 0 0,3 0-48 0 0,18 33 12 0 0,0 0 0 0 0,-1 0-1 0 0,0 0 1 0 0,1 0 0 0 0,-1 0 0 0 0,0 0-1 0 0,0 0 1 0 0,0 0 0 0 0,0 1 0 0 0,0-1-1 0 0,0 1 1 0 0,0 0 0 0 0,-1-1-1 0 0,1 1 1 0 0,-5-1 0 0 0,-2-1 212 0 0,-1 1 0 0 0,-17-3-1 0 0,20 4-105 0 0,1 1-76 0 0,0 0-1 0 0,-1 0 1 0 0,1 1-1 0 0,-1-1 0 0 0,1 2 1 0 0,0-1-1 0 0,-11 4 1 0 0,0 0-16 0 0,2 0-2 0 0,0 0 1 0 0,-26 14-1 0 0,-32 27-21 0 0,70-43-115 0 0,-1-1 0 0 0,0 1 0 0 0,1 0 0 0 0,0 1 0 0 0,-3 3 0 0 0,-4 3-1143 0 0,7-7-1335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5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85 2760 0 0,'-1'-10'248'0'0,"-6"4"352"0"0,5 4-195 0 0,0 0-1 0 0,0 0 0 0 0,-1 0 0 0 0,1 0 1 0 0,1-1-1 0 0,-1 1 0 0 0,-2-5 0 0 0,3 6 262 0 0,2 0-596 0 0,0 1 1 0 0,0 0 0 0 0,0-1 0 0 0,0 1-1 0 0,0 0 1 0 0,0-1 0 0 0,0 1 0 0 0,-1-1-1 0 0,1 0 1 0 0,0 1 0 0 0,0-1-1 0 0,1-1 1 0 0,-1 1 70 0 0,-1 1-123 0 0,0 0 0 0 0,0 0 0 0 0,0 0 0 0 0,1-1 0 0 0,-1 1-1 0 0,0 0 1 0 0,0 0 0 0 0,0 0 0 0 0,0 0 0 0 0,0 0 0 0 0,0 0 0 0 0,0-1 0 0 0,0 1 0 0 0,0 0 0 0 0,1 0 0 0 0,-1 0 0 0 0,0 0 0 0 0,0-1 0 0 0,0 1 0 0 0,0 0 0 0 0,0 0 0 0 0,0 0 0 0 0,0 0 0 0 0,0-1 0 0 0,0 1 0 0 0,0 0 0 0 0,0 0 0 0 0,0 0 0 0 0,0 0 0 0 0,0-1-1 0 0,0 1 1 0 0,-1 0 0 0 0,1 0 0 0 0,0 0 0 0 0,0 0 0 0 0,0-1 0 0 0,0 1 0 0 0,0 0 0 0 0,0 0 0 0 0,0 0 0 0 0,0 0 0 0 0,-1 0 0 0 0,1 0 0 0 0,0 0 0 0 0,0-1 0 0 0,0 1 0 0 0,0 0 0 0 0,-1 0 21 0 0,1 0 0 0 0,0 0 0 0 0,0-1-1 0 0,0 1 1 0 0,-1 0 0 0 0,1 0 0 0 0,0 0 0 0 0,0-1 0 0 0,0 1 0 0 0,0 0 0 0 0,0 0 0 0 0,0-1 0 0 0,-1 1 0 0 0,1 0 0 0 0,0 0 0 0 0,0-1-1 0 0,0 1 1 0 0,0 0 0 0 0,0 0 0 0 0,0-1 0 0 0,0 1 0 0 0,0 0 0 0 0,0 0 0 0 0,0-1 0 0 0,0 1 0 0 0,0 0 0 0 0,0-1 0 0 0,1 1 96 0 0,-1-1 1 0 0,1 0-1 0 0,-1 1 1 0 0,1-1-1 0 0,-1 0 0 0 0,0 1 1 0 0,0-1-1 0 0,1 0 1 0 0,-1 1-1 0 0,0-1 1 0 0,0 0-1 0 0,0 0 1 0 0,0 1-1 0 0,0-1 1 0 0,0 0-1 0 0,0 0 1 0 0,0 1-1 0 0,0-1 0 0 0,0 0 1 0 0,0 0-1 0 0,0 1 1 0 0,-5-8 8355 0 0,16 10-7783 0 0,11 8-552 0 0,-1 1 0 0 0,0 1 0 0 0,-1 1 0 0 0,24 20 0 0 0,-34-24-156 0 0,-1 1 0 0 0,10 15 0 0 0,4 4 0 0 0,-17-21 94 0 0,-1-1 0 0 0,0 1 0 0 0,-1 0 0 0 0,0 0 0 0 0,0 1 0 0 0,3 11 0 0 0,3 6 218 0 0,-5-11 271 0 0,8 32 1 0 0,2 6-186 0 0,-13-43-367 0 0,0 0 0 0 0,0 0-1 0 0,0 0 1 0 0,-1 16 0 0 0,2 6-32 0 0,-1-3 0 0 0,-2 44 0 0 0,-1-26 74 0 0,0-30 7 0 0,1 0 0 0 0,-2 0-1 0 0,0 0 1 0 0,-1 0 0 0 0,-1 0 0 0 0,-1-1 0 0 0,0 0 0 0 0,-13 27 0 0 0,-14 7 746 0 0,30-46-791 0 0,-1 0-1 0 0,0-1 0 0 0,0 0 1 0 0,0 1-1 0 0,0-1 1 0 0,0 0-1 0 0,-1 0 1 0 0,1-1-1 0 0,-1 1 0 0 0,-5 1 1 0 0,-1 2-12 0 0,0-1 0 0 0,-21 7 0 0 0,-55 17 16 0 0,84-28-118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7.6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51 3224 0 0,'1'-1'397'0'0,"0"0"-208"0"0,0 0 0 0 0,0 0-1 0 0,0 0 1 0 0,-1 0 0 0 0,1 0 0 0 0,0-1-1 0 0,-1 1 1 0 0,1 0 0 0 0,-1 0 0 0 0,1 0-1 0 0,-1-1 1 0 0,0 1 0 0 0,0 0 0 0 0,1 0-1 0 0,-1-3 1 0 0,0 2 1959 0 0,1 0-1121 0 0,2-4-907 0 0,5-10 9219 0 0,-3 14-5557 0 0,-1 10-4376 0 0,-1 4 685 0 0,-2-1 0 0 0,0 1 0 0 0,0 0 0 0 0,-2 19 0 0 0,-4 6 218 0 0,-13 48 0 0 0,10-56-95 0 0,2 0 0 0 0,1 1 0 0 0,-2 40-1 0 0,1-10-213 0 0,6-50 30 0 0,-1 1-1 0 0,-1-1 0 0 0,-4 19 1 0 0,3-14-56 0 0,5-12 1918 0 0,-2-8-1874 0 0,0 0 0 0 0,0 0 1 0 0,0 0-1 0 0,1 0 0 0 0,0 0 0 0 0,0 0 0 0 0,0 1 0 0 0,1-1 0 0 0,3-9 1 0 0,0 8-18 0 0,-1-1 1 0 0,0 0-1 0 0,0 1 1 0 0,-1-2-1 0 0,0 1 1 0 0,3-10-1 0 0,-4 11-1 0 0,0 1 0 0 0,1-1 0 0 0,0 1 0 0 0,0 0 0 0 0,0 0 0 0 0,0 0 0 0 0,1 0 0 0 0,0 1 0 0 0,8-8 0 0 0,9-11 0 0 0,68-79 0 0 0,-77 92 0 0 0,-10 10 0 0 0,-1-1 0 0 0,1 0 0 0 0,-1-1 0 0 0,1 1 0 0 0,-1 0 0 0 0,0 0 0 0 0,1 0 0 0 0,-1-1 0 0 0,0 1 0 0 0,2-3 0 0 0,-3 3 0 0 0,0 0 0 0 0,0 0 0 0 0,1 0 0 0 0,-1 0 0 0 0,1 0 0 0 0,-1 0 0 0 0,1 0 0 0 0,-1 0 0 0 0,1 0 0 0 0,0 0 0 0 0,0 0 0 0 0,-1 0 0 0 0,1 0 0 0 0,0 1 0 0 0,0-1 0 0 0,0 0 0 0 0,0 1 0 0 0,0-1 0 0 0,2 0 0 0 0,2-2 0 0 0,2-6 0 0 0,1 5 12 0 0,-6 3 47 0 0,3 3 8 0 0,-4-2-64 0 0,-1 0 0 0 0,1 1 1 0 0,0-1-1 0 0,-1 0 1 0 0,1 0-1 0 0,-1 1 1 0 0,1-1-1 0 0,0 0 1 0 0,-1 0-1 0 0,1 0 1 0 0,-1 0-1 0 0,1 0 1 0 0,0 0-1 0 0,-1 0 1 0 0,1 0-1 0 0,0 0 1 0 0,0 0-1 0 0,0 0 1 0 0,0 1 0 0 0,-1-1 1 0 0,1 0-1 0 0,0 1 0 0 0,-1-1 0 0 0,1 0 0 0 0,0 1 0 0 0,-1-1 0 0 0,1 1 1 0 0,-1-1-1 0 0,1 1 0 0 0,-1-1 0 0 0,1 1 0 0 0,-1-1 0 0 0,1 2 1 0 0,1 0 6 0 0,0-1-8 0 0,0 1 0 0 0,0-1 1 0 0,0 1-1 0 0,-1 0 0 0 0,1 0 1 0 0,0 0-1 0 0,-1 0 1 0 0,1 0-1 0 0,-1 0 0 0 0,0 0 1 0 0,0 1-1 0 0,0-1 0 0 0,0 0 1 0 0,0 1-1 0 0,0-1 1 0 0,0 1-1 0 0,-1-1 0 0 0,1 5 1 0 0,2 8 14 0 0,1-6 41 0 0,0 1 0 0 0,-1-1 0 0 0,4 17 0 0 0,-2-8 49 0 0,-4-15-95 0 0,-1 0 1 0 0,1 0 0 0 0,0-1 0 0 0,-1 1 0 0 0,1 0-1 0 0,-1 3 1 0 0,6 47 578 0 0,-6-49-540 0 0,-1 0 3 0 0,7 10 22 0 0,-2-7-44 0 0,-3-5-55 0 0,0 0 0 0 0,0 0 0 0 0,0 0 0 0 0,0 0 0 0 0,0 0 0 0 0,0 0 0 0 0,0 4 0 0 0,-1-6 22 0 0,0 1 0 0 0,0-1 0 0 0,0 0 0 0 0,1 1 0 0 0,-1-1-1 0 0,0 0 1 0 0,0 1 0 0 0,0-1 0 0 0,1 0 0 0 0,-1 0 0 0 0,0 1-1 0 0,0-1 1 0 0,1 0 0 0 0,-1 1 0 0 0,0-1 0 0 0,1 0 0 0 0,-1 0-1 0 0,0 0 1 0 0,1 1 0 0 0,-1-1 0 0 0,0 0 0 0 0,1 0-1 0 0,-1 0 1 0 0,1 0 0 0 0,3 2 122 0 0,3 3-58 0 0,-4-3-43 0 0,15 5-25 0 0,-8-2 4 0 0,-5-1-28 0 0,-4-3-112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8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41 7312 0 0,'14'0'88'0'0,"-6"0"8198"0"0,-7 0-8220 0 0,-1 0 0 0 0,1 0 0 0 0,-1 0 0 0 0,1 0 0 0 0,-1 0 0 0 0,1 1 0 0 0,-1-1 0 0 0,0 0 0 0 0,1 0 0 0 0,-1 0 0 0 0,1 1 0 0 0,-1-1 0 0 0,0 0 0 0 0,1 1 0 0 0,-1-1 0 0 0,0 0 0 0 0,1 1 0 0 0,-1-1 0 0 0,0 0 0 0 0,1 1 0 0 0,-1-1 0 0 0,0 1 0 0 0,0-1 0 0 0,0 0 0 0 0,1 1 0 0 0,-1-1 0 0 0,0 1 0 0 0,0-1 0 0 0,0 1 0 0 0,0-1 0 0 0,0 1 0 0 0,0 0 0 0 0,1 17 1166 0 0,-1-13-1202 0 0,6 40 1811 0 0,-6-43-1757 0 0,0 1 1 0 0,1 0-1 0 0,-1-1 0 0 0,1 0 0 0 0,0 1 0 0 0,-1-1 0 0 0,1 1 0 0 0,0-1 0 0 0,1 0 1 0 0,-1 0-1 0 0,3 5 0 0 0,6 11 505 0 0,-7-12-406 0 0,1 1 1 0 0,0-1-1 0 0,0 0 0 0 0,0-1 1 0 0,1 1-1 0 0,0-1 0 0 0,0 0 1 0 0,0 0-1 0 0,12 8 0 0 0,-5-3 76 0 0,-10-8-198 0 0,1 0 1 0 0,-1 0-1 0 0,0 0 0 0 0,1-1 1 0 0,0 1-1 0 0,3 1 0 0 0,14 6 316 0 0,-18-7-319 0 0,1-1 0 0 0,-1 1 0 0 0,1-1 0 0 0,-1 0 0 0 0,1 0 0 0 0,0 0 0 0 0,0 0 0 0 0,-1-1 0 0 0,1 1 0 0 0,0-1 0 0 0,0 1 0 0 0,0-1 0 0 0,0 0 0 0 0,-1 0 0 0 0,1 0 0 0 0,5-2 0 0 0,8-2 84 0 0,0 0 0 0 0,-1-2 1 0 0,0 1-1 0 0,0-2 0 0 0,25-15 0 0 0,-33 15-142 0 0,-6 5 2 0 0,-1 1 0 0 0,0 1 1 0 0,0-1-1 0 0,0 1 1 0 0,0-1 0 0 0,1 1-1 0 0,-1-1 1 0 0,0 1-1 0 0,0-1 1 0 0,1 1 0 0 0,-1 0-1 0 0,0-1 1 0 0,0 1-1 0 0,1-1 1 0 0,-1 1 0 0 0,0 0-1 0 0,1-1 1 0 0,-1 1-1 0 0,1 0 1 0 0,0-1 0 0 0,10-9 39 0 0,-11 5-25 0 0,0 3-6 0 0,5-8 12 0 0,0-4 31 0 0,-5 10-57 0 0,-1 0 5 0 0,1-3 8 0 0,1 0-1 0 0,-1 0 0 0 0,-1 1 0 0 0,1-1 0 0 0,-1 0 0 0 0,-2-9 0 0 0,-5-6-9 0 0,5 14 0 0 0,0 0 0 0 0,0 0 0 0 0,-5-7 0 0 0,6 12 0 0 0,1 1 0 0 0,-1-1 0 0 0,0 1 0 0 0,0 0 0 0 0,0-1 0 0 0,-1 1 0 0 0,1 0 0 0 0,-1 0 0 0 0,1 1 0 0 0,-1-1 0 0 0,1 0 0 0 0,-4-1 0 0 0,-15-7 0 0 0,17 9 0 0 0,1 0 0 0 0,-1 0 0 0 0,1 0 0 0 0,-1 0 0 0 0,1 1 0 0 0,-1-1 0 0 0,0 1 0 0 0,1 0 0 0 0,-7 1 0 0 0,-35 7 0 0 0,15-2 0 0 0,25-5 0 0 0,0 0 0 0 0,0 0 0 0 0,0 0 0 0 0,0 1 0 0 0,0 0 0 0 0,1 0 0 0 0,-1 0 0 0 0,0 0 0 0 0,1 1 0 0 0,0 0 0 0 0,-1 0 0 0 0,1 0 0 0 0,-7 7 0 0 0,8-5 1 0 0,2-4-1 0 0,-1 1 1 0 0,1-1-1 0 0,0 0 1 0 0,0 0 0 0 0,-1 0-1 0 0,1 0 1 0 0,0 0-1 0 0,-1-1 1 0 0,1 1-1 0 0,-1 0 1 0 0,1-1-1 0 0,-3 2 1 0 0,0 0 2 0 0,1 0 39 0 0,-1 3-46 0 0,4 0-54 0 0,3 3-248 0 0,1 1 0 0 0,0 0 1 0 0,1-1-1 0 0,0 0 0 0 0,0 0 1 0 0,8 8-1 0 0,-1-9-2267 0 0,3-3-5808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4.3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7368 0 0,'0'0'1012'0'0,"0"3"300"0"0,0-2-1035 0 0,-1 48 4994 0 0,1-34-4428 0 0,-1 0-1 0 0,-1-1 1 0 0,-4 18-1 0 0,3-20-102 0 0,-3 25 0 0 0,3-11-159 0 0,-8 62 211 0 0,3-53-599 0 0,2-8 269 0 0,1 0 0 0 0,0 0-1 0 0,0 36 1 0 0,5-11-463 0 0,0-52-1 0 0,0 0 1 0 0,0 0 0 0 0,0 1-1 0 0,0-1 1 0 0,0 0-1 0 0,0 0 1 0 0,0 0-1 0 0,0 0 1 0 0,0 0-1 0 0,0 0 1 0 0,0 0-1 0 0,0 0 1 0 0,0 0 0 0 0,0 0-1 0 0,0 0 1 0 0,1 0-1 0 0,-1 0 1 0 0,0 1-1 0 0,0-1 1 0 0,0 0-1 0 0,0 0 1 0 0,0 0-1 0 0,0 0 1 0 0,0 0 0 0 0,0 0-1 0 0,0 0 1 0 0,0 0-1 0 0,0 0 1 0 0,0 0-1 0 0,0 0 1 0 0,0 0-1 0 0,0 0 1 0 0,0 0-1 0 0,1 0 1 0 0,-1 0-1 0 0,0 0 1 0 0,0 0 0 0 0,0 0-1 0 0,0 0 1 0 0,0 0-1 0 0,0 0 1 0 0,0 0-1 0 0,0 0 1 0 0,0 0-1 0 0,0 0 1 0 0,0 0-1 0 0,0 0 1 0 0,1 0 0 0 0,-1 0-1 0 0,0 0 1 0 0,0 0-1 0 0,0 0 1 0 0,0 0-1 0 0,0 0 1 0 0,0 0-1 0 0,0 0 1 0 0,0 0-1 0 0,0 0 1 0 0,0 0 0 0 0,0 0-1 0 0,0 0 1 0 0,0-1-1 0 0,0 1 1 0 0,0 0-1 0 0,3 0-34 0 0,0-1-1 0 0,0 0 1 0 0,0 0 0 0 0,0 0-1 0 0,0-1 1 0 0,-1 1-1 0 0,1-1 1 0 0,-1 1-1 0 0,1-1 1 0 0,-1 0-1 0 0,5-4 1 0 0,36-35 4 0 0,-29 28 33 0 0,-1 0 1 0 0,23-27 0 0 0,-31 33-11 0 0,-3 4-6 0 0,1 0 0 0 0,-1-1 0 0 0,1 1 0 0 0,0 0 0 0 0,0 1 0 0 0,0-1 0 0 0,0 0 1 0 0,0 1-1 0 0,1 0 0 0 0,4-3 0 0 0,-6 4 115 0 0,0 2 96 0 0,-1 0-187 0 0,1 0-1 0 0,-1 0 1 0 0,0 0 0 0 0,1 0 0 0 0,-1 0-1 0 0,0 1 1 0 0,0-1 0 0 0,0 0 0 0 0,1 1-1 0 0,-1-1 1 0 0,-1 1 0 0 0,1-1 0 0 0,0 1-1 0 0,0-1 1 0 0,-1 1 0 0 0,1-1 0 0 0,0 1-1 0 0,-1 0 1 0 0,0 0 0 0 0,1-1 0 0 0,-1 1-1 0 0,0 0 1 0 0,0-1 0 0 0,0 1 0 0 0,0 3-1 0 0,-1 5 39 0 0,-1-1-1 0 0,0 1 1 0 0,-4 14-1 0 0,2-9-30 0 0,-3 3-881 0 0,7-8-716 0 0,0-4 1315 0 0,3-8-1230 0 0,12-10-8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8.8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1 456 0 0,'0'0'15562'0'0,"1"1"-14682"0"0,3 8-266 0 0,-1 0-1 0 0,-1 1 1 0 0,0-1 0 0 0,0 0-1 0 0,-1 1 1 0 0,0-1 0 0 0,0 19-1 0 0,-5 72 1291 0 0,3-72-1420 0 0,-6 33 0 0 0,-5 7-132 0 0,4-22-140 0 0,2-16 178 0 0,1 27 120 0 0,3-4-510 0 0,2-40 0 0 0,0 0 0 0 0,-4 23 0 0 0,4-35 0 0 0,0 1 0 0 0,0 0 0 0 0,0-1 0 0 0,0 1 0 0 0,0-1 0 0 0,0 1 0 0 0,0-1 0 0 0,0 1 0 0 0,0 0 0 0 0,1-1 0 0 0,-1 1 0 0 0,1-1 0 0 0,-1 1 0 0 0,1-1 0 0 0,0 0 0 0 0,0 1 0 0 0,-1-1 0 0 0,1 0 0 0 0,1 2 0 0 0,12 21 0 0 0,-11-19 43 0 0,1 1 0 0 0,0-1-1 0 0,0 0 1 0 0,0 0 0 0 0,10 7-1 0 0,-11-9-42 0 0,1-1 0 0 0,0 1 0 0 0,0-1 0 0 0,0 0 0 0 0,0 0 0 0 0,0 0 0 0 0,5 1 0 0 0,-1-1 0 0 0,-4 1 0 0 0,-3-3 0 0 0,0 1 0 0 0,0-1 0 0 0,0 0 0 0 0,0 1 0 0 0,0-1 0 0 0,0 0 0 0 0,0 0 0 0 0,0 1 0 0 0,0-1 0 0 0,1 0 0 0 0,-1 0 0 0 0,0 0 0 0 0,0 0 0 0 0,0-1 0 0 0,2 1 0 0 0,5 0 0 0 0,27-1-31 0 0,-33 1 13 0 0,1 0 0 0 0,-1 0 0 0 0,0-1 0 0 0,0 1-1 0 0,0 0 1 0 0,0-1 0 0 0,0 0 0 0 0,0 1-1 0 0,0-1 1 0 0,0 0 0 0 0,4-2 0 0 0,-5 2-267 0 0,2-1-246 0 0,-2 2 503 0 0,-1 0 0 0 0,0 0 0 0 0,1 0 0 0 0,-1-1 0 0 0,1 1-1 0 0,-1 0 1 0 0,1 0 0 0 0,-1 0 0 0 0,0 0 0 0 0,1 0 0 0 0,-1-1 0 0 0,1 1 0 0 0,-1 0 0 0 0,0 0 0 0 0,1-1 0 0 0,-1 1 0 0 0,0 0 0 0 0,0-1 0 0 0,1 1 0 0 0,13-17-850 0 0,-13 15 500 0 0,6-3-1393 0 0,-6 3 1304 0 0,0 0 1 0 0,0 0-1 0 0,-1 0 1 0 0,1 0-1 0 0,0 0 1 0 0,-1 0-1 0 0,1 0 0 0 0,-1 0 1 0 0,0 0-1 0 0,1 0 1 0 0,-1 0-1 0 0,0 0 1 0 0,0-1-1 0 0,-1 1 0 0 0,1 0 1 0 0,-1-4-1 0 0,-4-4-1579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19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46 12528 0 0,'-7'3'602'0'0,"4"-2"-489"0"0,0-1-21 0 0,0 1 0 0 0,0 0-1 0 0,0 0 1 0 0,0 1 0 0 0,1-1 0 0 0,-1 0-1 0 0,1 1 1 0 0,-6 3 4602 0 0,20 1-2712 0 0,-3-4-1341 0 0,0 0 1 0 0,1-1-1 0 0,12 1 1 0 0,-5-1-224 0 0,9-1 19 0 0,1 0 0 0 0,0-2 0 0 0,0-1 0 0 0,-1-1 0 0 0,30-9 0 0 0,-6 2-321 0 0,36-14-243 0 0,-40 10-7410 0 0,-22 10-510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20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9152 0 0,'0'0'12210'0'0,"0"2"-11725"0"0,0 98 1619 0 0,-6-39-504 0 0,2 18-1466 0 0,-2-24-28 0 0,0-19-116 0 0,6-36 7 0 0,0 0 0 0 0,0 0 0 0 0,0 1 0 0 0,0-1 0 0 0,0 0 0 0 0,0 0 0 0 0,0 0 1 0 0,0 1-1 0 0,0-1 0 0 0,0 0 0 0 0,0 0 0 0 0,0 1 0 0 0,0-1 0 0 0,0 0 1 0 0,0 0-1 0 0,0 0 0 0 0,0 1 0 0 0,0-1 0 0 0,0 0 0 0 0,0 0 0 0 0,0 0 0 0 0,0 1 1 0 0,0-1-1 0 0,0 0 0 0 0,0 0 0 0 0,-1 0 0 0 0,1 1 0 0 0,0-1 0 0 0,0 0 1 0 0,0 0-1 0 0,0 0 0 0 0,-1 0 0 0 0,1 0 0 0 0,0 1 0 0 0,0-1 0 0 0,-4 2-13 0 0,0 12-22 0 0,4-4 38 0 0,0-3 38 0 0,0-6 447 0 0,0-3-389 0 0,2-1 1 0 0,-1 0-1 0 0,0 0 1 0 0,1 1-1 0 0,-1-1 1 0 0,4-3-1 0 0,-1 0-86 0 0,3-8 2 0 0,9-21 1 0 0,-13 26-8 0 0,1 0 1 0 0,0 0 0 0 0,1 0-1 0 0,0 0 1 0 0,0 1 0 0 0,7-8-1 0 0,27-31 27 0 0,-28 32-21 0 0,2 0-1 0 0,18-18 1 0 0,-29 31-10 0 0,12-4 22 0 0,-12 5 549 0 0,-2 1-643 0 0,0-1 60 0 0,0 1 1 0 0,0 0-1 0 0,0 0 0 0 0,0 0 0 0 0,0-1 0 0 0,0 1 0 0 0,0 0 0 0 0,1 0 0 0 0,-1 0 0 0 0,0-1 1 0 0,0 1-1 0 0,0 0 0 0 0,0 0 0 0 0,0 0 0 0 0,1 0 0 0 0,-1-1 0 0 0,0 1 0 0 0,0 0 1 0 0,0 0-1 0 0,0 0 0 0 0,1 0 0 0 0,-1 0 0 0 0,0 0 0 0 0,0 0 0 0 0,0 0 0 0 0,1-1 0 0 0,-1 1 1 0 0,0 0-1 0 0,0 0 0 0 0,1 0 0 0 0,-1 0 0 0 0,0 0 0 0 0,0 0 0 0 0,0 0 0 0 0,1 0 1 0 0,13 14 22 0 0,-12-9-8 0 0,-2-1 6 0 0,4 6 40 0 0,0 1 0 0 0,-1 0-1 0 0,0 0 1 0 0,0 0-1 0 0,-2 0 1 0 0,1 1 0 0 0,-1 16-1 0 0,-1-23-45 0 0,1 0 0 0 0,0 0 0 0 0,0 0 0 0 0,2 7 0 0 0,-1-7 7 0 0,-1-1 0 0 0,0 1 0 0 0,0 0 0 0 0,0 8 0 0 0,-1-5-6 0 0,0-7-5 0 0,0 0-1 0 0,0 0 1 0 0,0 0 0 0 0,0 0-1 0 0,0 0 1 0 0,0 0 0 0 0,1 0 0 0 0,-1 0-1 0 0,0 0 1 0 0,1-1 0 0 0,-1 1-1 0 0,0 0 1 0 0,1 0 0 0 0,-1 0 0 0 0,1-1-1 0 0,-1 1 1 0 0,2 1 0 0 0,15 27 53 0 0,-16-28-51 0 0,0 1 0 0 0,0-1 0 0 0,1 0-1 0 0,-1 0 1 0 0,0 1 0 0 0,1-1-1 0 0,-1 0 1 0 0,1-1 0 0 0,-1 1-1 0 0,1 0 1 0 0,0 0 0 0 0,-1-1-1 0 0,1 1 1 0 0,0 0 0 0 0,0-1-1 0 0,-1 0 1 0 0,1 1 0 0 0,0-1-1 0 0,0 0 1 0 0,0 0 0 0 0,-1 0-1 0 0,1 0 1 0 0,2-1 0 0 0,5 0 22 0 0,0 0 0 0 0,0-1 0 0 0,12-4-1 0 0,-8 2-255 0 0,-1-2 0 0 0,1 0 0 0 0,-2 0 0 0 0,15-10 0 0 0,-11 6-2261 0 0,23-11 0 0 0,-15 11-5525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21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3224 0 0,'0'0'14019'0'0,"-1"1"-13481"0"0,-1 4-274 0 0,0-1 0 0 0,1 1 1 0 0,-1-1-1 0 0,1 1 0 0 0,-2 7 1 0 0,2-6 107 0 0,0 0 0 0 0,-1 0 0 0 0,-4 10 0 0 0,4-11-154 0 0,0 0 0 0 0,1 1 0 0 0,0-1 0 0 0,0 0 0 0 0,0 0-1 0 0,1 7 1 0 0,-2 4 305 0 0,2-10-424 0 0,0 0-1 0 0,0 1 0 0 0,0-1 1 0 0,2 7-1 0 0,0 13 26 0 0,-2-24-93 0 0,0-1 0 0 0,0 1 0 0 0,0-1 0 0 0,1 1 0 0 0,-1 0-1 0 0,1-1 1 0 0,-1 1 0 0 0,1-1 0 0 0,0 1 0 0 0,1 2 0 0 0,-1-3 22 0 0,0 0 1 0 0,-1 1 0 0 0,1-1 0 0 0,0 1-1 0 0,-1-1 1 0 0,1 1 0 0 0,-1-1 0 0 0,0 1-1 0 0,1 0 1 0 0,-1 2 0 0 0,-1 6 302 0 0,1-6-253 0 0,0-1 0 0 0,-1 1-1 0 0,1 0 1 0 0,1-1-1 0 0,-1 1 1 0 0,2 5 0 0 0,-3-7-102 0 0,2 5 9 0 0,14 7-77 0 0,-13-12 74 0 0,0-1 0 0 0,0 1 0 0 0,0-1 0 0 0,0 1 0 0 0,0-1 1 0 0,0 0-1 0 0,0 0 0 0 0,0 0 0 0 0,5 1 0 0 0,23 9-12 0 0,-12-6 5 0 0,-12-8 0 0 0,-3 1 0 0 0,8-2 0 0 0,-8 4 24 0 0,0-1 0 0 0,-1 0 0 0 0,1 0 0 0 0,0-1 0 0 0,-1 1 0 0 0,1 0 0 0 0,-1-1 0 0 0,1 0 0 0 0,2-2 0 0 0,18-14 397 0 0,-16 13-349 0 0,-1-1 1 0 0,0 1 0 0 0,0-1-1 0 0,8-9 1 0 0,-3-1-95 0 0,-1 1 0 0 0,-1-2 0 0 0,13-28 0 0 0,-21 42 5 0 0,39-103-1136 0 0,-39 97 1055 0 0,-1 8 30 0 0,-1 2-120 0 0,-3 7 194 0 0,0 1 0 0 0,0-1 0 0 0,0 1 0 0 0,1-1 0 0 0,1 1 0 0 0,-3 15 0 0 0,2-3 213 0 0,0 39 0 0 0,4-53-96 0 0,-1 0-1 0 0,1-1 1 0 0,3 11-1 0 0,0 0 88 0 0,-5-14-191 0 0,2 2-7 0 0,12 8-11 0 0,-11-11-1 0 0,-1-1 0 0 0,2 1 1 0 0,-1-1-1 0 0,0 1 0 0 0,0-1 0 0 0,0 0 0 0 0,1 0 0 0 0,-1 0 0 0 0,0 0 1 0 0,1-1-1 0 0,-1 1 0 0 0,1 0 0 0 0,-1-1 0 0 0,1 0 0 0 0,-1 0 0 0 0,4 0 1 0 0,2 0-72 0 0,0-2 0 0 0,1 1 0 0 0,12-5 0 0 0,3 0-312 0 0,-13 3-540 0 0,0-1-1 0 0,16-7 0 0 0,0-1-1554 0 0,-9 3 687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21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1 2304 0 0,'0'0'15442'0'0,"-1"1"-14897"0"0,-7 12 143 0 0,4-8-389 0 0,1-1 0 0 0,0 1-1 0 0,0 0 1 0 0,-2 7 0 0 0,4-8-150 0 0,-7 15 231 0 0,1 0 1 0 0,1 1 0 0 0,1 0-1 0 0,1 0 1 0 0,1 0-1 0 0,-2 27 1 0 0,-1 61 36 0 0,6-83-530 0 0,1-2 503 0 0,-2 0 1 0 0,-5 40-1 0 0,3-42-244 0 0,1 0 0 0 0,1-1 0 0 0,0 1 1 0 0,2 0-1 0 0,1 0 0 0 0,0-1 0 0 0,2 1 1 0 0,0-1-1 0 0,12 36 0 0 0,-14-51-125 0 0,0-1-1 0 0,1 0 1 0 0,-1 0-1 0 0,1 0 0 0 0,0-1 1 0 0,3 5-1 0 0,13 18 53 0 0,-13-16-73 0 0,-4-8 0 0 0,0-1 0 0 0,0 0 0 0 0,1 1 0 0 0,-1-1-1 0 0,0 0 1 0 0,0 0 0 0 0,0 0 0 0 0,1-1 0 0 0,-1 1 0 0 0,0 0 0 0 0,1-1 0 0 0,-1 0-1 0 0,1 1 1 0 0,-1-1 0 0 0,1 0 0 0 0,-1 0 0 0 0,5-1 0 0 0,5 0-12 0 0,-11 1-60 0 0,11 0-136 0 0,-8 0-212 0 0,0 1 1 0 0,0-1 0 0 0,-1 0 0 0 0,1 1 0 0 0,0 0 0 0 0,-1 0 0 0 0,1 0 0 0 0,-1 0 0 0 0,6 3 0 0 0,-8-4 110 0 0,-1 0 0 0 0,1 1 0 0 0,-1-1-1 0 0,1 0 1 0 0,-1 0 0 0 0,1 0 0 0 0,-1 1 0 0 0,1-1 0 0 0,0 0-1 0 0,-1 0 1 0 0,1 0 0 0 0,-1 0 0 0 0,1 0 0 0 0,-1 0 0 0 0,1 0 0 0 0,0 0-1 0 0,3-1-1651 0 0,7 5-4424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6:22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0 11976 0 0,'0'0'6199'0'0,"0"2"-5244"0"0,-6 80 2001 0 0,1 39-1129 0 0,5-89-1053 0 0,-5 33 0 0 0,-7 45 35 0 0,9-79-570 0 0,1 48-1 0 0,2-61-154 0 0,-1-4-8 0 0,2 0 0 0 0,0 0 0 0 0,0 0 0 0 0,1 0 0 0 0,1 0 0 0 0,6 20 0 0 0,-4-21 151 0 0,0-1 0 0 0,8 14 0 0 0,-10-22-223 0 0,-1 0 0 0 0,0-1 1 0 0,1 0-1 0 0,0 1 0 0 0,0-1 1 0 0,0 0-1 0 0,0 0 0 0 0,0-1 0 0 0,0 1 1 0 0,1-1-1 0 0,4 3 0 0 0,0-1 4 0 0,0-1-1 0 0,1 0 1 0 0,-1 0 0 0 0,1-1-1 0 0,0 0 1 0 0,0-1-1 0 0,0 0 1 0 0,-1 0 0 0 0,19-1-1 0 0,-8 0-167 0 0,22 5 0 0 0,9 0-2789 0 0,-16-6-4514 0 0,-16-2-64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85 1376 0 0,'0'0'8208'0'0,"7"0"-6832"0"0,-2-2 3016 0 0,2-3-3967 0 0,-7 5-367 0 0,1 0-1 0 0,-1 0 1 0 0,1 0-1 0 0,-1 0 0 0 0,1-1 1 0 0,-1 1-1 0 0,1 0 1 0 0,-1 0-1 0 0,0-1 1 0 0,1 1-1 0 0,-1 0 0 0 0,1-1 1 0 0,-1 1-1 0 0,0 0 1 0 0,1-1-1 0 0,-1 1 0 0 0,0-1 1 0 0,1 1-1 0 0,-1 0 1 0 0,0-1-1 0 0,0 1 1 0 0,1-1-1 0 0,-1 1 0 0 0,0-1 1 0 0,0 1-1 0 0,0-1 1 0 0,0 1-1 0 0,0-1 1 0 0,0 1-1 0 0,0-1 0 0 0,0 1 1 0 0,0-1-1 0 0,0 0 1 0 0,0 1-1 0 0,0-1 0 0 0,0 1 1 0 0,0-1-1 0 0,0 1 1 0 0,-1-1-1 0 0,1 1-47 0 0,0 0 1 0 0,0-1-1 0 0,0 1 0 0 0,0 0 0 0 0,0 0 1 0 0,0 0-1 0 0,0-1 0 0 0,0 1 0 0 0,0 0 1 0 0,0 0-1 0 0,0 0 0 0 0,0-1 0 0 0,0 1 1 0 0,0 0-1 0 0,0 0 0 0 0,0 0 0 0 0,0-1 1 0 0,0 1-1 0 0,0 0 0 0 0,0 0 0 0 0,0 0 1 0 0,0 0-1 0 0,0-1 0 0 0,0 1 0 0 0,0 0 1 0 0,0 0-1 0 0,0 0 0 0 0,1-1 0 0 0,-1 1 1 0 0,0 0-1 0 0,0 0 0 0 0,0 0 0 0 0,0 0 1 0 0,0 0-1 0 0,1 0 0 0 0,-1-1 0 0 0,0 1 1 0 0,0 0-1 0 0,1 0 7 0 0,-1 0 1 0 0,0 0 0 0 0,0 0-1 0 0,0 0 1 0 0,0-1-1 0 0,1 1 1 0 0,-1 0-1 0 0,0 0 1 0 0,0 0 0 0 0,0 0-1 0 0,0 0 1 0 0,0-1-1 0 0,1 1 1 0 0,-1 0 0 0 0,0 0-1 0 0,0 0 1 0 0,0 0-1 0 0,0-1 1 0 0,0 1-1 0 0,0 0 1 0 0,0 0 0 0 0,0 0-1 0 0,0-1 1 0 0,0 1-1 0 0,0 0 1 0 0,0 0-1 0 0,0 0 1 0 0,0-1 0 0 0,0 1-1 0 0,0 0 1 0 0,0 0-1 0 0,0 0 1 0 0,0-1 0 0 0,0 1-1 0 0,0 0 1 0 0,0 0-1 0 0,0 0 1 0 0,0-1-1 0 0,-4-4 135 0 0,3 3-83 0 0,0 0-1 0 0,0 0 1 0 0,0 0-1 0 0,0 0 1 0 0,-1 1 0 0 0,1-1-1 0 0,-1 0 1 0 0,1 1-1 0 0,-1-1 1 0 0,1 1-1 0 0,-4-2 1 0 0,-3-3 67 0 0,6 4-51 0 0,0 1 0 0 0,1-1 1 0 0,-1 1-1 0 0,0 0 0 0 0,0 0 0 0 0,0 0 1 0 0,0 0-1 0 0,0 0 0 0 0,-1 0 0 0 0,1 0 1 0 0,0 1-1 0 0,0-1 0 0 0,-5 1 0 0 0,-32 4 722 0 0,39-4-798 0 0,-1 0 1 0 0,0 0-1 0 0,1 0 1 0 0,-1 0-1 0 0,1 0 1 0 0,-1 1-1 0 0,0-1 1 0 0,1 0-1 0 0,-1 0 1 0 0,1 1-1 0 0,-1-1 1 0 0,0 1-1 0 0,1-1 1 0 0,-1 0-1 0 0,1 1 1 0 0,-1 0-1 0 0,-3 2 30 0 0,-5-1 29 0 0,9-2-52 0 0,-1 0-1 0 0,0 0 1 0 0,0 1 0 0 0,0-1 0 0 0,0 0 0 0 0,0 0 0 0 0,0 1-1 0 0,0-1 1 0 0,0 1 0 0 0,0-1 0 0 0,1 1 0 0 0,-2 0-1 0 0,1 0 129 0 0,0-1-131 0 0,1 0-1 0 0,0 0 1 0 0,0 0 0 0 0,-1 0-1 0 0,1 0 1 0 0,0 0-1 0 0,-1 0 1 0 0,1 0-1 0 0,0 0 1 0 0,0 0-1 0 0,-1 0 1 0 0,1 1 0 0 0,0-1-1 0 0,0 0 1 0 0,-1 0-1 0 0,1 0 1 0 0,0 0-1 0 0,0 0 1 0 0,-1 1-1 0 0,1-1 1 0 0,0 0 0 0 0,0 0-1 0 0,0 0 1 0 0,-1 1-1 0 0,1-1 1 0 0,0 0-1 0 0,0 0 1 0 0,0 0-1 0 0,0 1 1 0 0,0-1 0 0 0,0 0-1 0 0,-1 0 1 0 0,1 1-1 0 0,0-1 1 0 0,0 0-1 0 0,0 1 1 0 0,2 10 673 0 0,-2-9-682 0 0,1 1 0 0 0,-1-1 0 0 0,0 1 0 0 0,1-1-1 0 0,0 1 1 0 0,-1-1 0 0 0,1 1 0 0 0,0-1 0 0 0,0 0 0 0 0,1 1 0 0 0,-1-1-1 0 0,2 2 1 0 0,4 5 3 0 0,7 10-7 0 0,-9-16 0 0 0,1 0 0 0 0,7 8-5 0 0,0 1-15 0 0,1-1 1 0 0,20 13-1 0 0,-25-18 37 0 0,0 0-1 0 0,11 11 0 0 0,-12-9 14 0 0,1-1-1 0 0,13 9 1 0 0,-5-7-18 0 0,0 2 1 0 0,-1 0-1 0 0,0 0 1 0 0,26 27-1 0 0,17 20 132 0 0,-54-53-130 0 0,0 1 0 0 0,-1-1 0 0 0,0 1 0 0 0,0 0 0 0 0,-1 0-1 0 0,0 0 1 0 0,0 0 0 0 0,0 1 0 0 0,-1-1 0 0 0,0 1 0 0 0,0 0 0 0 0,0 0 0 0 0,-1 0-1 0 0,1 11 1 0 0,-2 18 197 0 0,0-35-192 0 0,0 0 1 0 0,0-1-1 0 0,0 1 1 0 0,0 0-1 0 0,0-1 1 0 0,0 1-1 0 0,0 0 1 0 0,1-1-1 0 0,-1 1 1 0 0,0 0-1 0 0,0-1 1 0 0,1 1-1 0 0,-1-1 1 0 0,0 1-1 0 0,1-1 1 0 0,0 2-1 0 0,2 5 81 0 0,-5 12 185 0 0,1-14-258 0 0,-1 0 1 0 0,1-1-1 0 0,-1 1 0 0 0,0-1 0 0 0,-1 1 1 0 0,1-1-1 0 0,-1 0 0 0 0,0 0 1 0 0,-6 7-1 0 0,7-9 48 0 0,0 0 0 0 0,-1 0 0 0 0,1 0 0 0 0,0 0 0 0 0,-1 0-1 0 0,0-1 1 0 0,1 1 0 0 0,-1-1 0 0 0,0 0 0 0 0,0 0 0 0 0,0 0 0 0 0,0 0 0 0 0,0 0 0 0 0,0 0 0 0 0,0-1 0 0 0,-4 1 0 0 0,-97-5 971 0 0,73-2-766 0 0,26 5-232 0 0,0 0 0 0 0,-1 0 0 0 0,-9-1 0 0 0,8 2 13 0 0,-1-2-1 0 0,1 1 0 0 0,-1-1 1 0 0,1 0-1 0 0,0 0 0 0 0,0-1 1 0 0,0 0-1 0 0,0 0 0 0 0,0-1 1 0 0,-6-4-1 0 0,7 6 80 0 0,5 2-142 0 0,0-1 1 0 0,0 1-1 0 0,0 0 0 0 0,0 0 0 0 0,1 0 1 0 0,-1-1-1 0 0,0 1 0 0 0,0 0 1 0 0,0-1-1 0 0,1 1 0 0 0,-1-1 1 0 0,0 1-1 0 0,1-1 0 0 0,-1 1 1 0 0,0-1-1 0 0,1 0 0 0 0,-2-1 0 0 0,-14-19-455 0 0,15 20 258 0 0,13-5-3082 0 0,10 1 241 0 0,-11-1 1380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73 1 11024 0 0,'0'0'4304'0'0,"0"2"-3723"0"0,0 21 664 0 0,0 1-451 0 0,0 0 0 0 0,-6 31-1 0 0,2-32-335 0 0,-1 3 168 0 0,1 0-1 0 0,0 27 1 0 0,2-21-345 0 0,-7 50 0 0 0,4-50-73 0 0,-2 49-1 0 0,7-74-207 0 0,-1 1-1 0 0,0-1 0 0 0,-2 8 0 0 0,1-8 5 0 0,1 1 0 0 0,0-1 0 0 0,0 8-1 0 0,-5 56 185 0 0,1-18-140 0 0,2-36-40 0 0,0 21 0 0 0,3-29 11 0 0,1 1 0 0 0,-1-1-1 0 0,1 0 1 0 0,3 13 0 0 0,-2-14-11 0 0,0 1 0 0 0,-1 0 0 0 0,1 11 1 0 0,-2-13 44 0 0,1 0 1 0 0,-1 0 0 0 0,2 0 0 0 0,-1 0 0 0 0,5 12 0 0 0,1-4 136 0 0,-4-10-141 0 0,-1 0 0 0 0,1 0 0 0 0,-1 0 1 0 0,0 0-1 0 0,-1 1 0 0 0,2 7 0 0 0,-1-7-91 0 0,0-1 0 0 0,0 0 0 0 0,1 0 0 0 0,-1 0-1 0 0,1 0 1 0 0,0-1 0 0 0,0 1 0 0 0,0-1 0 0 0,1 1-1 0 0,6 5 1 0 0,-8-9 69 0 0,-1-1-1 0 0,1 1 0 0 0,0 0 0 0 0,0-1 1 0 0,-1 1-1 0 0,1-1 0 0 0,0 1 1 0 0,0-1-1 0 0,0 0 0 0 0,0 0 0 0 0,-1 0 1 0 0,1 0-1 0 0,3-1 0 0 0,-3 1-25 0 0,0 0-1 0 0,0 0 0 0 0,0 0 0 0 0,0-1 1 0 0,0 1-1 0 0,0-1 0 0 0,0 1 1 0 0,0-1-1 0 0,0 0 0 0 0,1-1 1 0 0,4-1-23 0 0,3-1-22 0 0,1 0 0 0 0,-1 0 0 0 0,0-1 1 0 0,0-1-1 0 0,12-7 0 0 0,-19 11 103 0 0,6-4 59 0 0,-6 5-156 0 0,-1-1 0 0 0,1 1 1 0 0,-1-1-1 0 0,0 0 0 0 0,1 1 0 0 0,-1-1 1 0 0,0 0-1 0 0,3-4 0 0 0,-3 3-153 0 0,0 0-1 0 0,0 0 1 0 0,0 1-1 0 0,0-1 1 0 0,5-4-1 0 0,-6 6 60 0 0,0 0-1 0 0,0 0 1 0 0,0 0-1 0 0,0-1 1 0 0,0 1-1 0 0,0 0 1 0 0,0-1-1 0 0,-1 1 1 0 0,1-1 0 0 0,0 1-1 0 0,-1-1 1 0 0,1-1-1 0 0,5-12-1048 0 0,1-4-2936 0 0,-3 14 2347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4 7632 0 0,'0'0'689'0'0,"-2"1"-568"0"0,-5 2-87 0 0,7-3 14 0 0,0 0 0 0 0,-1 0 1 0 0,1 0-1 0 0,0 0 1 0 0,-6-4 7952 0 0,8 4-7387 0 0,193 0 2271 0 0,-62 0-1480 0 0,-89-3-2929 0 0,-23 2-5679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7256 0 0,'0'0'5862'0'0,"-5"8"-3054"0"0,2-3-2595 0 0,0 0 1 0 0,0 0-1 0 0,1-1 0 0 0,0 2 0 0 0,0-1 0 0 0,0 0 1 0 0,1 0-1 0 0,0 0 0 0 0,0 1 0 0 0,-1 10 0 0 0,-4 43 1091 0 0,0 7-232 0 0,5-45-809 0 0,0-14-164 0 0,1 0-1 0 0,0 0 1 0 0,0-1 0 0 0,1 1-1 0 0,0 0 1 0 0,0 0 0 0 0,4 13-1 0 0,-3-14 16 0 0,0 1-1 0 0,0 0 0 0 0,-1 0 1 0 0,1 0-1 0 0,-1 10 0 0 0,-1-17-85 0 0,0 1 0 0 0,1 0-1 0 0,-1 0 1 0 0,0 0-1 0 0,1 0 1 0 0,-1-1-1 0 0,0 1 1 0 0,1 0 0 0 0,-1 0-1 0 0,1-1 1 0 0,-1 1-1 0 0,1 0 1 0 0,-1-1 0 0 0,1 1-1 0 0,0-1 1 0 0,-1 1-1 0 0,1 0 1 0 0,0-1 0 0 0,-1 0-1 0 0,1 1 1 0 0,1 0-1 0 0,16 5 354 0 0,-15-7-356 0 0,0 1-1 0 0,0 0 1 0 0,1-1-1 0 0,-1 1 0 0 0,0-1 1 0 0,0 0-1 0 0,0 0 1 0 0,0 0-1 0 0,0-1 0 0 0,0 1 1 0 0,-1-1-1 0 0,4-2 1 0 0,3-2 22 0 0,-1-1 1 0 0,10-11-1 0 0,5-4 3 0 0,-16 15-37 0 0,-1 0 0 0 0,0-1 0 0 0,0 1 1 0 0,8-16-1 0 0,12-15 41 0 0,13-16-33 0 0,-5 6 32 0 0,-30 42-53 0 0,0 1 0 0 0,0-1 1 0 0,5-9-1 0 0,-3 4-13 0 0,-6 7-35 0 0,0 4 48 0 0,0 0 0 0 0,0 0 0 0 0,0 0-1 0 0,0-1 1 0 0,0 1 0 0 0,0 0-1 0 0,0 0 1 0 0,0 0 0 0 0,0 0 0 0 0,0-1-1 0 0,0 1 1 0 0,0 0 0 0 0,-1 0 0 0 0,1 0-1 0 0,0 0 1 0 0,0-1 0 0 0,0 1 0 0 0,0 0-1 0 0,0 0 1 0 0,0 0 0 0 0,-1 0 0 0 0,1 0-1 0 0,0 0 1 0 0,0 0 0 0 0,0 0 0 0 0,-1 0-1 0 0,1-1 1 0 0,0 1 0 0 0,0 0 0 0 0,0 0-1 0 0,0 0 1 0 0,-1 0 0 0 0,1 0 0 0 0,0 0-1 0 0,0 0 1 0 0,0 0 0 0 0,-1 0 0 0 0,1 0-1 0 0,0 0 1 0 0,0 0 0 0 0,0 1 0 0 0,0-1-1 0 0,-1 0 1 0 0,1 0 0 0 0,0 0 0 0 0,0 0-1 0 0,0 0 1 0 0,0 0 0 0 0,-1 0 0 0 0,1 0-1 0 0,0 0 1 0 0,0 1 0 0 0,0-1 0 0 0,0 0-1 0 0,0 0 1 0 0,0 0 0 0 0,-1 0 0 0 0,1 1-1 0 0,-3 5 4 0 0,-2 11-3 0 0,5-12 0 0 0,1 0 0 0 0,-1 18 19 0 0,-1-8 22 0 0,1-1 0 0 0,0 0-1 0 0,1 1 1 0 0,1-1-1 0 0,0 0 1 0 0,1 0 0 0 0,6 20-1 0 0,-6-28-13 0 0,0 0 1 0 0,0-1-1 0 0,0 1 0 0 0,0-1 0 0 0,7 8 1 0 0,-9-11-17 0 0,1-1 0 0 0,0 1 0 0 0,-1-1 0 0 0,1 1 0 0 0,0-1 0 0 0,0 1 0 0 0,0-1 0 0 0,0 0 0 0 0,0 0 0 0 0,0 0 0 0 0,0 0 0 0 0,0-1 1 0 0,1 1-1 0 0,-1 0 0 0 0,0-1 0 0 0,0 0 0 0 0,5 1 0 0 0,-3-2 3 0 0,0 1 1 0 0,0-1 0 0 0,0 0-1 0 0,0-1 1 0 0,0 1-1 0 0,0-1 1 0 0,0 1-1 0 0,-1-1 1 0 0,1-1-1 0 0,0 1 1 0 0,3-3-1 0 0,1 0-101 0 0,46-29-1923 0 0,-31 16 778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3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107 1 9528 0 0,'0'0'1176'0'0,"-1"2"-323"0"0,-8 15 1205 0 0,1 1 0 0 0,-8 27 0 0 0,11-32-1722 0 0,2-1-223 0 0,0 0-1 0 0,1 0 1 0 0,1 1-1 0 0,-1 12 1 0 0,-3 25 72 0 0,0-26 46 0 0,-3 49 0 0 0,7-46 183 0 0,-7 39 0 0 0,0 0-73 0 0,-6 39-148 0 0,7-62-161 0 0,9-19-35 0 0,-1-10 21 0 0,-4-4 22 0 0,2-8-117 0 0,4-3-2282 0 0,-2 1 2110 0 0,1-1 0 0 0,-1 1 0 0 0,0 0 0 0 0,1-1 0 0 0,-1 0 0 0 0,0 1-1 0 0,0-1 1 0 0,1 0 0 0 0,-1 0 0 0 0,1-1 0 0 0,2 0-328 0 0,13-12-1396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25.2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12 106 1376 0 0,'-7'-26'70'0'0,"7"22"-27"0"0,0-1-28 0 0,-2-7 3496 0 0,1 0 1 0 0,-1-24 2430 0 0,2 34-4457 0 0,2-6 1967 0 0,2 8-3400 0 0,0 1 0 0 0,-1-1 0 0 0,1 1-1 0 0,0 0 1 0 0,-1 1 0 0 0,1-1 0 0 0,-1 1 0 0 0,1-1-1 0 0,-1 1 1 0 0,0 0 0 0 0,0 0 0 0 0,0 1 0 0 0,0-1 0 0 0,0 0-1 0 0,0 1 1 0 0,-1 0 0 0 0,1 0 0 0 0,-1 0 0 0 0,4 5-1 0 0,4 8 286 0 0,0 1 0 0 0,12 28-1 0 0,-16-32-293 0 0,32 66 486 0 0,34 76 950 0 0,-54-108-1358 0 0,-3 1-1 0 0,-2 1 0 0 0,9 59 1 0 0,-15-68 39 0 0,-2 0 0 0 0,-2 0 0 0 0,-1 1 0 0 0,-3-1 0 0 0,0 1 0 0 0,-13 64 0 0 0,3-55 49 0 0,-23 62 0 0 0,23-85-222 0 0,0-1 0 0 0,-2 0 0 0 0,-29 44 0 0 0,19-37 12 0 0,12-15 11 0 0,-1 0-1 0 0,-1-1 0 0 0,0 0 0 0 0,-2-1 1 0 0,0-1-1 0 0,-18 15 0 0 0,2-1-1759 0 0,29-28 740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124 465 7312 0 0,'0'0'660'0'0,"-2"0"-542"0"0,0 0 36 0 0,0 0-1 0 0,0 0 0 0 0,0 1 0 0 0,0-1 1 0 0,0 0-1 0 0,0 1 0 0 0,-1-1 1 0 0,1 1-1 0 0,0 0 0 0 0,0 0 0 0 0,1 0 1 0 0,-4 1-1 0 0,0 2 730 0 0,1 0 0 0 0,-1 1-1 0 0,-6 6 1 0 0,6-4-594 0 0,-1 0 0 0 0,1 0-1 0 0,0 1 1 0 0,0-1 0 0 0,1 1 0 0 0,0 1-1 0 0,1-1 1 0 0,0 0 0 0 0,0 1-1 0 0,0 0 1 0 0,1-1 0 0 0,-1 19-1 0 0,-5 16 470 0 0,6-32-603 0 0,-1 0-1 0 0,2 0 0 0 0,-1 13 0 0 0,2-12-29 0 0,0 0 0 0 0,2-1 0 0 0,-1 1 0 0 0,1 0 0 0 0,1-1 0 0 0,5 15 0 0 0,-8-24 75 0 0,1 0 6 0 0,0 0-159 0 0,-1-1 0 0 0,1 0 0 0 0,-1 0 0 0 0,1 0 0 0 0,-1 0-1 0 0,1 0 1 0 0,0 0 0 0 0,-1-1 0 0 0,1 1 0 0 0,0 0 0 0 0,0 0 0 0 0,-1 0-1 0 0,1-1 1 0 0,0 1 0 0 0,0 0 0 0 0,0-1 0 0 0,0 1 0 0 0,0 0 0 0 0,0-1-1 0 0,0 0 1 0 0,0 1 0 0 0,0-1 0 0 0,1 0 0 0 0,-1 1 0 0 0,0-1-1 0 0,0 0 1 0 0,0 0 0 0 0,0 0 0 0 0,0 0 0 0 0,1 0 0 0 0,-1 0 0 0 0,0 0-1 0 0,0 0 1 0 0,0-1 0 0 0,1 1 0 0 0,18-13 372 0 0,-1 0 0 0 0,34-30 0 0 0,-43 33-382 0 0,0 0-1 0 0,-1-1 1 0 0,0 0-1 0 0,12-18 1 0 0,24-52 184 0 0,-15 25-153 0 0,-17 30-56 0 0,-2 0 0 0 0,0 0-1 0 0,-2-1 1 0 0,6-29 0 0 0,-5 19-7 0 0,-2 11-44 0 0,32-105-570 0 0,-38 124 545 0 0,0 0-1 0 0,0 0 0 0 0,0-10 1 0 0,3-11-124 0 0,1-6 56 0 0,-5 25 92 0 0,1 0 0 0 0,-1 0 0 0 0,2 0 0 0 0,4-14 0 0 0,-4 19 26 0 0,-2-2 12 0 0,3-14 4 0 0,0 7 10 0 0,-3 10 52 0 0,-13 13 102 0 0,10-7-153 0 0,-1 1 1 0 0,1-1 0 0 0,0 0 0 0 0,0 0 0 0 0,0 1 0 0 0,1-1-1 0 0,-1 1 1 0 0,1 0 0 0 0,0-1 0 0 0,0 1 0 0 0,0 0 0 0 0,0 0-1 0 0,1 5 1 0 0,-6 16 142 0 0,3-12-100 0 0,1-1 0 0 0,1 0 0 0 0,-1 1 0 0 0,2 20 0 0 0,-2 23 27 0 0,-7 41 426 0 0,4-32-54 0 0,-3 10-161 0 0,1-26-84 0 0,1 51 0 0 0,5-63-130 0 0,0-21-41 0 0,1-1-1 0 0,0 0 0 0 0,1 1 1 0 0,5 23-1 0 0,-6-38-146 0 0,0 0 1 0 0,0 0-1 0 0,1 1 0 0 0,-1-1 0 0 0,0 0 0 0 0,1 0 1 0 0,-1 1-1 0 0,1-1 0 0 0,-1 0 0 0 0,1 0 0 0 0,0 0 0 0 0,0 0 1 0 0,-1 0-1 0 0,1 0 0 0 0,0 0 0 0 0,0 0 0 0 0,0 0 1 0 0,0 0-1 0 0,0 0 0 0 0,0-1 0 0 0,2 2 0 0 0,-1-1-1856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0 328 6912 0 0,'0'0'4177'0'0,"3"0"-2985"0"0,47-5 3218 0 0,-33 2-3363 0 0,24 1 1 0 0,-26 1-696 0 0,0-1 1 0 0,-1 0-1 0 0,1-1 1 0 0,-1 0-1 0 0,0-1 0 0 0,27-11 1 0 0,4-10 88 0 0,-36 20-418 0 0,0-1-1 0 0,0 0 1 0 0,-1 0-1 0 0,0-1 1 0 0,0 0-1 0 0,-1-1 1 0 0,13-16-1 0 0,-15 17-18 0 0,-1 0 0 0 0,0 0 0 0 0,0 0 0 0 0,0-1 0 0 0,-1 0 0 0 0,0 0 0 0 0,2-11 0 0 0,-4 11-172 0 0,0 0-1 0 0,-1-1 1 0 0,0 1-1 0 0,0 0 1 0 0,-1-1-1 0 0,0 1 1 0 0,0 0-1 0 0,-3-9 1 0 0,3 14 41 0 0,-1 0 0 0 0,1 0 0 0 0,0 0 0 0 0,-1 0 0 0 0,-3-4 0 0 0,2 2-86 0 0,2 3 188 0 0,-1 1 0 0 0,1 0 0 0 0,0 0 0 0 0,-1 0 0 0 0,1 0 0 0 0,-1 0 0 0 0,1 1 0 0 0,-1-1 0 0 0,1 0 0 0 0,-1 1 0 0 0,0-1 0 0 0,1 1 0 0 0,-1-1 0 0 0,0 1 0 0 0,-2 0 0 0 0,0 0 33 0 0,1 0 0 0 0,0 0 0 0 0,-1 1-1 0 0,1-1 1 0 0,-1 1 0 0 0,1 0 0 0 0,0 0 0 0 0,0 0-1 0 0,0 1 1 0 0,0-1 0 0 0,0 1 0 0 0,-4 2-1 0 0,0 2 46 0 0,0 0-1 0 0,0 0 1 0 0,-7 8-1 0 0,-14 14 97 0 0,21-21-27 0 0,0 1 0 0 0,0 0 0 0 0,1 0 0 0 0,0 0-1 0 0,1 0 1 0 0,-1 1 0 0 0,-4 11 0 0 0,-1 6 373 0 0,-11 36-1 0 0,19-54-409 0 0,1 1-1 0 0,1 0 1 0 0,-1-1-1 0 0,2 1 1 0 0,-1 0-1 0 0,1-1 1 0 0,0 1-1 0 0,1 0 1 0 0,0 0-1 0 0,1-1 1 0 0,0 1-1 0 0,0-1 1 0 0,0 1-1 0 0,1-1 1 0 0,1 0-1 0 0,-1 0 1 0 0,1 0-1 0 0,1-1 1 0 0,-1 1-1 0 0,10 10 1 0 0,-11-15-69 0 0,0 0-1 0 0,0-1 1 0 0,0 1 0 0 0,1-1-1 0 0,0 1 1 0 0,-1-1 0 0 0,1 0-1 0 0,0-1 1 0 0,0 1 0 0 0,0-1 0 0 0,0 1-1 0 0,0-1 1 0 0,7 1 0 0 0,0-1 15 0 0,0 0 1 0 0,0-1-1 0 0,-1 0 1 0 0,12-1-1 0 0,-1-3-31 0 0,26-7 0 0 0,-43 10 0 0 0,35-11 0 0 0,-29 9-410 0 0,-1-1 0 0 0,1 0 0 0 0,-1 0 0 0 0,0 0 0 0 0,13-10 0 0 0,-1 2-419 0 0,33-23-6001 0 0,-42 30 4878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41 456 0 0,'0'-1'167'0'0,"0"0"0"0"0,0 0 0 0 0,0 0 0 0 0,0 0 0 0 0,0 0 0 0 0,0-1 0 0 0,0 1 0 0 0,0 0 0 0 0,1 0-1 0 0,-1 0 1 0 0,0 0 0 0 0,1 0 0 0 0,-1 0 0 0 0,0 0 0 0 0,1 0 0 0 0,1-2 0 0 0,1-2 1632 0 0,7-10 14191 0 0,-7 22-15768 0 0,1 1-1 0 0,-1-1 1 0 0,-1 1-1 0 0,1 0 1 0 0,-1 0-1 0 0,-1 0 0 0 0,0 0 1 0 0,0 1-1 0 0,0-1 1 0 0,-1 10-1 0 0,-11 55 107 0 0,8-55 41 0 0,-1-1-1 0 0,-8 24 0 0 0,-1 1 231 0 0,-3 21 192 0 0,16-61-390 0 0,10-12-254 0 0,-2 2-113 0 0,1 0-36 0 0,-1 0 0 0 0,0-1 0 0 0,0 0 0 0 0,-1 0 0 0 0,0-1 0 0 0,9-18 0 0 0,-12 21-1 0 0,0-1 1 0 0,1 1-1 0 0,0 0 0 0 0,7-9 1 0 0,-6 9-8 0 0,0 0 0 0 0,7-13 0 0 0,-10 14-52 0 0,1-1 0 0 0,0 1 0 0 0,1 0 0 0 0,0 0 0 0 0,-1 0 0 0 0,2 1 0 0 0,-1 0-1 0 0,1 0 1 0 0,-1 0 0 0 0,2 0 0 0 0,-1 1 0 0 0,0 0 0 0 0,13-5 0 0 0,-5 1-121 0 0,-11 6 118 0 0,1 1 0 0 0,-1-1 0 0 0,0 1 0 0 0,0-1 0 0 0,1 1 0 0 0,-1 0 0 0 0,0 0 0 0 0,1 1 1 0 0,-1-1-1 0 0,4 0 0 0 0,-4 1-27 0 0,-2 3 10 0 0,2 0 78 0 0,0 1 1 0 0,-1-1-1 0 0,0 1 0 0 0,1 0 0 0 0,-1 0 0 0 0,-1 0 1 0 0,1 0-1 0 0,-1 0 0 0 0,1 1 0 0 0,-1-1 0 0 0,0 0 1 0 0,-1 1-1 0 0,1-1 0 0 0,-1 1 0 0 0,0-1 0 0 0,0 0 0 0 0,0 1 1 0 0,-1-1-1 0 0,1 1 0 0 0,-2 4 0 0 0,-27 130 452 0 0,26-128-436 0 0,1 0 1 0 0,0 0-1 0 0,0 0 0 0 0,1 0 0 0 0,1 16 1 0 0,0-26-717 0 0,2 0-264 0 0,7 1-1415 0 0,7-5-5435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134 1 9472 0 0,'-4'7'146'0'0,"0"0"0"0"0,1 0 1 0 0,0 0-1 0 0,0 1 0 0 0,1 0 0 0 0,-3 11 1 0 0,-26 125 3264 0 0,2-11-72 0 0,27-121-3142 0 0,-18 130 2191 0 0,10-89-1422 0 0,7-38-567 0 0,0 0-1 0 0,0 0 1 0 0,1 16-1 0 0,-5 58 690 0 0,7 92-648 0 0,1-178-316 0 0,8 8-77 0 0,-5-9-80 0 0,-1-2 11 0 0,-2 1 22 0 0,1 0 0 0 0,-1-1 0 0 0,0 1 0 0 0,1-1-1 0 0,-1 1 1 0 0,1-1 0 0 0,-1 0 0 0 0,0 0 0 0 0,1 1-1 0 0,-1-1 1 0 0,1 0 0 0 0,-1 0 0 0 0,1 0 0 0 0,-1-1 0 0 0,0 1-1 0 0,1 0 1 0 0,-1 0 0 0 0,1-1 0 0 0,-1 1 0 0 0,0-1-1 0 0,3-1 1 0 0,19-3 88 0 0,-21 4-131 0 0,0 1 0 0 0,1 0 1 0 0,-1-1-1 0 0,1 1 0 0 0,-1-1 0 0 0,0 0 1 0 0,0 0-1 0 0,1 0 0 0 0,-1 0 1 0 0,0 0-1 0 0,0-1 0 0 0,3-1 0 0 0,-4-8-650 0 0,0 9 620 0 0,0 1 0 0 0,0-1 0 0 0,0 0 0 0 0,0 0 0 0 0,0 1 0 0 0,0-1 1 0 0,0 1-1 0 0,3-3 0 0 0,6-9-1364 0 0,2-3-1121 0 0,-1 3-2919 0 0,-5 2-41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14480 0 0,'0'0'3661'0'0,"2"1"-2515"0"0,1 1-902 0 0,0 0 0 0 0,-1-1 0 0 0,1 1 0 0 0,0-1 0 0 0,0 0 0 0 0,0 0 0 0 0,0 0 0 0 0,0 0 0 0 0,4 1 0 0 0,34 2 977 0 0,-16-2-708 0 0,-11-1-349 0 0,-1 0 0 0 0,1-1 0 0 0,-1-1 0 0 0,18-3 0 0 0,53-13-735 0 0,-59 11-112 0 0,3-4-105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5064 0 0,'0'0'5474'0'0,"2"-1"-3782"0"0,23-5 1052 0 0,43-5-1 0 0,-66 11-2677 0 0,15-2 582 0 0,0 1 0 0 0,23 2 0 0 0,83 9 390 0 0,-86-8-1363 0 0,-6-2-5035 0 0,-4 4-1104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 1 8752 0 0,'0'0'6437'0'0,"1"3"-5794"0"0,0 1-395 0 0,-1 1 0 0 0,1 0 1 0 0,-1 0-1 0 0,0 5 0 0 0,0 18 614 0 0,1-23-696 0 0,-1-1-1 0 0,0 1 0 0 0,-1-1 0 0 0,0 7 0 0 0,-1 9 200 0 0,-5 143 1642 0 0,5-146-1869 0 0,-1 5 152 0 0,-8 34 0 0 0,4-19-256 0 0,4-17 254 0 0,1-16 395 0 0,2-6 554 0 0,1-6-1229 0 0,0-1 1 0 0,0 1 0 0 0,1-1-1 0 0,0 1 1 0 0,4-11 0 0 0,4-15 109 0 0,-8 26-104 0 0,1 0-1 0 0,0 0 1 0 0,6-10-1 0 0,3-8-3 0 0,-5 13-1 0 0,0 0-1 0 0,0 0 1 0 0,1 1-1 0 0,1 0 1 0 0,0 1-1 0 0,12-12 0 0 0,-6 6-3 0 0,-6 6-5 0 0,1 0 0 0 0,1 1 0 0 0,0 0 0 0 0,0 1 0 0 0,1 0 0 0 0,0 1 0 0 0,1 0 0 0 0,-1 1 0 0 0,19-8 0 0 0,-2 9 0 0 0,-13 3 0 0 0,-14 4 6 0 0,-1-1 1 0 0,1 1-1 0 0,0 0 0 0 0,0 0 0 0 0,-1 0 0 0 0,1 0 0 0 0,0 0 0 0 0,-1 1 1 0 0,1-1-1 0 0,-1 0 0 0 0,1 1 0 0 0,-1-1 0 0 0,2 4 0 0 0,-1-3 13 0 0,0 1-1 0 0,0 0 0 0 0,0 0 0 0 0,0 0 1 0 0,-1 0-1 0 0,0 1 0 0 0,2 3 0 0 0,-2 3 65 0 0,0 0 0 0 0,-1 0 0 0 0,0 0 0 0 0,-1-1-1 0 0,0 1 1 0 0,0 0 0 0 0,-1 0 0 0 0,-5 13 0 0 0,1 4 123 0 0,0-4-15 0 0,-10 25-1 0 0,-1 4 43 0 0,14-42-182 0 0,-1 1 1 0 0,-1-2 0 0 0,-10 20-1 0 0,13-27-116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252 23 1840 0 0,'-12'-10'1353'0'0,"9"8"-905"0"0,-1 0 0 0 0,0 0 0 0 0,1 1 0 0 0,-1 0 0 0 0,0-1-1 0 0,1 1 1 0 0,-1 1 0 0 0,0-1 0 0 0,0 1 0 0 0,0-1 0 0 0,0 1 0 0 0,0 0-1 0 0,0 0 1 0 0,0 1 0 0 0,1-1 0 0 0,-1 1 0 0 0,0 0 0 0 0,0 0 0 0 0,0 0-1 0 0,-3 2 1 0 0,-2 2 264 0 0,1-1 0 0 0,0 2 0 0 0,0-1 0 0 0,0 1 0 0 0,-7 8 0 0 0,7-7-361 0 0,0 1 1 0 0,0 0-1 0 0,1 0 0 0 0,0 1 0 0 0,0 0 0 0 0,1 0 0 0 0,0 1 1 0 0,1-1-1 0 0,-5 12 0 0 0,0 0 94 0 0,8-17-373 0 0,0 0 1 0 0,0-1 0 0 0,1 1 0 0 0,-1 0 0 0 0,0 5-1 0 0,-1 13 339 0 0,0 1 0 0 0,2 26-1 0 0,1-46-374 0 0,0 0-1 0 0,1 0 0 0 0,0 0 1 0 0,0-1-1 0 0,-1 1 0 0 0,2 0 1 0 0,-1 0-1 0 0,3 4 0 0 0,1 5 55 0 0,-4-11-83 0 0,-1 0-1 0 0,1 0 1 0 0,-1-1-1 0 0,1 1 0 0 0,0 0 1 0 0,-1 0-1 0 0,1-1 0 0 0,0 1 1 0 0,-1-1-1 0 0,1 1 1 0 0,0 0-1 0 0,0-1 0 0 0,-1 1 1 0 0,1-1-1 0 0,0 0 1 0 0,0 1-1 0 0,0-1 0 0 0,0 0 1 0 0,0 1-1 0 0,0-1 1 0 0,0 0-1 0 0,0 0 0 0 0,0 0 1 0 0,1 0-1 0 0,0 0 8 0 0,11-1 39 0 0,12-12-67 0 0,0-1 1 0 0,-2-2-1 0 0,1 0 1 0 0,33-32-1 0 0,-30 27-185 0 0,8-8-178 0 0,-32 26 322 0 0,10-7-209 0 0,-12 9 200 0 0,5 12 192 0 0,-4-8-90 0 0,0 1 0 0 0,-1-1 0 0 0,1 1 0 0 0,-1-1 0 0 0,0 1 0 0 0,0 0 0 0 0,-1-1 0 0 0,1 1 0 0 0,-1 0 1 0 0,1 7-1 0 0,-2 3 128 0 0,-3 22 1 0 0,3-32-146 0 0,1 7 49 0 0,10 10-33 0 0,-9-20-38 0 0,0 0-1 0 0,0 0 1 0 0,0 0-1 0 0,0 0 1 0 0,1 0-1 0 0,-1 0 1 0 0,0 0 0 0 0,0 0-1 0 0,1 0 1 0 0,-1-1-1 0 0,0 1 1 0 0,1-1-1 0 0,-1 1 1 0 0,1-1-1 0 0,-1 1 1 0 0,1-1-1 0 0,-1 0 1 0 0,1 0-1 0 0,-1 1 1 0 0,1-1 0 0 0,-1 0-1 0 0,1 0 1 0 0,-1-1-1 0 0,1 1 1 0 0,-1 0-1 0 0,2-1 1 0 0,6-1-110 0 0,-1 0 1 0 0,0-1-1 0 0,12-6 1 0 0,-14 6-50 0 0,22-10-975 0 0,-1-2-65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0,'0'0'6893'0'0,"3"0"-5606"0"0,2 0-786 0 0,0 0 1 0 0,0 1-1 0 0,1-1 1 0 0,-1 1-1 0 0,0 0 1 0 0,0 1-1 0 0,0-1 1 0 0,9 5-1 0 0,-12-5-353 0 0,1 1 0 0 0,0 0 0 0 0,-1 0 1 0 0,1 0-1 0 0,-1 0 0 0 0,1 0 0 0 0,-1 0 0 0 0,0 1 0 0 0,0-1 0 0 0,0 1 1 0 0,0-1-1 0 0,0 1 0 0 0,-1 0 0 0 0,1 0 0 0 0,-1 0 0 0 0,1 3 0 0 0,1 2-30 0 0,-1-1 0 0 0,0 1 0 0 0,-1-1 0 0 0,1 1-1 0 0,-1 13 1 0 0,0-10-1343 0 0,4 4-5164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3224 0 0,'0'0'10570'0'0,"0"4"-9639"0"0,-2 38 1358 0 0,-11 56 0 0 0,11-76-1777 0 0,1-1 1 0 0,2 32-1 0 0,0-11-58 0 0,-5 67 779 0 0,1-101 241 0 0,5-16-990 0 0,2-1-441 0 0,0 0 0 0 0,3-18 1 0 0,-5 18-31 0 0,1 1-1 0 0,-1-1 1 0 0,2 1 0 0 0,4-12 0 0 0,-4 13 0 0 0,-1 0 0 0 0,0 0 0 0 0,2-9 0 0 0,-4 11-10 0 0,1 0-1 0 0,-1-1 0 0 0,1 1 0 0 0,1 0 0 0 0,-1 0 1 0 0,1 0-1 0 0,0 0 0 0 0,4-5 0 0 0,20-21 39 0 0,-16 17-35 0 0,0 2 0 0 0,1-1 0 0 0,15-11-1 0 0,-21 20 14 0 0,0 0 0 0 0,0 1 0 0 0,0 0 0 0 0,0 0 0 0 0,0 0 0 0 0,1 1 0 0 0,0 0 0 0 0,-1 0-1 0 0,1 1 1 0 0,7-1 0 0 0,-12 2-5 0 0,-1 0 0 0 0,0 0 0 0 0,0 0 0 0 0,1 0 0 0 0,-1 1 0 0 0,0-1 0 0 0,0 0 0 0 0,0 1 0 0 0,1-1 0 0 0,-1 1 0 0 0,0 0 0 0 0,0-1-1 0 0,0 1 1 0 0,0 0 0 0 0,0-1 0 0 0,0 1 0 0 0,1 2 0 0 0,12 18 111 0 0,-10-13-30 0 0,-2-6-73 0 0,-2 1 0 0 0,1-1 0 0 0,0 1 0 0 0,0 0 0 0 0,-1 0 0 0 0,0-1 0 0 0,1 1 0 0 0,-1 0 0 0 0,0 0 0 0 0,0 0 0 0 0,-1-1 0 0 0,1 1 0 0 0,0 0 0 0 0,-2 3 0 0 0,-1 19 177 0 0,3 78-79 0 0,-6-52-66 0 0,4-42-46 0 0,1-7-1 0 0,1 0-1 0 0,-1 0 1 0 0,0 0 0 0 0,1 0-1 0 0,-1 0 1 0 0,1 0-1 0 0,0 1 1 0 0,0-1 0 0 0,0 0-1 0 0,0 4 1 0 0,0-4 466 0 0,1-16-401 0 0,2 6-62 0 0,1-1-1 0 0,-1 1 0 0 0,1 0 1 0 0,1 0-1 0 0,0 0 1 0 0,6-8-1 0 0,-3 5-11 0 0,4-7-3 0 0,54-72 17 0 0,-56 79-25 0 0,0 0 1 0 0,1 1 0 0 0,0 0 0 0 0,0 1 0 0 0,22-14 0 0 0,-6 4-14 0 0,-27 18 23 0 0,1 1-1 0 0,0-1 1 0 0,-1 1-1 0 0,1 0 1 0 0,0-1 0 0 0,0 1-1 0 0,0 0 1 0 0,-1 0-1 0 0,1-1 1 0 0,0 1-1 0 0,0 0 1 0 0,0 0 0 0 0,0 0-1 0 0,15 4-8 0 0,-15-3 10 0 0,1-1-1 0 0,-1 1 0 0 0,0 0 1 0 0,0 0-1 0 0,0 1 1 0 0,1-1-1 0 0,-1 0 0 0 0,0 0 1 0 0,-1 0-1 0 0,1 1 1 0 0,0-1-1 0 0,0 0 1 0 0,0 1-1 0 0,-1-1 0 0 0,1 1 1 0 0,-1-1-1 0 0,1 1 1 0 0,-1-1-1 0 0,0 1 0 0 0,1 1 1 0 0,0 5-20 0 0,-1-1 0 0 0,-1 15 0 0 0,1-8 14 0 0,-1 1 19 0 0,-1 1 0 0 0,0 0-1 0 0,-2-1 1 0 0,-6 23 0 0 0,5-23-9 0 0,1-1 0 0 0,1 1 0 0 0,0 0 0 0 0,-1 23 0 0 0,3 2-900 0 0,10-44-6660 0 0,-2-1-289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26.5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4608 0 0,'0'0'4480'0'0,"1"1"-3968"0"0,0 0-416 0 0,0 0 0 0 0,0 1 0 0 0,0-1 0 0 0,0 1 0 0 0,0-1 0 0 0,0 1 0 0 0,0-1 0 0 0,-1 1 0 0 0,1-1 0 0 0,0 1 0 0 0,-1 0 0 0 0,0-1 0 0 0,1 1 0 0 0,-1 0 0 0 0,0 3 0 0 0,7 16 1440 0 0,-5-16-1375 0 0,-1 0 0 0 0,1-1 0 0 0,0 1 0 0 0,0-1 0 0 0,4 5 0 0 0,-4 0 163 0 0,-2-4-245 0 0,6 39 737 0 0,0-6-903 0 0,2 50 1 0 0,-8-80 152 0 0,1-1 0 0 0,0 1 1 0 0,1-1-1 0 0,-1 0 0 0 0,5 10 1 0 0,-3-9 7 0 0,-1 1 0 0 0,3 15 0 0 0,2 13-74 0 0,-5-25 0 0 0,0-1 0 0 0,1 18 0 0 0,-2 8 113 0 0,3 1 0 0 0,10 48 0 0 0,0-3 84 0 0,7 29 1226 0 0,-11 1-1703 0 0,-4-50 455 0 0,-4 73 0 0 0,-2-85-141 0 0,5 4-34 0 0,-3-37 0 0 0,1 22 0 0 0,-2-25 121 0 0,4 27-1 0 0,-2-27 52 0 0,0 27-1 0 0,1 94 416 0 0,-5-91-554 0 0,0-20-13 0 0,1 1 0 0 0,3 29 0 0 0,15 44-20 0 0,-13-69 0 0 0,0 18 0 0 0,1-2 11 0 0,-2 93 630 0 0,-3-128-710 0 0,0 1-1 0 0,6 22 0 0 0,-5-23 136 0 0,0 0 0 0 0,2 21-1 0 0,-4-31-55 0 0,0 1-1 0 0,0 0 0 0 0,1-1 0 0 0,-1 1 1 0 0,1 0-1 0 0,-1-1 0 0 0,1 1 0 0 0,-1-1 1 0 0,1 1-1 0 0,1 2 0 0 0,3 7 23 0 0,1 49-22 0 0,-3-48-10 0 0,-1 1 0 0 0,0 23 0 0 0,2-3 0 0 0,1 4 1 0 0,-1 0 0 0 0,-1 0 0 0 0,-4 41 0 0 0,1-33 17 0 0,0-38 57 0 0,1 1-1 0 0,4 14 1 0 0,-4-17-30 0 0,1 1 0 0 0,-1-1-1 0 0,0 1 1 0 0,-1 0 0 0 0,1 0-1 0 0,-2 10 1 0 0,-3 17 67 0 0,2 0 0 0 0,2 49-1 0 0,1-30-7 0 0,-7 15-22 0 0,6-57-82 0 0,0 7-53 0 0,0 1 0 0 0,5 28-1 0 0,1 2-687 0 0,0-3 1370 0 0,1 20 355 0 0,-6-58-880 0 0,2 9-293 0 0,0 0 0 0 0,1 28 1 0 0,-3-29 378 0 0,0 1 0 0 0,6 23-1 0 0,1 5-386 0 0,0-16-92 0 0,-1-6 148 0 0,-2 10 295 0 0,2-1 0 0 0,1 0-1 0 0,1 0 1 0 0,18 37-1 0 0,-24-59-153 0 0,0 0 0 0 0,-1 0 0 0 0,0 0 0 0 0,0 0 0 0 0,0 17 0 0 0,2 6 0 0 0,2 9 96 0 0,-4-25-4 0 0,0 1 0 0 0,1-1 0 0 0,11 32 0 0 0,-12-44-92 0 0,-2-3 0 0 0,14 15 0 0 0,-13-14-66 0 0,1 0 1 0 0,-1 0-1 0 0,1 0 0 0 0,-1-1 0 0 0,1 1 0 0 0,0 0 0 0 0,0-1 0 0 0,0 1 0 0 0,0-1 1 0 0,0 0-1 0 0,0 0 0 0 0,3 1 0 0 0,3 2-154 0 0,2 2-392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01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1 279 456 0 0,'0'0'17302'0'0,"3"0"-16862"0"0,16 1 314 0 0,-11 0-428 0 0,0-1-1 0 0,0 0 1 0 0,1 0 0 0 0,-1-1-1 0 0,0 0 1 0 0,12-3-1 0 0,61-30 1683 0 0,-56 22-1601 0 0,-15 8-289 0 0,-1 0 1 0 0,1-1 0 0 0,-1 0 0 0 0,0-1 0 0 0,10-8 0 0 0,-1 0-23 0 0,-15 12-85 0 0,0 0 0 0 0,0 0-1 0 0,0-1 1 0 0,0 1 0 0 0,0-1-1 0 0,-1 0 1 0 0,1 0 0 0 0,-1 0-1 0 0,5-6 1 0 0,-2-2 25 0 0,0 2-30 0 0,-1 0 0 0 0,5-15-1 0 0,-8 22-16 0 0,0 0 1 0 0,-1 0-1 0 0,1 0 0 0 0,-1 0 0 0 0,0-1 0 0 0,0 1 0 0 0,0 0 0 0 0,0 0 1 0 0,0 0-1 0 0,0 0 0 0 0,0 0 0 0 0,-1 0 0 0 0,1 0 0 0 0,-1 0 1 0 0,0-1-1 0 0,1 1 0 0 0,-3-2 0 0 0,-1-10-242 0 0,4 0-69 0 0,0 14 307 0 0,0-1 1 0 0,-1 1 0 0 0,1 0 0 0 0,0-1 0 0 0,0 1-1 0 0,-1-1 1 0 0,1 1 0 0 0,0 0 0 0 0,-1-1 0 0 0,1 1 0 0 0,-1 0-1 0 0,1-1 1 0 0,0 1 0 0 0,-1 0 0 0 0,1 0 0 0 0,-1 0-1 0 0,1-1 1 0 0,-1 1 0 0 0,1 0 0 0 0,-1 0 0 0 0,0 0-1 0 0,0 0-22 0 0,-1-2 16 0 0,0 0 0 0 0,-1 0-1 0 0,0 0 1 0 0,1 1 0 0 0,-1-1-1 0 0,0 1 1 0 0,0 0 0 0 0,0 0-1 0 0,0 0 1 0 0,0 0 0 0 0,0 1-1 0 0,0-1 1 0 0,0 1 0 0 0,0 0-1 0 0,-6 0 1 0 0,-12 1 49 0 0,17-1-24 0 0,1 0-1 0 0,0 1 1 0 0,-1-1 0 0 0,1 1-1 0 0,-1-1 1 0 0,-5 3-1 0 0,-1 1 0 0 0,1 1-1 0 0,0 0 1 0 0,0 0 0 0 0,0 1-1 0 0,-14 13 1 0 0,4-2 22 0 0,-21 26 1 0 0,34-35 22 0 0,1 0 1 0 0,0 1-1 0 0,0-1 1 0 0,0 1-1 0 0,-3 10 0 0 0,-3 5 67 0 0,9-16-70 0 0,-1 1 0 0 0,1 0 0 0 0,1 0 0 0 0,-1 0 0 0 0,1 0 0 0 0,1 0 0 0 0,0 0 0 0 0,0 0 0 0 0,1 1 0 0 0,0-1 0 0 0,1 0 0 0 0,-1-1 0 0 0,2 1 0 0 0,-1 0 0 0 0,7 13 0 0 0,-5-16 0 0 0,0 0 0 0 0,1 0 0 0 0,0 0-1 0 0,0-1 1 0 0,0 0 0 0 0,1 0 0 0 0,0 0 0 0 0,0 0-1 0 0,12 6 1 0 0,-14-9-16 0 0,0-1 0 0 0,0 1 0 0 0,0-1 0 0 0,1 0 0 0 0,-1 0 0 0 0,0-1 0 0 0,0 1 0 0 0,0-1 0 0 0,1 0 0 0 0,-1 0 0 0 0,0-1 0 0 0,0 1 0 0 0,0-1 0 0 0,1 0 0 0 0,5-2 0 0 0,4-1 82 0 0,0-1 0 0 0,24-13 1 0 0,48-28 64 0 0,-28 14-619 0 0,94-38-1 0 0,-114 55-793 0 0,-8-1-69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5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 2760 0 0,'0'0'248'0'0,"-10"4"-928"0"0,-2-4 744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6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129 94 2760 0 0,'0'0'1085'0'0,"2"-1"-574"0"0,-1 0-148 0 0,1 1 0 0 0,-1-1 0 0 0,0 0 0 0 0,0 0 1 0 0,0 0-1 0 0,1 0 0 0 0,-1 0 0 0 0,0 0 0 0 0,0 0 0 0 0,1-2 0 0 0,-2 2 1303 0 0,1-1-1130 0 0,5-15 286 0 0,-6 15-444 0 0,0 2-331 0 0,0-1-1 0 0,0 1 1 0 0,0-1 0 0 0,0 1 0 0 0,0 0 0 0 0,0-1 0 0 0,0 1 0 0 0,0-1-1 0 0,0 1 1 0 0,0-1 0 0 0,0 1 0 0 0,0 0 0 0 0,0-1 0 0 0,0 1 0 0 0,0-1-1 0 0,0 1 1 0 0,0 0 0 0 0,-1-1 0 0 0,1 1 0 0 0,0-1 0 0 0,0 1 0 0 0,0 0-1 0 0,-1-1 1 0 0,-4-11 839 0 0,-14-10-512 0 0,18 21-352 0 0,-1 0 1 0 0,1 0 0 0 0,0 1 0 0 0,0-1 0 0 0,0 0 0 0 0,0 1 0 0 0,0-1 0 0 0,-1 1 0 0 0,1-1 0 0 0,0 1 0 0 0,0 0-1 0 0,-1-1 1 0 0,1 1 0 0 0,-2 0 0 0 0,-8-2 218 0 0,10 1-179 0 0,0 0 1 0 0,0 1-1 0 0,-1-1 1 0 0,1 1-1 0 0,0-1 0 0 0,-1 1 1 0 0,1 0-1 0 0,0 0 1 0 0,-1-1-1 0 0,1 1 1 0 0,0 0-1 0 0,-1 0 1 0 0,1 0-1 0 0,0 1 1 0 0,-1-1-1 0 0,1 0 1 0 0,0 0-1 0 0,-1 1 1 0 0,1-1-1 0 0,0 1 1 0 0,-1-1-1 0 0,1 1 1 0 0,0-1-1 0 0,0 1 1 0 0,0 0-1 0 0,0 0 1 0 0,-1 0-1 0 0,1 0 1 0 0,-1 1-1 0 0,-9 6 119 0 0,9-7-139 0 0,0 1-1 0 0,0-1 1 0 0,0 0 0 0 0,0 1-1 0 0,0 0 1 0 0,0-1 0 0 0,1 1-1 0 0,-1 0 1 0 0,1 0-1 0 0,-1 0 1 0 0,1 0 0 0 0,0 0-1 0 0,0 0 1 0 0,-2 4-1 0 0,-1 11 66 0 0,1 0 0 0 0,-1 29-1 0 0,3-39-95 0 0,1 0 0 0 0,1 0 0 0 0,-1 0 0 0 0,1 0 0 0 0,0 0 0 0 0,1 0 0 0 0,0 0 0 0 0,0-1-1 0 0,0 1 1 0 0,1 0 0 0 0,7 11 0 0 0,-7-13-6 0 0,4 5 7 0 0,0 1 0 0 0,0-1 0 0 0,1-1 0 0 0,1 1 0 0 0,16 14 0 0 0,-14-15-12 0 0,-1-2 0 0 0,0 1 0 0 0,20 11 0 0 0,-13-10 0 0 0,-16-5 0 0 0,-1-2 0 0 0,1 0 0 0 0,1-1-2 0 0,14 7 15 0 0,-14-7 168 0 0,-7 7-21 0 0,2 10 560 0 0,3-17-695 0 0,0 1 0 0 0,0-1 0 0 0,0 0-1 0 0,0 1 1 0 0,0-1 0 0 0,-1 1 0 0 0,1-1 0 0 0,0 1 0 0 0,-1-1 0 0 0,1 0 0 0 0,-1 1 0 0 0,0-1 0 0 0,1 0 0 0 0,-1 0 0 0 0,0 1 0 0 0,0-1 0 0 0,0 0 0 0 0,-1 1 0 0 0,-43 34 340 0 0,31-26-47 0 0,-1-1 0 0 0,-21 10-1 0 0,30-18-143 0 0,-1 1-1 0 0,1-1 0 0 0,-1 0 1 0 0,0-1-1 0 0,1 1 0 0 0,-8-2 1 0 0,6 1-132 0 0,8 1-61 0 0,0-1 0 0 0,0 0-1 0 0,-1 0 1 0 0,1 0 0 0 0,0 0 0 0 0,0 0-1 0 0,-1 0 1 0 0,1 0 0 0 0,0 0-1 0 0,0 0 1 0 0,-1 0 0 0 0,1 0 0 0 0,0 0-1 0 0,0 0 1 0 0,-1-1 0 0 0,1 1-1 0 0,0 0 1 0 0,0 0 0 0 0,0 0 0 0 0,-1 0-1 0 0,1 0 1 0 0,0 0 0 0 0,0 0-1 0 0,0-1 1 0 0,-1 1 0 0 0,1 0 0 0 0,0 0-1 0 0,0 0 1 0 0,0-1 0 0 0,0 1-1 0 0,0 0 1 0 0,-1 0 0 0 0,1 0 0 0 0,0-1-1 0 0,0 1 1 0 0,0 0 0 0 0,0 0-1 0 0,0-1 1 0 0,0 1 0 0 0,0 0 0 0 0,0 0-1 0 0,0 0 1 0 0,0-1 0 0 0,0 1-1 0 0,0 0 1 0 0,0 0 0 0 0,0-1-1 0 0,0 1 1 0 0,0 0 0 0 0,0 0 0 0 0,0-1-1 0 0,0 1 1 0 0,0 0 0 0 0,0 0-1 0 0,1-1 1 0 0,-1 1 0 0 0,0 0 0 0 0,0 0-1 0 0,0-1-352 0 0,6-14-1294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7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157 1 10136 0 0,'0'0'769'0'0,"-1"1"-450"0"0,-2 4 79 0 0,1 0 1 0 0,-1 1 0 0 0,1-1-1 0 0,0 1 1 0 0,0-1 0 0 0,0 7-1 0 0,-13 52 1044 0 0,14-59-1317 0 0,1 0 1 0 0,-1 0 0 0 0,-1 0-1 0 0,1-1 1 0 0,-1 1 0 0 0,0 0-1 0 0,-3 6 1 0 0,3-7-41 0 0,1-1 0 0 0,-1 1 0 0 0,1 0 0 0 0,0 0 1 0 0,-1 7-1 0 0,-5 14 233 0 0,-5 6-146 0 0,-8 36 1 0 0,4-8 673 0 0,8-30-497 0 0,-5 34 0 0 0,-2 9-190 0 0,13-61-107 0 0,0 0-1 0 0,0 21 1 0 0,-1 8 150 0 0,2-33-212 0 0,0-1 0 0 0,1 1 0 0 0,0-1 0 0 0,1 1 0 0 0,-1-1 0 0 0,1 1 0 0 0,0-1 0 0 0,3 7 0 0 0,0 1-34 0 0,0-1-1 0 0,10 17 0 0 0,-14-29 45 0 0,1 0 0 0 0,-1 0 0 0 0,0 0 0 0 0,1 0 0 0 0,-1 0 0 0 0,1-1 0 0 0,-1 1 0 0 0,1 0 0 0 0,-1 0 0 0 0,1-1 0 0 0,-1 1 0 0 0,1 0 0 0 0,0-1 0 0 0,-1 1 0 0 0,1-1 0 0 0,0 1 0 0 0,0-1 0 0 0,1 1 0 0 0,2 2 0 0 0,-3-1 0 0 0,0 0 0 0 0,0-1 0 0 0,1 1 0 0 0,-1 0 0 0 0,1-1 0 0 0,-1 1 0 0 0,1-1 0 0 0,0 1 0 0 0,0-1 0 0 0,-1 0 0 0 0,1 0 0 0 0,4 2 0 0 0,-2-1 0 0 0,8 0 0 0 0,21-2 0 0 0,-22-1 0 0 0,-10 1-9 0 0,0 0 0 0 0,1 0-1 0 0,-1 0 1 0 0,0-1-1 0 0,1 1 1 0 0,-1 0-1 0 0,0-1 1 0 0,0 1-1 0 0,1 0 1 0 0,-1-1-1 0 0,0 0 1 0 0,0 1 0 0 0,0-1-1 0 0,0 0 1 0 0,2-1-1 0 0,3 0-275 0 0,-5 2-201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7.6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 7 10136 0 0,'-7'1'490'0'0,"3"0"-417"0"0,2-1-51 0 0,1 1-1 0 0,-1-1 0 0 0,1 0 1 0 0,-1 0-1 0 0,1 1 1 0 0,-1-1-1 0 0,1 0 0 0 0,-1 0 1 0 0,1-1-1 0 0,-1 1 1 0 0,1 0-1 0 0,-1 0 1 0 0,1-1-1 0 0,0 1 0 0 0,-1-1 1 0 0,1 1-1 0 0,-1-1 1 0 0,1 0-1 0 0,0 1 0 0 0,-1-1 1 0 0,1 0-1 0 0,-1-1 1 0 0,1 2 250 0 0,0-1 0 0 0,0 1 0 0 0,1 0 0 0 0,-1 0 0 0 0,0 0 0 0 0,0 0 0 0 0,1 0 0 0 0,-1 0 0 0 0,0 0 0 0 0,0 0 0 0 0,0 0 0 0 0,1 0 0 0 0,-1 1 0 0 0,0-1 0 0 0,0 0 0 0 0,1 0 0 0 0,-1 1 0 0 0,0-1 0 0 0,1 1 0 0 0,-1-1 0 0 0,0 0 0 0 0,1 1 0 0 0,-1-1 0 0 0,1 1 0 0 0,-2 0 0 0 0,2 0 85 0 0,18 4 80 0 0,16 4-76 0 0,4-2-351 0 0,-27-5 95 0 0,0 0 0 0 0,19 1-1 0 0,97 4 1216 0 0,-33-4-1000 0 0,-93-3-320 0 0,1 0-15 0 0,0 1 0 0 0,1-1-1 0 0,-1 0 1 0 0,0-1-1 0 0,0 1 1 0 0,0 0-1 0 0,0 0 1 0 0,1-1 0 0 0,-1 0-1 0 0,0 1 1 0 0,0-1-1 0 0,0 0 1 0 0,0 0-1 0 0,2-1 1 0 0,0-1-190 0 0,29-16-3488 0 0,-31 18 3311 0 0,0 0-1 0 0,-1 0 0 0 0,1 0 1 0 0,-1 0-1 0 0,0 0 1 0 0,1 0-1 0 0,-1-1 1 0 0,2-1-1 0 0,-1 1-335 0 0,0 0-1415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8.0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0 2760 0 0,'-1'0'6266'0'0,"-5"5"-4320"0"0,-9 13 2132 0 0,14-16-3091 0 0,0-1-99 0 0,-4 11-334 0 0,0 0 0 0 0,1 0-1 0 0,1 1 1 0 0,-5 20 0 0 0,6-17-114 0 0,-1 0 1 0 0,1 17-1 0 0,-1-15-8 0 0,3-15-372 0 0,-1-1 0 0 0,0 0 0 0 0,1 1 0 0 0,0-1 0 0 0,0 1 0 0 0,-1-1 0 0 0,2 1 0 0 0,-1 3 0 0 0,6 21 232 0 0,-5-25-279 0 0,0 1-1 0 0,0-1 1 0 0,0 1-1 0 0,0-1 1 0 0,0 0 0 0 0,1 1-1 0 0,-1-1 1 0 0,3 3-1 0 0,-3-5-6 0 0,-1 1 1 0 0,0-1-1 0 0,0 0 0 0 0,0 0 0 0 0,1 1 0 0 0,-1-1 1 0 0,0 0-1 0 0,0 1 0 0 0,0-1 0 0 0,0 0 1 0 0,1 1-1 0 0,-1-1 0 0 0,0 0 0 0 0,0 1 1 0 0,0-1-1 0 0,0 0 0 0 0,0 1 0 0 0,0-1 0 0 0,0 0 1 0 0,0 1-1 0 0,0-1 0 0 0,0 1 0 0 0,13-2 122 0 0,-5-1-112 0 0,0-1-1 0 0,0 0 0 0 0,-1-1 1 0 0,1 0-1 0 0,-1 0 0 0 0,1-1 1 0 0,7-6-1 0 0,2-1-2 0 0,-6 5-164 0 0,-1-2 0 0 0,-1 1 0 0 0,0-1 0 0 0,0-1 0 0 0,0 0 0 0 0,10-16 0 0 0,16-18-388 0 0,-19 24-55 0 0,-14 19 320 0 0,-3 4-979 0 0,0 0 1232 0 0,-3 11 196 0 0,0-1 0 0 0,-12 23 0 0 0,0 2 601 0 0,15-36-644 0 0,1 0-11 0 0,0 12-21 0 0,2 0-69 0 0,-1-12-22 0 0,0 0 0 0 0,0-1-1 0 0,1 1 1 0 0,-1 0 0 0 0,1 0-1 0 0,-1-1 1 0 0,1 1 0 0 0,-1-1 0 0 0,1 1-1 0 0,0-1 1 0 0,0 0 0 0 0,0 0 0 0 0,0 0-1 0 0,0 0 1 0 0,0 0 0 0 0,0 0 0 0 0,0 0-1 0 0,1-1 1 0 0,-1 1 0 0 0,0-1-1 0 0,0 0 1 0 0,0 1 0 0 0,1-1 0 0 0,-1 0-1 0 0,0 0 1 0 0,0-1 0 0 0,1 1 0 0 0,3-1-1 0 0,48-14-1846 0 0,-37 10 764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9.0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101 301 2760 0 0,'0'0'3921'0'0,"0"2"-1896"0"0,-1 1-1681 0 0,0 1 0 0 0,0-1 0 0 0,0 1-1 0 0,-1-1 1 0 0,1 1 0 0 0,-1-1 0 0 0,0 0-1 0 0,0 0 1 0 0,0 0 0 0 0,-3 5 0 0 0,1-3-44 0 0,0 0 0 0 0,1 1 0 0 0,-5 10 0 0 0,3-2 67 0 0,-8 26 779 0 0,12-38-1075 0 0,1 1 1 0 0,-1-1-1 0 0,0 1 1 0 0,0-1-1 0 0,0 0 1 0 0,0 0-1 0 0,-3 4 1 0 0,2-4-9 0 0,1 1 1 0 0,0-1-1 0 0,-1 0 0 0 0,1 0 1 0 0,0 1-1 0 0,0-1 0 0 0,-1 5 1 0 0,-20 106 1525 0 0,22-107-1569 0 0,0-1 0 0 0,1 1 0 0 0,-1-1 0 0 0,1 1 0 0 0,1-1 0 0 0,-1 1 0 0 0,1-1 1 0 0,0 0-1 0 0,0 1 0 0 0,0-1 0 0 0,5 6 0 0 0,-6-8 179 0 0,1 1 17 0 0,3 4 373 0 0,-2-7-545 0 0,-1 1 0 0 0,0-1 0 0 0,1-1 1 0 0,-1 1-1 0 0,1 0 0 0 0,4 0 0 0 0,-4-1-2 0 0,1 1 0 0 0,-1-1-1 0 0,0 0 1 0 0,1 0 0 0 0,-1-1 0 0 0,0 1-1 0 0,1-1 1 0 0,-1 0 0 0 0,0 0-1 0 0,0 0 1 0 0,1 0 0 0 0,-1 0-1 0 0,0-1 1 0 0,0 1 0 0 0,3-3 0 0 0,5-3 321 0 0,-1-2 1 0 0,15-13-1 0 0,1 0-73 0 0,-22 18-291 0 0,0 0 1 0 0,0 0-1 0 0,0 0 0 0 0,0-1 0 0 0,0 1 0 0 0,-1-1 0 0 0,3-6 0 0 0,17-38 12 0 0,-12 24 17 0 0,15-35 104 0 0,22-71 0 0 0,-30 86-464 0 0,-13 35 255 0 0,0 0 0 0 0,-2-1 0 0 0,4-13 0 0 0,9-39-651 0 0,5-32-920 0 0,-22 78 1387 0 0,0 15 250 0 0,1 1 1 0 0,-1-1-1 0 0,1 1 0 0 0,0-1 1 0 0,0 0-1 0 0,0 1 0 0 0,0-1 1 0 0,0-2-1 0 0,1 4 8 0 0,-1-1 1 0 0,0 1-1 0 0,0 0 0 0 0,0 0 0 0 0,0 0 0 0 0,0-1 1 0 0,0 1-1 0 0,0 0 0 0 0,1 0 0 0 0,-1-1 1 0 0,0 1-1 0 0,0 0 0 0 0,0-1 0 0 0,0 1 1 0 0,0 0-1 0 0,0 0 0 0 0,0-1 0 0 0,0 1 0 0 0,0 0 1 0 0,-1 0-1 0 0,1-1 0 0 0,0 1 0 0 0,0 0 1 0 0,0 0-1 0 0,0-1 0 0 0,0 1 0 0 0,0 0 1 0 0,0 0-1 0 0,-1-1 0 0 0,1 1 0 0 0,0 0 0 0 0,0 0 1 0 0,0 0-1 0 0,-1 0 0 0 0,1-1 0 0 0,0 1 1 0 0,0 0-1 0 0,0 0 0 0 0,-1 0 0 0 0,1 0 0 0 0,0 0 1 0 0,0-1-1 0 0,-1 1 0 0 0,1 0 0 0 0,0 0 1 0 0,0 0-1 0 0,-1 0 0 0 0,1 0 0 0 0,0 0 1 0 0,0 0-1 0 0,-1 0 0 0 0,1 0 0 0 0,0 0 0 0 0,-1 0 1 0 0,1 0-1 0 0,0 0 0 0 0,0 0 0 0 0,-1 0 1 0 0,1 1-1 0 0,0-1 0 0 0,0 0 0 0 0,-1 0 1 0 0,1 0-1 0 0,-10 17 161 0 0,2 0 0 0 0,0 0 1 0 0,1 0-1 0 0,-9 33 0 0 0,8-15 14 0 0,-6 58-1 0 0,6-48-120 0 0,5-29-41 0 0,1-1 0 0 0,-1 23-1 0 0,2 4 79 0 0,3 49 263 0 0,-1-73-282 0 0,4 26 174 0 0,-4-41-249 0 0,-1 1 0 0 0,1 0 0 0 0,1 0-1 0 0,-1-1 1 0 0,0 1 0 0 0,1-1 0 0 0,0 0 0 0 0,3 6 0 0 0,-2-5-60 0 0,0 0-1 0 0,-1 0 1 0 0,0 1-1 0 0,4 7 1 0 0,-5-8 24 0 0,1 0 0 0 0,-1 0 1 0 0,1-1-1 0 0,0 1 1 0 0,0-1-1 0 0,5 7 0 0 0,3 5 42 0 0,-10-13 0 0 0,1 0 0 0 0,0 0 0 0 0,1 0 0 0 0,-1 0 0 0 0,0 0 0 0 0,1-1 0 0 0,-1 1 0 0 0,1 0 0 0 0,-1 0 0 0 0,1-1 0 0 0,3 3 0 0 0,-2-3-8 0 0,13 10 78 0 0,-14-10 9 0 0,0-1 1 0 0,-1 1-1 0 0,1-1 1 0 0,0 0-1 0 0,0 1 1 0 0,-1-1-1 0 0,1 0 1 0 0,0 0-1 0 0,0 0 1 0 0,0 0 0 0 0,-1 0-1 0 0,1-1 1 0 0,2 0-1 0 0,1 1 106 0 0,5-2-137 0 0,0 0 0 0 0,0 0 0 0 0,-1-1 0 0 0,1 0 0 0 0,-1 0 0 0 0,0-1 0 0 0,1 0 0 0 0,11-9 0 0 0,-1-1 11 0 0,0 0 0 0 0,23-24-1 0 0,-20 19-179 0 0,-18 16 58 0 0,0-1 0 0 0,0 0 1 0 0,0 0-1 0 0,-1 0 0 0 0,0 0 0 0 0,0-1 0 0 0,7-10 0 0 0,-7 7-69 0 0,-2 4 62 0 0,-1 1-1 0 0,1 0 1 0 0,-1 0-1 0 0,1 0 1 0 0,0 1 0 0 0,4-5-1 0 0,-3 4 30 0 0,-1 1 0 0 0,0-1 0 0 0,1 1 0 0 0,-1-1 0 0 0,0 0 0 0 0,0 0-1 0 0,-1 0 1 0 0,1 0 0 0 0,0 0 0 0 0,-1 0 0 0 0,0-1 0 0 0,0 1 0 0 0,0-1 0 0 0,0 1 0 0 0,0-6 0 0 0,0 5 78 0 0,0 0 0 0 0,0 0 0 0 0,1 1 0 0 0,0-1 0 0 0,-1 0 0 0 0,5-5 0 0 0,-4 6-38 0 0,-1 1 0 0 0,1-1-1 0 0,0 0 1 0 0,-1 0 0 0 0,0-1 0 0 0,0 1 0 0 0,0 0 0 0 0,0 0 0 0 0,0 0 0 0 0,0-6-1 0 0,9-63-1562 0 0,-7 60 1044 0 0,-2 11 504 0 0,-1 0 0 0 0,1 1 0 0 0,-1-1 0 0 0,1 0 0 0 0,-1 0 1 0 0,0 1-1 0 0,0-1 0 0 0,1 0 0 0 0,-1 0 0 0 0,0 0 0 0 0,0 0 0 0 0,0 1 0 0 0,0-1 0 0 0,0 0 0 0 0,0 0 0 0 0,0 0 0 0 0,0 0 0 0 0,0 1 0 0 0,0-1 0 0 0,-1 0 0 0 0,1 0 1 0 0,0 0-1 0 0,-1 1 0 0 0,1-1 0 0 0,0 0 0 0 0,-1-1 0 0 0,-11-4-50 0 0,5-1-4 0 0,6 6 63 0 0,1 1 0 0 0,0 0 0 0 0,-1 0 1 0 0,1-1-1 0 0,-1 1 0 0 0,1 0 0 0 0,0 0 1 0 0,-1-1-1 0 0,1 1 0 0 0,-1 0 0 0 0,1 0 1 0 0,-1 0-1 0 0,1 0 0 0 0,-1 0 0 0 0,1 0 0 0 0,-1 0 1 0 0,1 0-1 0 0,0 0 0 0 0,-2 0 0 0 0,-1 0-8 0 0,-1-1 44 0 0,0 0 0 0 0,0 0-1 0 0,0 1 1 0 0,0 0 0 0 0,0-1 0 0 0,-1 1 0 0 0,1 1-1 0 0,0-1 1 0 0,0 1 0 0 0,0-1 0 0 0,-8 4-1 0 0,-8 4-8 0 0,0-2-20 0 0,18-4 16 0 0,1-1-1 0 0,-1 1 0 0 0,0-1 0 0 0,0 1 0 0 0,1 0 0 0 0,-1-1 1 0 0,1 1-1 0 0,0 0 0 0 0,-1 0 0 0 0,1 0 0 0 0,0 0 0 0 0,0 0 1 0 0,-1 4-1 0 0,-3 4 68 0 0,-1 0-13 0 0,1 0 0 0 0,0 1 0 0 0,0 0 0 0 0,1 0 0 0 0,1 0 0 0 0,0 1 0 0 0,0-1 0 0 0,-1 22 0 0 0,4-29-57 0 0,-1-1 0 0 0,0 1-1 0 0,1-1 1 0 0,-1 1 0 0 0,-1 0 0 0 0,1-1 0 0 0,0 0 0 0 0,-3 5 0 0 0,-1 2 43 0 0,5-10-50 0 0,0 1 0 0 0,0 0-1 0 0,0-1 1 0 0,0 1 0 0 0,0-1 0 0 0,0 1 0 0 0,0 0 0 0 0,0-1 0 0 0,0 1 0 0 0,0 0 0 0 0,0-1 0 0 0,0 1-1 0 0,0-1 1 0 0,0 1 0 0 0,1 0 0 0 0,-1-1 0 0 0,0 1 0 0 0,0-1 0 0 0,1 1 0 0 0,1 4 18 0 0,-3-1 12 0 0,1 1 0 0 0,0-1 0 0 0,1 0 0 0 0,-1 1 0 0 0,1-1 0 0 0,0 0 0 0 0,0 1 0 0 0,0-1 0 0 0,0 0 0 0 0,1 0 0 0 0,4 8 0 0 0,-4-8 21 0 0,1-1-24 0 0,-1-1-1 0 0,0 2 1 0 0,0-1 0 0 0,0 0-1 0 0,-1 0 1 0 0,1 0-1 0 0,-1 1 1 0 0,0-1 0 0 0,0 1-1 0 0,0-1 1 0 0,0 6-1 0 0,1-6 32 0 0,0 0-53 0 0,0-1 0 0 0,0 0 0 0 0,0 0 0 0 0,1 0-1 0 0,-1 0 1 0 0,1 0 0 0 0,-1 0 0 0 0,1-1 0 0 0,-1 1-1 0 0,1-1 1 0 0,0 0 0 0 0,0 0 0 0 0,0 0 0 0 0,0 0-1 0 0,3 1 1 0 0,5 0 38 0 0,-2 0-39 0 0,0 0-1 0 0,-1-1 1 0 0,1 0 0 0 0,0 0 0 0 0,0-1 0 0 0,0 0 0 0 0,0 0 0 0 0,0-1 0 0 0,0-1 0 0 0,-1 1-1 0 0,1-2 1 0 0,0 1 0 0 0,-1-1 0 0 0,1 0 0 0 0,-1-1 0 0 0,9-5 0 0 0,8-2-387 0 0,-20 8 110 0 0,1 1 0 0 0,0 0 0 0 0,-1-1 0 0 0,1 0 1 0 0,-1-1-1 0 0,0 1 0 0 0,0-1 0 0 0,0 0 0 0 0,-1 0 1 0 0,6-6-1 0 0,-7 6-153 0 0,0-1 0 0 0,1 1 0 0 0,-1 0 0 0 0,1 0 0 0 0,0 1 0 0 0,5-4 0 0 0,6-6-559 0 0,-12 10 644 0 0,-1 0-1 0 0,0-1 0 0 0,1 1 0 0 0,-1 0 0 0 0,3-7 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29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0 8288 0 0,'0'0'756'0'0,"2"0"-448"0"0,-2 0-91 0 0,1 0 0 0 0,-1 0 0 0 0,0 0 0 0 0,1 0 0 0 0,-1 0 0 0 0,1 0 0 0 0,-1 1 0 0 0,1-1 0 0 0,-1 0 0 0 0,1 0 0 0 0,-1 0 0 0 0,0 0 1 0 0,1 1-1 0 0,-1-1 0 0 0,1 0 0 0 0,-1 1 0 0 0,0-1 0 0 0,1 0 0 0 0,-1 0 0 0 0,0 1 0 0 0,0-1 0 0 0,1 1 0 0 0,-1-1 0 0 0,0 0 0 0 0,0 1 0 0 0,1-1 0 0 0,-1 1 0 0 0,0-1 1 0 0,0 0-1 0 0,0 1 0 0 0,0-1 0 0 0,0 1 0 0 0,1-1 0 0 0,-1 1 0 0 0,0-1 0 0 0,0 1 0 0 0,0-1 0 0 0,0 1 0 0 0,0-1 0 0 0,0 0 0 0 0,-1 1 0 0 0,1-1 0 0 0,0 1 1 0 0,0 0-1 0 0,1 9-1114 0 0,-1-6 986 0 0,1 0-1 0 0,-1-1 0 0 0,0 1 0 0 0,0 0 1 0 0,0-1-1 0 0,-1 1 0 0 0,1 0 0 0 0,-1-1 0 0 0,0 1 1 0 0,0 0-1 0 0,-3 6 0 0 0,3-7-80 0 0,1 0-1 0 0,-1 0 0 0 0,0 0 1 0 0,1 0-1 0 0,0 0 1 0 0,-1 0-1 0 0,1 0 1 0 0,0 0-1 0 0,1 0 1 0 0,0 5-1 0 0,0 17 96 0 0,-13 64 1736 0 0,4-59-1672 0 0,7-27-159 0 0,0 0 0 0 0,0-1 0 0 0,0 1 0 0 0,0 0 0 0 0,1 0 0 0 0,-1 0 0 0 0,1 0 0 0 0,-1 0 0 0 0,1 0 0 0 0,0 0 0 0 0,0 0 0 0 0,1 0 0 0 0,-1 0 0 0 0,1 0 0 0 0,-1 0 0 0 0,1 0 0 0 0,1 3 0 0 0,-1-5 7 0 0,-1 0 1 0 0,1 0-1 0 0,-1 0 1 0 0,0 0-1 0 0,1 0 1 0 0,-1 0-1 0 0,0 0 1 0 0,0 0-1 0 0,0 1 1 0 0,1-1-1 0 0,-1 0 1 0 0,-1 0-1 0 0,1 0 1 0 0,0 0-1 0 0,0 1 1 0 0,0-1-1 0 0,-1 1 1 0 0,-1 13-225 0 0,2-13 457 0 0,3-4 222 0 0,1-3-348 0 0,0 1 1 0 0,0-1 0 0 0,0 0-1 0 0,-1 0 1 0 0,0 0 0 0 0,1 0-1 0 0,1-7 1 0 0,1 2-243 0 0,-1 1 1 0 0,1-1-1 0 0,13-13 0 0 0,-11 14 250 0 0,-1 0 0 0 0,10-17 0 0 0,-16 24-164 0 0,0 0 1 0 0,0 0-1 0 0,0 0 1 0 0,0 1-1 0 0,1-1 1 0 0,-1 0-1 0 0,1 1 0 0 0,-1-1 1 0 0,1 1-1 0 0,0-1 1 0 0,0 1-1 0 0,0 0 1 0 0,0-1-1 0 0,-1 1 1 0 0,2 0-1 0 0,-1 0 1 0 0,0 1-1 0 0,0-1 1 0 0,0 0-1 0 0,0 1 1 0 0,0-1-1 0 0,1 1 1 0 0,-1 0-1 0 0,0 0 1 0 0,0 0-1 0 0,0 0 1 0 0,3 0-1 0 0,-4 0 22 0 0,0 0 0 0 0,-1 0 0 0 0,1 1-1 0 0,0-1 1 0 0,-1 0 0 0 0,1 0 0 0 0,0 1 0 0 0,-1-1 0 0 0,1 0 0 0 0,-1 0-1 0 0,1 1 1 0 0,-1-1 0 0 0,1 1 0 0 0,-1-1 0 0 0,1 1 0 0 0,-1-1 0 0 0,1 1-1 0 0,-1-1 1 0 0,0 1 0 0 0,1-1 0 0 0,-1 1 0 0 0,0-1 0 0 0,1 1-1 0 0,-1 0 1 0 0,0-1 0 0 0,0 1 0 0 0,1-1 0 0 0,-1 2 0 0 0,4 21-360 0 0,-3-14 305 0 0,7 10 67 0 0,-8-18 0 0 0,1 0 0 0 0,0 0 0 0 0,-1 0 0 0 0,1 0 0 0 0,-1 1 0 0 0,1-1 0 0 0,-1 0 0 0 0,0 0 0 0 0,1 0 0 0 0,-1 1 0 0 0,0-1 0 0 0,0 0 0 0 0,0 0 0 0 0,0 1 0 0 0,0-1 0 0 0,0 0 0 0 0,0 0 0 0 0,0 1 0 0 0,0-1 0 0 0,-1 0 0 0 0,1 0 0 0 0,-1 1 0 0 0,1-1 0 0 0,-1 1 0 0 0,-2 6 14 0 0,1 1-1 0 0,0-1 0 0 0,0 0 1 0 0,1 0-1 0 0,0 1 0 0 0,1-1 1 0 0,0 10-1 0 0,0-16 320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0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 6704 0 0,'0'0'608'0'0,"0"-7"-311"0"0,0-10 5244 0 0,1 15-4838 0 0,-1 1-511 0 0,0 1 0 0 0,1-1 0 0 0,-1 1 1 0 0,0-1-1 0 0,1 1 0 0 0,-1 0 0 0 0,1-1 0 0 0,-1 1 0 0 0,1-1 0 0 0,-1 1 1 0 0,1 0-1 0 0,-1 0 0 0 0,1-1 0 0 0,-1 1 0 0 0,1 0 0 0 0,0 0 0 0 0,-1-1 1 0 0,1 1-1 0 0,-1 0 0 0 0,1 0 0 0 0,0 0 0 0 0,-1 0 0 0 0,1 0 1 0 0,-1 0-1 0 0,1 0 0 0 0,0 0 0 0 0,-1 0 0 0 0,1 0 0 0 0,-1 1 0 0 0,1-1 1 0 0,0 0-1 0 0,3 1-1035 0 0,1 0 954 0 0,0 0 0 0 0,-1 0 0 0 0,1 1-1 0 0,-1-1 1 0 0,1 1 0 0 0,-1 0-1 0 0,0 1 1 0 0,0-1 0 0 0,0 1-1 0 0,0 0 1 0 0,0 0 0 0 0,5 5-1 0 0,1 0 109 0 0,-8-6-200 0 0,-1 0 0 0 0,1 0 0 0 0,0 1 0 0 0,0-1 0 0 0,-1 0 0 0 0,0 1 0 0 0,1-1 0 0 0,-1 1 0 0 0,1 4 0 0 0,6 10 5 0 0,-7-14-409 0 0,1-1 0 0 0,-1 1 0 0 0,0 0 0 0 0,1 0 0 0 0,-2 0-1 0 0,1 0 1 0 0,0 0 0 0 0,0 0 0 0 0,-1 0 0 0 0,0 0 0 0 0,0 1 0 0 0,0-1-1 0 0,0 0 1 0 0,0 3 0 0 0,-4 5-6165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0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92 95 3224 0 0,'2'-2'143'0'0,"14"-17"18"0"0,-13 15-127 0 0,0 0 1 0 0,0 0 0 0 0,0 1-1 0 0,1-1 1 0 0,0 1 0 0 0,5-5 0 0 0,-7 7 283 0 0,0 0-56 0 0,0 0 1 0 0,-1 0-1 0 0,1 0 1 0 0,-1 0 0 0 0,1 0-1 0 0,-1 0 1 0 0,1 0-1 0 0,-1 0 1 0 0,0-1 0 0 0,1 1-1 0 0,-1-1 1 0 0,0 1 0 0 0,0 0-1 0 0,0-1 1 0 0,1-2-1 0 0,-2 3-61 0 0,1 1 0 0 0,-1-1-1 0 0,1 0 1 0 0,0 0-1 0 0,-1 1 1 0 0,1-1-1 0 0,0 0 1 0 0,-1 1 0 0 0,1-1-1 0 0,0 1 1 0 0,0-1-1 0 0,-1 1 1 0 0,2-1-1 0 0,-2 1-155 0 0,0-1-1 0 0,0 1 1 0 0,1 0-1 0 0,-1 0 1 0 0,0-1-1 0 0,0 1 1 0 0,0 0-1 0 0,0-1 1 0 0,0 1-1 0 0,0 0 1 0 0,0-1-1 0 0,0 1 1 0 0,0 0-1 0 0,0 0 1 0 0,0-1-1 0 0,0 1 0 0 0,0 0 1 0 0,0-1-1 0 0,-1 1 1 0 0,1 0-1 0 0,0 0 1 0 0,0-1-1 0 0,0 1 1 0 0,0 0-1 0 0,0 0 1 0 0,-1-1-1 0 0,1 1 1 0 0,0 0-1 0 0,0 0 1 0 0,0 0-1 0 0,-1-1 1 0 0,-2-1 4223 0 0,-2 8-3879 0 0,1 0-1 0 0,0 1 1 0 0,0-1-1 0 0,0 1 1 0 0,1 0 0 0 0,-3 8-1 0 0,0 9 58 0 0,3-10-269 0 0,-1 0 0 0 0,-9 23 0 0 0,8-28-131 0 0,3-3-18 0 0,-1-1-1 0 0,1 1 1 0 0,0-1-1 0 0,0 1 1 0 0,0 0-1 0 0,0 6 1 0 0,0-2-6 0 0,1 1 0 0 0,-2-1 0 0 0,1 0 0 0 0,-2 0 0 0 0,1 0-1 0 0,-10 17 1 0 0,8-15 22 0 0,0 0-1 0 0,0 1 0 0 0,1-1 0 0 0,1 1 1 0 0,1 0-1 0 0,-1 0 0 0 0,0 22 0 0 0,3-33-37 0 0,-2 13 27 0 0,-7 22 0 0 0,5-22-133 0 0,-3 26 0 0 0,2-17 43 0 0,4-21 53 0 0,0 1 0 0 0,0 0 0 0 0,1-1 0 0 0,-1 1-1 0 0,1 0 1 0 0,0 0 0 0 0,0 5 0 0 0,2 0 4 0 0,-1-7 0 0 0,-1 0 0 0 0,1-1 0 0 0,-1 1 0 0 0,0 0 0 0 0,0-1 0 0 0,0 1 0 0 0,0 0 0 0 0,0-1 0 0 0,0 1 0 0 0,0 0 0 0 0,0-1 0 0 0,-1 1 0 0 0,1 0 0 0 0,-1-1 0 0 0,1 1 0 0 0,-1-1 0 0 0,-1 3 0 0 0,2-3 13 0 0,-1 1 0 0 0,1-1 1 0 0,-1 0-1 0 0,1 1 0 0 0,0-1 0 0 0,0 1 0 0 0,0-1 0 0 0,0 0 0 0 0,0 1 0 0 0,0-1 0 0 0,0 1 0 0 0,0-1 0 0 0,0 0 0 0 0,0 1 0 0 0,1-1 0 0 0,-1 1 0 0 0,1-1 0 0 0,-1 0 1 0 0,1 1-1 0 0,0-1 0 0 0,-1 0 0 0 0,1 0 0 0 0,0 0 0 0 0,0 1 0 0 0,0-1 0 0 0,0 0 0 0 0,0 0 0 0 0,0 0 0 0 0,0 0 0 0 0,0-1 0 0 0,2 3 0 0 0,0-1 19 0 0,0 0-1 0 0,0 0 0 0 0,1-1 0 0 0,-1 1 0 0 0,0 0 0 0 0,1-1 1 0 0,-1 0-1 0 0,1 0 0 0 0,0 0 0 0 0,-1 0 0 0 0,8 0 0 0 0,-10-1-34 0 0,0 0 0 0 0,0-1-1 0 0,0 1 1 0 0,0 0-1 0 0,-1-1 1 0 0,1 1 0 0 0,0-1-1 0 0,0 1 1 0 0,0-1-1 0 0,-1 1 1 0 0,1-1 0 0 0,1 0-1 0 0,3-2 28 0 0,2 1-5 0 0,-6 1-15 0 0,1 1 1 0 0,-1 0 0 0 0,1-1-1 0 0,-1 0 1 0 0,1 1 0 0 0,-1-1-1 0 0,1 0 1 0 0,-1 1 0 0 0,0-1 0 0 0,1 0-1 0 0,-1 0 1 0 0,0 0 0 0 0,2-2-1 0 0,29-28-853 0 0,-31 28 571 0 0,1 1 0 0 0,-1-1 0 0 0,1 1 0 0 0,0-1 0 0 0,0 1 0 0 0,0 0-1 0 0,0 0 1 0 0,0 0 0 0 0,0 0 0 0 0,1 0 0 0 0,-1 1 0 0 0,1-1 0 0 0,4-1 0 0 0,3-5-4126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28.3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1 116 920 0 0,'0'0'11752'0'0,"3"0"-11310"0"0,219 0 2518 0 0,-196-2-2412 0 0,-20 1-470 0 0,0 1-1 0 0,-1-1 1 0 0,1 1-1 0 0,0 0 1 0 0,0 1-1 0 0,10 1 1 0 0,-10 0-31 0 0,0 0 1 0 0,0-1 0 0 0,0 0-1 0 0,0-1 1 0 0,0 1 0 0 0,0-1-1 0 0,11-1 1 0 0,-4 0 15 0 0,0 0-1 0 0,0 1 1 0 0,1 0 0 0 0,18 4-1 0 0,-19-2-65 0 0,1-1-1 0 0,0 0 0 0 0,-1-1 0 0 0,16-2 1 0 0,12-4 929 0 0,68-8-527 0 0,-63 7-458 0 0,-34 5 130 0 0,0 0 1 0 0,19-1-1 0 0,63-2 31 0 0,-87 5-114 0 0,-1 0 0 0 0,1 0-1 0 0,-1 0 1 0 0,1 1 0 0 0,-1 0-1 0 0,1 1 1 0 0,11 3 0 0 0,-10-2 0 0 0,0-1 0 0 0,0 0 1 0 0,0-1-1 0 0,13 2 0 0 0,-12-3 34 0 0,0 1 1 0 0,13 3-1 0 0,-14-3-5 0 0,0 1 0 0 0,15 0-1 0 0,-11-2-9 0 0,3-1 75 0 0,1 2 1 0 0,26 3 0 0 0,-29-2 57 0 0,1 0 1 0 0,-1-2-1 0 0,1 0 1 0 0,0 0-1 0 0,24-5 0 0 0,-12 2-87 0 0,14 1 111 0 0,42 3 0 0 0,-26 0 38 0 0,128 8 53 0 0,-167-8-151 0 0,1-1-1 0 0,30-3 1 0 0,8 0-91 0 0,-30 2-40 0 0,34-6-1 0 0,-41 3 13 0 0,1 2 0 0 0,0 1 0 0 0,34 1 0 0 0,35 2 761 0 0,-5 0 108 0 0,-41-1-1016 0 0,0-1 0 0 0,74-10 0 0 0,-41 2 342 0 0,-39 4-136 0 0,-22 2-34 0 0,-1 0 1 0 0,1 2-1 0 0,20 0 0 0 0,2-1 129 0 0,-29 0-58 0 0,0 0-1 0 0,0 1 1 0 0,10 1-1 0 0,3 1 52 0 0,64 5-365 0 0,-17-11 347 0 0,-47 2-65 0 0,1 1 0 0 0,28 1 0 0 0,-31 1-49 0 0,0-1 0 0 0,1 0 0 0 0,-1-2 0 0 0,0 0 0 0 0,30-8 0 0 0,-34 7 0 0 0,0 1 0 0 0,0 1 0 0 0,0 0 0 0 0,26 2 0 0 0,-2 0 0 0 0,-17 0 17 0 0,1-1 52 0 0,0 0 0 0 0,31-6 0 0 0,-49 6-57 0 0,-1-1-1 0 0,1 1 1 0 0,-1 0-1 0 0,0 0 1 0 0,1 1-1 0 0,-1 0 1 0 0,5 0-1 0 0,-5 0 5 0 0,1 0 0 0 0,-1 0-1 0 0,0-1 1 0 0,0 0-1 0 0,1 0 1 0 0,7-1 0 0 0,3-1-30 0 0,-1 0 0 0 0,0 1 0 0 0,0 1 0 0 0,1 0 0 0 0,-1 1 0 0 0,22 3 0 0 0,-21-2-43 0 0,1-1-1 0 0,0 0 0 0 0,18-2 1 0 0,2-1 193 0 0,119-11-313 0 0,-136 11 168 0 0,-5 1 9 0 0,0 1 0 0 0,18 1 0 0 0,-18 0 0 0 0,1-1 0 0 0,18-1 0 0 0,-23 0 0 0 0,0 1 0 0 0,1 1 0 0 0,10 1 0 0 0,20 1 0 0 0,89 1 0 0 0,-109-4 40 0 0,41 5-1 0 0,-51-4 2 0 0,0 0-1 0 0,1-2 1 0 0,-1 1 0 0 0,0-1-1 0 0,22-5 1 0 0,-18 2-138 0 0,0 2 0 0 0,21-1 0 0 0,-2 2 221 0 0,-17 0-131 0 0,0 1 0 0 0,0 1 0 0 0,-1 0-1 0 0,24 5 1 0 0,-30-5 4 0 0,0 0 0 0 0,-1 0 0 0 0,1-1 0 0 0,16-2 0 0 0,2 1 113 0 0,11 2-114 0 0,-11-1-69 0 0,0 0 0 0 0,44-7 0 0 0,79-12 73 0 0,-126 16 58 0 0,51-1-1 0 0,-5 2-44 0 0,-51 1-63 0 0,31 3 0 0 0,-4 0 30 0 0,19-3 20 0 0,-24-1 0 0 0,43 5 0 0 0,-76-3 0 0 0,0 0 0 0 0,0 0 0 0 0,16-4 0 0 0,19 0 0 0 0,71-3 0 0 0,-102 5 0 0 0,31 1 0 0 0,-40 1-177 0 0,-12 0-238 0 0,-17-1-433 0 0,4-4 336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1.3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75 10912 0 0,'-48'0'530'0'0,"47"0"-228"0"0,-2 0-38 0 0,0 1-214 0 0,-20 8 3405 0 0,23-9-3398 0 0,0 0 1 0 0,1 0-1 0 0,-1 0 1 0 0,0 0-1 0 0,0 0 1 0 0,1 0-1 0 0,-1 0 1 0 0,0 0-1 0 0,0 1 1 0 0,1-1-1 0 0,-1 0 1 0 0,0 0-1 0 0,0 0 1 0 0,0 0-1 0 0,1 0 1 0 0,-1 0-1 0 0,0 1 1 0 0,0-1-1 0 0,0 0 1 0 0,1 0-1 0 0,-1 0 1 0 0,0 1 0 0 0,0-1-1 0 0,0 0 1 0 0,0 0-1 0 0,0 1 1 0 0,1-1-1 0 0,-1 1 25 0 0,0-1 0 0 0,0 0 1 0 0,0 1-1 0 0,1-1 0 0 0,-1 1 0 0 0,0-1 0 0 0,1 0 0 0 0,-1 1 1 0 0,0-1-1 0 0,1 0 0 0 0,-1 1 0 0 0,0-1 0 0 0,1 0 1 0 0,-1 1-1 0 0,1-1 0 0 0,-1 0 0 0 0,1 0 0 0 0,-1 0 1 0 0,0 1-1 0 0,1-1 0 0 0,-1 0 0 0 0,1 0 0 0 0,0 0 0 0 0,15 5 544 0 0,-11-4-535 0 0,-1 1 1 0 0,1-1 0 0 0,0 0 0 0 0,0 0-1 0 0,-1 0 1 0 0,1-1 0 0 0,0 1 0 0 0,0-1-1 0 0,0 0 1 0 0,0-1 0 0 0,-1 1-1 0 0,1-1 1 0 0,0 0 0 0 0,5-2 0 0 0,11-4 175 0 0,31-5 1 0 0,-30 8-60 0 0,32-12-1 0 0,-24 5-287 0 0,-12 4-373 0 0,-1 0 0 0 0,35-7 1 0 0,-44 12-397 0 0,1 0 0 0 0,13-6-1 0 0,-6 2-38 0 0,12 0-901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1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11488 0 0,'0'0'1157'0'0,"2"0"-1061"0"0,15 3-89 0 0,-15-3 10 0 0,1 1-1 0 0,0 0 1 0 0,0-1-1 0 0,0 0 1 0 0,0 1 0 0 0,0-1-1 0 0,4-1 1 0 0,39-7 2095 0 0,24-4-164 0 0,-26 2-1605 0 0,-28 6-276 0 0,20-5-1220 0 0,-14 8-4613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2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4 456 0 0,'6'-2'947'0'0,"5"0"12551"0"0,-11 16-11966 0 0,-1-6-1292 0 0,1 1-1 0 0,-1 0 1 0 0,-1-1 0 0 0,0 1 0 0 0,0-1 0 0 0,-6 15-1 0 0,6-15-107 0 0,-1 1 0 0 0,2 0 0 0 0,-2 17 0 0 0,0 2 47 0 0,3-24-160 0 0,-1 0 1 0 0,1 0-1 0 0,1 1 0 0 0,-1-1 0 0 0,1 0 1 0 0,-1 0-1 0 0,1 1 0 0 0,2 5 0 0 0,-1-7 33 0 0,-1 1 0 0 0,0 0 0 0 0,-1-1-1 0 0,1 1 1 0 0,0 0 0 0 0,-1 0-1 0 0,0 0 1 0 0,-1 7 0 0 0,1-9-13 0 0,-1 1 1 0 0,1-1-1 0 0,0 1 0 0 0,0-1 1 0 0,0 0-1 0 0,0 1 1 0 0,1-1-1 0 0,-1 1 1 0 0,0-1-1 0 0,1 1 1 0 0,0-1-1 0 0,1 5 0 0 0,1 1-19 0 0,-3-7-20 0 0,1 0 1 0 0,-1 0-1 0 0,0 0 1 0 0,0 0 0 0 0,0 0-1 0 0,0 0 1 0 0,0 1-1 0 0,0-1 1 0 0,0 0 0 0 0,0 0-1 0 0,0 0 1 0 0,-1 0-1 0 0,1 0 1 0 0,0 0 0 0 0,-1 0-1 0 0,1 0 1 0 0,-1 0-1 0 0,1 0 1 0 0,-1 0 0 0 0,0 1-1 0 0,0 0-2 0 0,0-1 1 0 0,1 0-1 0 0,-1 0 0 0 0,1 0 0 0 0,-1 0 1 0 0,1 0-1 0 0,-1 1 0 0 0,1-1 1 0 0,0 0-1 0 0,-1 2 0 0 0,3 3-167 0 0,-5-1-115 0 0,2-4 282 0 0,-4 6-122 0 0,-6-9-6111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11544 0 0,'0'0'3685'0'0,"3"-1"-2344"0"0,21-11 698 0 0,-22 11 122 0 0,8 15-14371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3.1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135 316 3224 0 0,'0'0'544'0'0,"-1"2"840"0"0,-14 15 2805 0 0,12-14-3762 0 0,0 0 1 0 0,0 1-1 0 0,0-1 1 0 0,0 1-1 0 0,1-1 1 0 0,-4 8-1 0 0,-2 4 137 0 0,-14 23 0 0 0,16-30-465 0 0,1 0 0 0 0,0 1 0 0 0,0 0 0 0 0,1-1 0 0 0,0 1 0 0 0,0 1 0 0 0,1-1 0 0 0,-3 15 0 0 0,6-18-49 0 0,-2 1 1 0 0,1-1 0 0 0,-1 0 0 0 0,-4 10 0 0 0,4-11-18 0 0,0 0 1 0 0,0 1-1 0 0,0-1 0 0 0,1 1 1 0 0,0-1-1 0 0,0 1 1 0 0,0 5-1 0 0,1 6-61 0 0,0-1 152 0 0,2 30 0 0 0,-1-42-11 0 0,0 0 0 0 0,-1 0-1 0 0,1 0 1 0 0,1 0 0 0 0,-1 0 0 0 0,1 0 0 0 0,-1-1-1 0 0,1 1 1 0 0,0-1 0 0 0,0 1 0 0 0,1-1 0 0 0,3 5-1 0 0,-5-7 95 0 0,10 1 64 0 0,-10-2-260 0 0,0 0 0 0 0,1 1 0 0 0,-1-1 0 0 0,0 0 0 0 0,0 0 0 0 0,0 0 0 0 0,0 0 0 0 0,0 0 0 0 0,0 0 0 0 0,0 0 0 0 0,0-1 0 0 0,0 1 0 0 0,0 0 0 0 0,0 0 0 0 0,0-1 0 0 0,1 0-1 0 0,11-3 163 0 0,-10 4-43 0 0,0-1 0 0 0,0 0 0 0 0,0 0 0 0 0,0-1 0 0 0,0 1 0 0 0,5-3 0 0 0,2-4 256 0 0,-2 3-245 0 0,1-2 1 0 0,-1 1-1 0 0,12-13 1 0 0,12-11-231 0 0,-26 25 74 0 0,0-1 0 0 0,0 1 0 0 0,0-1 0 0 0,-1 0 0 0 0,1-1-1 0 0,4-7 1 0 0,1-8 101 0 0,0-1 0 0 0,7-26 0 0 0,-10 29-33 0 0,12-24 1 0 0,-11 28-103 0 0,-2 0 0 0 0,9-27 0 0 0,-6 5-430 0 0,30-92-946 0 0,-23 60 921 0 0,-3 13-585 0 0,-6 22 681 0 0,-7 32 406 0 0,-1 2 3 0 0,1 0 0 0 0,-1-1 0 0 0,0 1 0 0 0,0 0 1 0 0,0 0-1 0 0,0 0 0 0 0,1 0 0 0 0,-2 0 0 0 0,1 0 1 0 0,0-1-1 0 0,0 1 0 0 0,0 0 0 0 0,0 0 0 0 0,-1 0 1 0 0,1 0-1 0 0,0 0 0 0 0,-1 0 0 0 0,1 0 0 0 0,-1 0 0 0 0,0 0 1 0 0,1 0-1 0 0,-1 0 0 0 0,0-1 0 0 0,0 1 573 0 0,1 0-559 0 0,-1 1 0 0 0,1 0 1 0 0,0 0-1 0 0,0 0 0 0 0,0-1 1 0 0,0 1-1 0 0,0 0 0 0 0,0 0 1 0 0,-1 0-1 0 0,1 0 1 0 0,0-1-1 0 0,0 1 0 0 0,0 0 1 0 0,-1 0-1 0 0,1 0 0 0 0,0 0 1 0 0,0 0-1 0 0,0 0 0 0 0,-1 0 1 0 0,1-1-1 0 0,0 1 1 0 0,0 0-1 0 0,0 0 0 0 0,-1 0 1 0 0,1 0-1 0 0,0 0 0 0 0,0 0 1 0 0,-1 0-1 0 0,1 0 0 0 0,0 0 1 0 0,0 0-1 0 0,-1 1 1 0 0,1-1-1 0 0,0 0 0 0 0,0 0 1 0 0,-10 4 502 0 0,-7 29 105 0 0,14-29-573 0 0,1 0 0 0 0,0 0-1 0 0,0 1 1 0 0,1-1 0 0 0,-1 1-1 0 0,1-1 1 0 0,0 1 0 0 0,0 0-1 0 0,1 0 1 0 0,-1 8 0 0 0,-5 25 276 0 0,3-19-198 0 0,0 0-1 0 0,1 0 0 0 0,1 0 0 0 0,3 34 0 0 0,-1-5 3 0 0,5 126-48 0 0,-1-92-82 0 0,0 4 0 0 0,-4-73-111 0 0,0-7-276 0 0,-1 0-1 0 0,0-1 1 0 0,0 1-1 0 0,0 0 1 0 0,-1 0 0 0 0,0-1-1 0 0,-3 11 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25.04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0 171 4608 0 0,'0'0'224'0'0,"38"-15"5212"0"0,-7 15-2953 0 0,-25 0-2326 0 0,0 0-1 0 0,0 0 1 0 0,0 0 0 0 0,0 0-1 0 0,-1-1 1 0 0,8-2 0 0 0,-1 0 100 0 0,5-3 152 0 0,0 1 0 0 0,33-4 1 0 0,-44 8-310 0 0,-3 1-27 0 0,-1 0 0 0 0,0 0 0 0 0,1-1-1 0 0,-1 1 1 0 0,1-1 0 0 0,-1 1 0 0 0,0-1 0 0 0,3-1 0 0 0,1 1 341 0 0,84 1 674 0 0,-57 5-1057 0 0,-27-4-9 0 0,1 1 1 0 0,0-1-1 0 0,9 0 0 0 0,-16-1-19 0 0,18 0 54 0 0,-1 0 0 0 0,1 1 0 0 0,-1 1 0 0 0,19 4 0 0 0,-30-5-87 0 0,1 0 0 0 0,-1 0 0 0 0,0-1 0 0 0,7 0 0 0 0,-5 0-47 0 0,0 0 1 0 0,15 2-1 0 0,-11-1 267 0 0,1 0 0 0 0,0 0 0 0 0,18-2 0 0 0,0 0-159 0 0,47-4 950 0 0,-52 1-981 0 0,-23 3 0 0 0,-1 1 0 0 0,1-1 0 0 0,0 1 0 0 0,0-1 0 0 0,0 1 0 0 0,0 0 0 0 0,-1 0 0 0 0,6 1 0 0 0,6 1 0 0 0,1 0 0 0 0,23 0 0 0 0,13 1 462 0 0,-32-1-563 0 0,1-2 0 0 0,29-1 0 0 0,46-12 868 0 0,-73 10-762 0 0,29 1 0 0 0,-48 2 3 0 0,1 0-1 0 0,0 0 0 0 0,0 0 0 0 0,-1 0 1 0 0,1-1-1 0 0,0 0 0 0 0,5-1 0 0 0,3 0-1 0 0,7 2-84 0 0,-1 0 276 0 0,-1 0 1 0 0,1-1 0 0 0,0 0 0 0 0,22-6 0 0 0,20-4-787 0 0,-41 8 588 0 0,0 1 0 0 0,0 1 0 0 0,26 2 0 0 0,-12-1 0 0 0,77 4 248 0 0,-106-4-341 0 0,14 5-6 0 0,-17-4 103 0 0,-1-1-1 0 0,1 0 1 0 0,0 1-1 0 0,-1-1 1 0 0,1 0-1 0 0,0 1 0 0 0,-1-1 1 0 0,1 0-1 0 0,0 0 1 0 0,0 0-1 0 0,-1 0 1 0 0,1 0-1 0 0,0 0 1 0 0,0 0-1 0 0,-1 0 0 0 0,1 0 1 0 0,0 0-1 0 0,1-1 1 0 0,1 0 73 0 0,4 2 35 0 0,0-1 0 0 0,0 1-1 0 0,12 2 1 0 0,35 6-639 0 0,-10-8 492 0 0,-26-1 39 0 0,3 1-4 0 0,-17 1 0 0 0,0 0 0 0 0,0-1 0 0 0,1-1 0 0 0,13 0 0 0 0,32 0 0 0 0,-42-1 0 0 0,1 2 0 0 0,17 8 0 0 0,-19-7 0 0 0,0 1 0 0 0,0-1 0 0 0,0-1 0 0 0,14 2 0 0 0,-2 1 0 0 0,-13-2 0 0 0,-3-1 0 0 0,-1-1 0 0 0,0 1 0 0 0,1-1 0 0 0,-1 1 0 0 0,0-1 0 0 0,1 0 0 0 0,-1 0 0 0 0,1 0 0 0 0,2 0 0 0 0,2 0 7 0 0,0 1-1 0 0,0 0 0 0 0,8 2 0 0 0,-10-1 9 0 0,0-1-1 0 0,0 0 0 0 0,0 0 0 0 0,0-1 1 0 0,0 1-1 0 0,0-1 0 0 0,0 0 0 0 0,9-2 1 0 0,2-1-25 0 0,0 0 1 0 0,1 1 0 0 0,-1 0-1 0 0,0 2 1 0 0,1 0 0 0 0,30 4-1 0 0,-41-3 10 0 0,0-1 0 0 0,0 1 0 0 0,11-2 0 0 0,-12 0 0 0 0,1 1 0 0 0,0 0 0 0 0,0 0 0 0 0,9 2 0 0 0,-5 0 0 0 0,0-1 0 0 0,17 1 0 0 0,-24-2 0 0 0,-1 0 0 0 0,0 1 0 0 0,0-2 0 0 0,0 1 0 0 0,0 0 0 0 0,0 0 0 0 0,0-1 0 0 0,0 1 0 0 0,0-1 0 0 0,3-1 0 0 0,4-1 0 0 0,9 1 65 0 0,-1 1-1 0 0,0 0 1 0 0,0 1-1 0 0,32 4 1 0 0,-45-2-53 0 0,1-1 4 0 0,18-4 9 0 0,-2 3-4 0 0,20 1 102 0 0,9-1-123 0 0,55-4 128 0 0,-31 0-117 0 0,-44 1 44 0 0,-24 2-54 0 0,0 1 0 0 0,1-1 0 0 0,-1 1 0 0 0,0 0 1 0 0,0 1-1 0 0,0-1 0 0 0,9 3 0 0 0,-12-3 5 0 0,0 1 0 0 0,1-1 0 0 0,-1 0 0 0 0,0 0 0 0 0,1 0 0 0 0,-1-1 0 0 0,1 1 0 0 0,4-2 0 0 0,19-1 4 0 0,83-2 233 0 0,-100 5-266 0 0,0-1 1 0 0,12-3 0 0 0,-12 2-75 0 0,0 1-1 0 0,12-1 1 0 0,3 2 342 0 0,16 1 122 0 0,60-7 1 0 0,-97 5-284 0 0,0 0 0 0 0,0 1 0 0 0,0-1 1 0 0,0 1-1 0 0,0 0 0 0 0,1 0 0 0 0,-1 1 0 0 0,0-1 0 0 0,5 2 0 0 0,-2-1-236 0 0,0 0 0 0 0,0 0 0 0 0,9-1-1 0 0,37 3-250 0 0,6 5 403 0 0,-37-5-6 0 0,1-1-1 0 0,0-1 0 0 0,0-1 1 0 0,31-4-1 0 0,-9 4-576 0 0,-15-2 510 0 0,11-2 610 0 0,-34 3-623 0 0,0 1 0 0 0,0-1 1 0 0,0 1-1 0 0,0 0 0 0 0,0 1 0 0 0,0 0 0 0 0,13 3 0 0 0,-13-3 153 0 0,1 1 0 0 0,-1-1 0 0 0,1 0 0 0 0,-1-1 0 0 0,10 0 0 0 0,3-3 547 0 0,66-4 353 0 0,-10 4-1627 0 0,-46 1 867 0 0,1 1 0 0 0,38 4-1 0 0,-48 1-206 0 0,7 1 0 0 0,79 0-952 0 0,-28-5 952 0 0,-74 0 3 0 0,5-1 61 0 0,-1 1-1 0 0,1 0 1 0 0,0 1 0 0 0,-1 1 0 0 0,1-1 0 0 0,13 5 0 0 0,-14-3 6 0 0,0 0 1 0 0,0-1 0 0 0,11 2 0 0 0,20 5-705 0 0,-32-7 638 0 0,-1 0 1 0 0,1-1-1 0 0,0 0 1 0 0,-1 0-1 0 0,1-1 0 0 0,9 0 1 0 0,-6 0 186 0 0,-1 0 1 0 0,16 3-1 0 0,-2 0-344 0 0,0-1 0 0 0,42-2 0 0 0,-30 0 630 0 0,-7-3-309 0 0,-25 3-226 0 0,0-1 0 0 0,0 1 0 0 0,0-1 1 0 0,0 1-1 0 0,0 1 0 0 0,0-1 0 0 0,0 0 1 0 0,0 1-1 0 0,4 1 0 0 0,-5-1 34 0 0,0-1 0 0 0,-1 1 0 0 0,1-1-1 0 0,0 1 1 0 0,0-1 0 0 0,0 0 0 0 0,0 0-1 0 0,4-1 1 0 0,25 0-14 0 0,-14 2 107 0 0,33 5 0 0 0,-34-3 60 0 0,34 1 0 0 0,27-7-245 0 0,-32 3-132 0 0,-17-1 248 0 0,8 1 0 0 0,-23 0 19 0 0,1 0 102 0 0,0 0-1 0 0,19 4 0 0 0,-27-4-148 0 0,0 1-1 0 0,0-1 1 0 0,0 0-1 0 0,9-1 1 0 0,-9 0-31 0 0,1 1-1 0 0,0-1 1 0 0,10 3-1 0 0,-10-2 60 0 0,0 0 0 0 0,-1 0 0 0 0,12-2 0 0 0,10 0 0 0 0,11-2 266 0 0,-32 3-202 0 0,-1 0-1 0 0,0 0 0 0 0,1 0 0 0 0,-1 1 0 0 0,1 0 0 0 0,13 3 0 0 0,15 2-64 0 0,-1-2-1 0 0,65-1 1 0 0,-61-3-577 0 0,-3 0 540 0 0,-15 1 290 0 0,1 0-1 0 0,34 5 1 0 0,-42-4-215 0 0,14 3-58 0 0,-25-3-21 0 0,0 0 1 0 0,0-1-1 0 0,-1 1 0 0 0,1-1 1 0 0,0 0-1 0 0,0 0 1 0 0,0 0-1 0 0,-1 0 0 0 0,5-1 1 0 0,2 0-66 0 0,286 6 107 0 0,-252-6 162 0 0,-6 0-136 0 0,67 8 0 0 0,-85-5-27 0 0,-1-1 1 0 0,26-2-1 0 0,-25 1-54 0 0,-1 0 0 0 0,19 2 0 0 0,49 2-144 0 0,-37 2 199 0 0,30 4 131 0 0,-68-8 14 0 0,1-1 0 0 0,0 0 0 0 0,22-2 0 0 0,-3-1-160 0 0,125 2-114 0 0,-132 1-90 0 0,-15 0 103 0 0,0-1 0 0 0,15-1 0 0 0,16-1 210 0 0,-28 2 20 0 0,24-4 0 0 0,-18 1-20 0 0,0 1 0 0 0,1 1 0 0 0,27 1 0 0 0,10 1-88 0 0,17-1-22 0 0,-54 0-77 0 0,78 4-448 0 0,-66-2 778 0 0,47-3 1 0 0,-33 0-691 0 0,12 7 1049 0 0,-24-6-519 0 0,-9-1-375 0 0,48 6 1 0 0,-51-3 264 0 0,0-1 1 0 0,23-2 0 0 0,-3 0-25 0 0,-11 0 57 0 0,-1 0 0 0 0,35-7 0 0 0,-48 6 0 0 0,0 1 0 0 0,0 1 0 0 0,19 1 0 0 0,26 0 0 0 0,-40-3 0 0 0,1 1 0 0 0,-1 2 0 0 0,1 0 0 0 0,26 5 0 0 0,-32-4 30 0 0,1 0-1 0 0,-1-2 0 0 0,20-1 0 0 0,3-1 65 0 0,-19 2 105 0 0,19-5 0 0 0,18 0-545 0 0,-47 5 337 0 0,-1-1-1 0 0,15-3 1 0 0,16-1 14 0 0,-28 4-5 0 0,24-3 0 0 0,-24 2 0 0 0,23-1 0 0 0,109-2 64 0 0,-91-1-64 0 0,235 2 144 0 0,-274 4-144 0 0,-6 0 0 0 0,-1 0 0 0 0,1 0 0 0 0,0 1 0 0 0,13 3 0 0 0,-11-1 0 0 0,-5-2 0 0 0,0 0 0 0 0,1 0 0 0 0,-1-1 0 0 0,0 0 0 0 0,10-1 0 0 0,-4 1 42 0 0,0-1-1 0 0,12-3 0 0 0,-12 2 7 0 0,0 1-1 0 0,11-1 1 0 0,-8 1-84 0 0,0 0 0 0 0,17-4 1 0 0,-17 2-8 0 0,0 1 1 0 0,17 0-1 0 0,-5-3 109 0 0,-21 3-45 0 0,-1 1 1 0 0,1 0 0 0 0,0 1 0 0 0,6-1 0 0 0,35-1-40 0 0,-17 1-61 0 0,45 4 1 0 0,-47 0 78 0 0,0-1 0 0 0,37-2 0 0 0,-21-1 0 0 0,136 1 116 0 0,-129 6-68 0 0,-46-6-53 0 0,1 0 0 0 0,0 0-1 0 0,0 1 1 0 0,0 0 0 0 0,0 0-1 0 0,-1 0 1 0 0,1 0 0 0 0,6 3-1 0 0,-10-3 17 0 0,1-1 0 0 0,-1 1-1 0 0,1-1 1 0 0,0 0 0 0 0,-1 0-1 0 0,1 1 1 0 0,0-1-1 0 0,-1 0 1 0 0,1 0 0 0 0,0-1-1 0 0,2 1 1 0 0,1-1-7 0 0,34-5-4 0 0,-24 4 0 0 0,16 0 0 0 0,-22 1 0 0 0,1 0 0 0 0,-1 0 0 0 0,10-3 0 0 0,-10 1 0 0 0,1 2 0 0 0,-1-1 0 0 0,13 0 0 0 0,-14 2 0 0 0,0 0 0 0 0,0-1 0 0 0,11-3 0 0 0,-11 3 0 0 0,1 0 0 0 0,0 0 0 0 0,0 1 0 0 0,12 2 0 0 0,-9-2 0 0 0,0 1 0 0 0,14-2 0 0 0,-21-1 0 0 0,21 0 0 0 0,-26 2 0 0 0,12 0 0 0 0,-1 0 0 0 0,0-1 0 0 0,19-3 0 0 0,-19 2 0 0 0,-1 1 0 0 0,1 1 0 0 0,12 0 0 0 0,20-1 0 0 0,52-4 0 0 0,-88 4 0 0 0,1 1 0 0 0,-1-1 0 0 0,1 1 0 0 0,0 1 0 0 0,-1-1 0 0 0,1 1 0 0 0,-1 1 0 0 0,0-1 0 0 0,10 4 0 0 0,-13-3 0 0 0,1-1 0 0 0,-1 0 0 0 0,1 1 0 0 0,-1-2 0 0 0,1 1 0 0 0,-1-1 0 0 0,8 1 0 0 0,13 1 0 0 0,-15-2 0 0 0,0 1 0 0 0,0-1 0 0 0,0 0 0 0 0,0-1 0 0 0,0 0 0 0 0,0-1 0 0 0,14-4 0 0 0,-22 6 0 0 0,-1-1 0 0 0,0 1 0 0 0,1 0 0 0 0,-1 0 0 0 0,0 0 0 0 0,1 0 0 0 0,-1 0 0 0 0,1 0 0 0 0,-1 0 0 0 0,0 1 0 0 0,1-1 0 0 0,-1 0 0 0 0,2 2 0 0 0,14 1 0 0 0,-7-3 0 0 0,1-1 0 0 0,18-3 0 0 0,-23 3 0 0 0,1 0 0 0 0,-1 1 0 0 0,0 0 0 0 0,0 0 0 0 0,1 0 0 0 0,-1 1 0 0 0,10 2 0 0 0,-10-2 0 0 0,1 0 0 0 0,-1 0 0 0 0,1 0 0 0 0,-1-1 0 0 0,1 0 0 0 0,-1 0 0 0 0,8-2 0 0 0,-3 0 0 0 0,23 0 0 0 0,-24 2 0 0 0,0-1 0 0 0,18-2 0 0 0,39-7 0 0 0,-56 7 0 0 0,0 2 0 0 0,1-1 0 0 0,15 1 0 0 0,-13 1 0 0 0,22-4 0 0 0,-26 3 0 0 0,0 0 0 0 0,0 0 0 0 0,13 1 0 0 0,-6 0 0 0 0,30-3 0 0 0,24-5 0 0 0,-61 6 0 0 0,-1 1 0 0 0,14 0 0 0 0,14-1 0 0 0,52-7 0 0 0,-55 7 0 0 0,-27 2 0 0 0,0 0 0 0 0,-1-1 0 0 0,14-2 0 0 0,-12 1 0 0 0,0 1 0 0 0,0 0 0 0 0,11 0 0 0 0,14-2 0 0 0,-16 1 0 0 0,-1 1 0 0 0,33 2 0 0 0,-14 0 0 0 0,-23-1 0 0 0,8 0 0 0 0,0-1 0 0 0,30-5 0 0 0,-22 1 0 0 0,-10 2 0 0 0,0 0 0 0 0,22 0 0 0 0,-18 4 0 0 0,73-5 0 0 0,-52 2 0 0 0,-30 2 0 0 0,26-4 0 0 0,-23 2 125 0 0,1 1 1 0 0,-1 1-1 0 0,21 1 0 0 0,-1 0 22 0 0,-19-1-141 0 0,-2 1 14 0 0,1-2-1 0 0,20-2 0 0 0,-33 2-19 0 0,1 0 0 0 0,-1 1 0 0 0,1-1 0 0 0,-1 1 0 0 0,1 0 0 0 0,-1 0 0 0 0,7 1 0 0 0,1 0 0 0 0,13-1-29 0 0,0-2 0 0 0,33-6 1 0 0,-11 4-534 0 0,-33 3 693 0 0,0 0-1 0 0,0 0 0 0 0,21 2 1 0 0,0 1 27 0 0,0-9-104 0 0,102 7-746 0 0,-113 3 654 0 0,-19-2 42 0 0,-1 0-1 0 0,1 0 1 0 0,-1-1-1 0 0,1 0 0 0 0,0 0 1 0 0,5 0-1 0 0,11-3 328 0 0,35 0 0 0 0,-1 0-278 0 0,20-7-649 0 0,-53 8 812 0 0,0 2-1 0 0,22 1 1 0 0,-28 1-226 0 0,0-2 1 0 0,1 0-1 0 0,-1 0 0 0 0,0-2 1 0 0,19-3-1 0 0,-25 1 11 0 0,-1 0-5 0 0,16 3 61 0 0,1 1-47 0 0,31-6-123 0 0,140 6 293 0 0,-175-2-93 0 0,-17 2-75 0 0,11 7 26 0 0,-14-7-34 0 0,0 0 0 0 0,-1 1 0 0 0,1-1 0 0 0,0 0 0 0 0,0 1 0 0 0,0-1-1 0 0,0 0 1 0 0,0 0 0 0 0,0 0 0 0 0,0 0 0 0 0,-1 0 0 0 0,1 0 0 0 0,0 0 0 0 0,1 0 0 0 0,22-1 51 0 0,65 1 93 0 0,-75-1-74 0 0,-1 0 0 0 0,14-2 0 0 0,-6 2-1674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35.98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66 456 0 0,'21'-1'9400'0'0,"-20"1"-9357"0"0,11 0 1391 0 0,9-4-441 0 0,28-3 338 0 0,-29 0-126 0 0,18-10-1 0 0,-34 15-1135 0 0,1 1 0 0 0,-1 0-1 0 0,0 0 1 0 0,0 0 0 0 0,0 0-1 0 0,1 1 1 0 0,-1-1 0 0 0,7 1 0 0 0,21-2 165 0 0,-19 1-169 0 0,15 3 14 0 0,26 3-102 0 0,-34-3 199 0 0,22 1 1 0 0,-8-3 437 0 0,43-7 0 0 0,-64 5-570 0 0,1 1 1 0 0,20 1-1 0 0,-18 0-39 0 0,16-4-5 0 0,-13 1 13 0 0,24-2 73 0 0,-40 5-79 0 0,1 0 1 0 0,0 0 0 0 0,-1 0 0 0 0,1 1-1 0 0,-1-1 1 0 0,1 1 0 0 0,-1 0 0 0 0,1 0 0 0 0,4 2-1 0 0,4 1 9 0 0,15 0 38 0 0,-23-4-47 0 0,14 7 7 0 0,-9-5 23 0 0,-1 1 0 0 0,1-1 0 0 0,-1-1 0 0 0,1 0 0 0 0,0 0 1 0 0,0 0-1 0 0,10-2 0 0 0,-17 1-25 0 0,14-3 46 0 0,-14 3-70 0 0,-1-1 1 0 0,1 1 0 0 0,0-1 0 0 0,-1 1-1 0 0,1 0 1 0 0,-1 0 0 0 0,1 0 0 0 0,0 0-1 0 0,-1 0 1 0 0,4 0 0 0 0,6 2 94 0 0,1 0 0 0 0,0-1 1 0 0,0 0-1 0 0,0-1 0 0 0,-1 0 1 0 0,1-1-1 0 0,19-4 0 0 0,4 2 24 0 0,-6 2 10 0 0,25-5-34 0 0,-47 5-66 0 0,-1 0-1 0 0,1 1 1 0 0,-1-1-1 0 0,7 2 1 0 0,22 0 87 0 0,-30-1-77 0 0,1 0 1 0 0,-1 1 0 0 0,1 0-1 0 0,8 2 1 0 0,33 7 74 0 0,-17-5-92 0 0,-16-4-10 0 0,27-1 0 0 0,1-1 0 0 0,3 1 0 0 0,-2 0 0 0 0,-37 1 0 0 0,0-1 0 0 0,0 1 0 0 0,0 0 0 0 0,5 2 0 0 0,16 2 0 0 0,-22-5 0 0 0,0 0 0 0 0,1 1 0 0 0,-1 0 0 0 0,8 2 0 0 0,0 1 0 0 0,2-3 0 0 0,17-2 0 0 0,42-8 0 0 0,-74 9 0 0 0,63-6 532 0 0,112 4-1 0 0,-90 3-268 0 0,-27 6-221 0 0,-31-9-42 0 0,5 4 0 0 0,12 7 0 0 0,-37-8 0 0 0,1 1 0 0 0,0-1 0 0 0,11-1 0 0 0,-4 1 0 0 0,22 2 0 0 0,-21-1 0 0 0,-1-2 0 0 0,1 0 0 0 0,-1 0 0 0 0,1-2 0 0 0,26-5 0 0 0,-21 3 0 0 0,1 1 0 0 0,23 0 0 0 0,-30 3 0 0 0,0 1 0 0 0,0 1 0 0 0,18 4 0 0 0,5-3 0 0 0,-10-2 0 0 0,-2 1-59 0 0,36-2 0 0 0,-21-1-33 0 0,-30 0 21 0 0,0 0 1 0 0,19-4-1 0 0,-19 2 179 0 0,0 1-1 0 0,20 0 0 0 0,31-5 265 0 0,-57 7-387 0 0,20 0 29 0 0,45 6 1 0 0,-65-5-9 0 0,-1-1-2 0 0,20 0-4 0 0,-1 1 0 0 0,-15-1 0 0 0,-1 1 0 0 0,1-1 0 0 0,9-2 0 0 0,-8 3 0 0 0,-5 0 0 0 0,0-1 0 0 0,-1 1 0 0 0,1 0 0 0 0,0-1 0 0 0,0 0 0 0 0,6 0 0 0 0,47-4 0 0 0,-37 3 0 0 0,-16-1 0 0 0,0 0 0 0 0,9 0 0 0 0,0 1 0 0 0,0 0 0 0 0,21 2 0 0 0,-3 0 0 0 0,-24-1 0 0 0,11 0 0 0 0,0 1 0 0 0,29 4 0 0 0,-40-4 0 0 0,0-1 0 0 0,1 1 0 0 0,-1-1 0 0 0,1 0 0 0 0,-1-1 0 0 0,10-2 0 0 0,23-1 0 0 0,-23 7-17 0 0,-14-2-28 0 0,0 0 0 0 0,-1-1 0 0 0,1 1 0 0 0,0-1 0 0 0,0 0 0 0 0,0 0 0 0 0,4 0 0 0 0,0-2 42 0 0,1 2 1 0 0,-1-1-1 0 0,1 1 0 0 0,0 0 0 0 0,-1 0 1 0 0,1 1-1 0 0,11 3 0 0 0,-3-2 172 0 0,0 1-251 0 0,24 1-376 0 0,-17-2 422 0 0,-17-1 37 0 0,0-1 1 0 0,0 1 0 0 0,9-2-1 0 0,26 1-4 0 0,-23 1 29 0 0,-15-1 47 0 0,0 0 0 0 0,1 1 0 0 0,-1-1-1 0 0,0 1 1 0 0,0-1 0 0 0,7 3 0 0 0,3 1 126 0 0,-4-2-187 0 0,0 0 0 0 0,17-1 0 0 0,-23-1-12 0 0,0 0 0 0 0,-1 0 0 0 0,1 0 0 0 0,0 1 0 0 0,-1-1 0 0 0,1 1 0 0 0,-1-1 0 0 0,4 2 0 0 0,8 1 0 0 0,21-4 0 0 0,-7 0 0 0 0,53 6 0 0 0,-10-2 0 0 0,-56-3 0 0 0,-12-1 0 0 0,1 1 0 0 0,-1 0 0 0 0,0 0 0 0 0,1 0 0 0 0,-1 0 0 0 0,0 1 0 0 0,1 0 0 0 0,3 0 0 0 0,5 3 5 0 0,1-2 0 0 0,0 1-1 0 0,0-2 1 0 0,0 0-1 0 0,22-1 1 0 0,-16 0-184 0 0,33 4 0 0 0,-49-3 136 0 0,1-1 0 0 0,0 0 1 0 0,0 0-1 0 0,0 0 0 0 0,0-1 1 0 0,5-1-1 0 0,19-1-88 0 0,14 4 152 0 0,-1-1 78 0 0,47-4 0 0 0,-77 3-22 0 0,-1 1 1 0 0,15 1-1 0 0,-14-1-182 0 0,0 1 0 0 0,13-2 0 0 0,-14 0 21 0 0,28-4 16 0 0,-26 3 66 0 0,-1 1 0 0 0,15 1 1 0 0,14-2 30 0 0,-26 2 154 0 0,0-1 1 0 0,0 2-1 0 0,27 3 0 0 0,-20-1-173 0 0,22 0-1 0 0,-9-2-9 0 0,-19 0 0 0 0,1-1 0 0 0,17-1 0 0 0,-7-1 0 0 0,40 2 0 0 0,-26 1 0 0 0,-19 0 0 0 0,12-1 0 0 0,-27-1-61 0 0,1 1-1 0 0,-1 1 0 0 0,9 0 1 0 0,9 1-245 0 0,-19-2 275 0 0,0 1 0 0 0,1 0-1 0 0,-1 0 1 0 0,6 1 0 0 0,-6 0 20 0 0,-1-1 1 0 0,2 0 0 0 0,-1 0 0 0 0,5-1-1 0 0,28 1 11 0 0,-23 0 0 0 0,1 0 0 0 0,0-2 0 0 0,0 0 0 0 0,22-4 0 0 0,-27 2 34 0 0,1 1 0 0 0,-1 0-1 0 0,1 1 1 0 0,-1 0 0 0 0,1 0-1 0 0,-1 2 1 0 0,20 1 0 0 0,15 4-85 0 0,-33-3 11 0 0,0-1 1 0 0,14 1-1 0 0,9 1-76 0 0,-13-1 306 0 0,1-1-1 0 0,45-2 0 0 0,-25-1-17 0 0,-35 1-162 0 0,-1 1 0 0 0,1 0 0 0 0,13 4-1 0 0,-13-3-9 0 0,-1 0-1 0 0,1-1 0 0 0,12 1 0 0 0,357-2-759 0 0,-353-1 760 0 0,-8 3 0 0 0,3 2 0 0 0,-4-2 0 0 0,0-1 0 0 0,-1-1 0 0 0,1 0 0 0 0,23-4 0 0 0,22 0 0 0 0,-37 3 0 0 0,18 1 0 0 0,-37 1 0 0 0,1-1 0 0 0,-1 0 0 0 0,10-2 0 0 0,10 0 0 0 0,-8 2 0 0 0,5 0 0 0 0,0 0 0 0 0,28-5 0 0 0,-38 3 129 0 0,1 1-1 0 0,0 1 0 0 0,15 1 1 0 0,0 0 29 0 0,11 5-623 0 0,-29-6 413 0 0,1 0 1 0 0,-1-1-1 0 0,16-3 0 0 0,12 1 52 0 0,-9 1 0 0 0,-7 1 0 0 0,33 1 0 0 0,-22 1 0 0 0,30-5 0 0 0,0 7 0 0 0,-45-1 0 0 0,0 0 0 0 0,1-2 0 0 0,28-3 0 0 0,10-1 0 0 0,8-2 0 0 0,-55 5 0 0 0,0-1 0 0 0,0 1 0 0 0,1 1 0 0 0,-1 0 0 0 0,0 0 0 0 0,15 3 0 0 0,7-5 0 0 0,-9 0 0 0 0,47 6 0 0 0,-47-2 0 0 0,0-1 0 0 0,0-1 0 0 0,-1-1 0 0 0,40-6 0 0 0,-50 4 0 0 0,-7 2 0 0 0,0-1 0 0 0,0 1 0 0 0,0 0 0 0 0,7 0 0 0 0,-9 1 0 0 0,-1 0 0 0 0,1 0 0 0 0,-1-1 0 0 0,1 1 0 0 0,-1-1 0 0 0,5-1 0 0 0,-1 1 0 0 0,-1-1 0 0 0,1 1 0 0 0,0 0 0 0 0,0 0 0 0 0,0 1 0 0 0,10 0 0 0 0,45 0 0 0 0,-33-4 0 0 0,-17 3 0 0 0,1 0 0 0 0,-1 1 0 0 0,0 0 0 0 0,1 0 0 0 0,21 5 0 0 0,-28-5 0 0 0,1 0 0 0 0,-1 0 0 0 0,10-1 0 0 0,8-1 0 0 0,28-5 0 0 0,81 3 0 0 0,-81 8 1360 0 0,10 3-2137 0 0,35-3 1441 0 0,-78-3-1004 0 0,-11-1 175 0 0,-1 1 0 0 0,1-1 1 0 0,10-2-1 0 0,-1 1 339 0 0,24 0 0 0 0,13-1 918 0 0,-39 2-885 0 0,7 3-177 0 0,-13-2-18 0 0,4-1-185 0 0,14 1-447 0 0,-15 0 754 0 0,0-1 0 0 0,0 0 0 0 0,11-2 0 0 0,-6 2 57 0 0,-13 0-247 0 0,-1 0 0 0 0,1 0 1 0 0,0 0-1 0 0,-1 0 0 0 0,1-1 0 0 0,-1 1 0 0 0,1-1 0 0 0,0 0 0 0 0,2-1 0 0 0,1 0 17 0 0,0 1-1 0 0,0-1 1 0 0,0 1-1 0 0,9-1 0 0 0,30-5-10 0 0,-42 7 50 0 0,7-1 0 0 0,19 1 0 0 0,-11 0 8 0 0,3 1 28 0 0,36-5 0 0 0,-28 1 152 0 0,41 1 0 0 0,-68 2-178 0 0,30-5 269 0 0,-24 3-428 0 0,0 1 0 0 0,0 0-1 0 0,8 0 1 0 0,72 1 313 0 0,-75-2-304 0 0,-9 0 130 0 0,0 1-1 0 0,0 0 1 0 0,0 1-1 0 0,0-1 1 0 0,1 1-1 0 0,-1 0 1 0 0,7 0-1 0 0,115 0 11 0 0,49-4 759 0 0,-128 4-726 0 0,7-4-173 0 0,-39 1-283 0 0,-14 3 411 0 0,0-1-1 0 0,0 1 1 0 0,0 0 0 0 0,0-1-1 0 0,0 1 1 0 0,0 0 0 0 0,0 0-1 0 0,0 0 1 0 0,1 0-1 0 0,-1 0 1 0 0,0 0 0 0 0,1 0-1 0 0,4 2-28 0 0,-5-1 41 0 0,0-1 1 0 0,1 1-1 0 0,-1-1 0 0 0,0 1 1 0 0,1-1-1 0 0,-1 0 1 0 0,1 1-1 0 0,-1-1 0 0 0,0 0 1 0 0,1 0-1 0 0,-1 0 1 0 0,1 0-1 0 0,1-1 0 0 0,17 3 0 0 0,24 0 0 0 0,109-2 172 0 0,-74-4-81 0 0,-46 4-290 0 0,11 4 219 0 0,-43-4 91 0 0,3 0 64 0 0,81-9-282 0 0,-74 8 145 0 0,0 0 1 0 0,14 0-1 0 0,16 0 344 0 0,-38 0-382 0 0,1 0 0 0 0,-1 1 0 0 0,0-1 0 0 0,1 1 0 0 0,-1 0 0 0 0,1 0 0 0 0,3 1 0 0 0,2 0 0 0 0,6 0 0 0 0,0 1 0 0 0,0-1 0 0 0,20-1 0 0 0,-27 0 0 0 0,75-4-390 0 0,-61 0 733 0 0,-10 1-418 0 0,-3 1-38 0 0,22 1-292 0 0,-8-3 373 0 0,-15 4 97 0 0,1-1 0 0 0,-1 1-1 0 0,16 2 1 0 0,11 1 164 0 0,7-1-15 0 0,-28 0-324 0 0,0-1 0 0 0,-1-1 1 0 0,20-2-1 0 0,74-5 527 0 0,-11 0-694 0 0,-96 7 285 0 0,0 0 0 0 0,1 0 1 0 0,-1 0-1 0 0,1 0 0 0 0,-1 0 0 0 0,1 0 0 0 0,-1 0 1 0 0,0 0-1 0 0,1 0 0 0 0,-1 0 0 0 0,1 0 0 0 0,-1 0 1 0 0,1 0-1 0 0,-1 0 0 0 0,1 0 0 0 0,-1 0 1 0 0,0 0-1 0 0,1 1 0 0 0,-1-1 0 0 0,1 0 0 0 0,-1 0 1 0 0,0 1-1 0 0,1-1 0 0 0,-1 0 0 0 0,1 1 0 0 0,3 1 9 0 0,17 0 38 0 0,63 2-55 0 0,-68-3 0 0 0,-10 0 0 0 0,0 0 0 0 0,1-1 0 0 0,-1 0 0 0 0,0 0 0 0 0,1-1 0 0 0,6-1 0 0 0,36-2 0 0 0,-29 3-67 0 0,39 0-1 0 0,-5 3-18 0 0,-23-1 236 0 0,-18 0-136 0 0,0-1 0 0 0,17-2 0 0 0,34-4-14 0 0,-49 5 23 0 0,1-1 0 0 0,29 3 0 0 0,-27 0-7 0 0,-1-1 0 0 0,23-3 0 0 0,-6 2-16 0 0,0 3 0 0 0,-8 0 0 0 0,76-2 54 0 0,36 0-108 0 0,-132 0 54 0 0,-4 0 0 0 0,23 6 0 0 0,-19-6 0 0 0,-1-1 0 0 0,17 7 0 0 0,-17-5 0 0 0,0 0 0 0 0,0 0 0 0 0,0 0 0 0 0,0-1 0 0 0,0 1 0 0 0,10-2 0 0 0,13 1 0 0 0,-17 2 0 0 0,-8-1 0 0 0,-1 0 0 0 0,1 0 0 0 0,0-1 0 0 0,0 1 0 0 0,0-1 0 0 0,0 0 0 0 0,0 0 0 0 0,0 0 0 0 0,4 0 0 0 0,9 1 0 0 0,-13-1 0 0 0,1 1 0 0 0,-1-1 0 0 0,0-1 0 0 0,1 1 0 0 0,-1 0 0 0 0,1-1 0 0 0,-1 0 0 0 0,0 1 0 0 0,0-2 0 0 0,4 0 0 0 0,11 0 0 0 0,-13 2 0 0 0,0 0 0 0 0,0 0 0 0 0,1-1 0 0 0,5-1 0 0 0,64-2 0 0 0,-54 3 0 0 0,17-4 0 0 0,-19 4 0 0 0,12 1 0 0 0,52-4 283 0 0,-13 4-570 0 0,6 0 267 0 0,-20 0 20 0 0,-35 1 152 0 0,29 3 0 0 0,-36 1-173 0 0,-7-5-80 0 0,11-5 1 0 0,-1 5 25 0 0,-2 3 65 0 0,-2 0 12 0 0,1-1 0 0 0,-1-1 0 0 0,27 0 1 0 0,-24-2 73 0 0,-10 1-54 0 0,0 0 1 0 0,0 0-1 0 0,0 0 1 0 0,-1 1-1 0 0,1-1 0 0 0,7 3 1 0 0,-11-2-142 0 0,11-5 103 0 0,23 8 415 0 0,-34-4-460 0 0,1 0-71 0 0,111 0-170 0 0,-106-2 302 0 0,-5 2 0 0 0,-1-1 0 0 0,0 0 0 0 0,1 1 0 0 0,-1 0 0 0 0,1-1 0 0 0,-1 1 0 0 0,0 0 0 0 0,4 1 0 0 0,57-1 0 0 0,90 0 16 0 0,-133-2 4 0 0,22 0 458 0 0,-39 2-313 0 0,103 0-522 0 0,-57 4 250 0 0,-23-1-92 0 0,-10-3 221 0 0,-5-2 82 0 0,30 1 530 0 0,-38 1-659 0 0,0 0-1 0 0,0 0 0 0 0,0 0 1 0 0,1 0-1 0 0,-1-1 0 0 0,0 1 1 0 0,5-2-1 0 0,1 1-115 0 0,30 1-273 0 0,-13 3 414 0 0,-14-3 0 0 0,21-3 732 0 0,-10-4-1240 0 0,172 7 1100 0 0,-108 0-620 0 0,-13-4-752 0 0,22 4 1674 0 0,-53 0-884 0 0,-20 4-10 0 0,-9-4-32 0 0,-11 0-134 0 0,46-8 244 0 0,-38 7-31 0 0,7 0-34 0 0,-14 1-162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49.5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0 363 3224 0 0,'0'0'143'0'0,"2"-1"190"0"0,3-2-87 0 0,-4 3 239 0 0,0 0 1 0 0,0-1-1 0 0,-1 1 0 0 0,1 0 0 0 0,0-1 0 0 0,-1 1 1 0 0,1-1-1 0 0,0 0 0 0 0,-1 1 0 0 0,1-1 0 0 0,-1 1 1 0 0,1-1-1 0 0,-1 0 0 0 0,1 0 0 0 0,-1 1 0 0 0,1-1 1 0 0,-1 0-1 0 0,0 0 0 0 0,1-1 0 0 0,2 1 274 0 0,-2 1-686 0 0,-1 0-1 0 0,1 0 1 0 0,-1-1 0 0 0,1 1 0 0 0,-1 0 0 0 0,0 0 0 0 0,1 0 0 0 0,-1 0 0 0 0,1 0-1 0 0,-1-1 1 0 0,0 1 0 0 0,1 0 0 0 0,-1 0 0 0 0,0-1 0 0 0,1 1 0 0 0,-1 0 0 0 0,0 0-1 0 0,1-1 1 0 0,-1 1 0 0 0,2-3 151 0 0,0 0 1 0 0,0 1-1 0 0,0-1 0 0 0,1 1 0 0 0,-1 0 1 0 0,1 0-1 0 0,-1 0 0 0 0,1 0 1 0 0,0 0-1 0 0,0 0 0 0 0,-1 1 0 0 0,1 0 1 0 0,0-1-1 0 0,1 1 0 0 0,-1 0 0 0 0,0 0 1 0 0,0 1-1 0 0,0-1 0 0 0,5 0 0 0 0,-6 1 288 0 0,37-20 96 0 0,-37 19-608 0 0,0 0 0 0 0,-1 0 0 0 0,1 0 0 0 0,1 0 0 0 0,-1 1 0 0 0,0-1 0 0 0,0 1 0 0 0,0-1 0 0 0,0 1 0 0 0,3 0 0 0 0,4-2 0 0 0,11-4 345 0 0,1 1-1 0 0,0 1 0 0 0,31-2 1 0 0,16-3 295 0 0,18-5-618 0 0,63-10-22 0 0,-120 18 2 0 0,52-10-14 0 0,39-9-42 0 0,-22 8 52 0 0,-32 6 15 0 0,44-6 39 0 0,7-1-37 0 0,33-9 208 0 0,-99 19-134 0 0,41-2-229 0 0,-14 2 18 0 0,-64 7 122 0 0,-14 1 17 0 0,1 0 0 0 0,0 0 0 0 0,-1 1 0 0 0,1-1 0 0 0,0 0 0 0 0,-1 0 0 0 0,1 0 0 0 0,0-1 0 0 0,-1 1 0 0 0,1 0 1 0 0,0 0-1 0 0,-1 0 0 0 0,1 0 0 0 0,-1 0 0 0 0,1-1 0 0 0,0 1 0 0 0,-1 0 0 0 0,1-1 0 0 0,-1 1 0 0 0,1 0 0 0 0,0-2 0 0 0,-1 2-1 0 0,1 0 1 0 0,-1 0-1 0 0,0-1 0 0 0,0 1 1 0 0,1 0-1 0 0,-1 0 1 0 0,0 0-1 0 0,0 0 0 0 0,1-1 1 0 0,-1 1-1 0 0,0 0 0 0 0,1 0 1 0 0,-1 0-1 0 0,0 0 1 0 0,1 0-1 0 0,-1 0 0 0 0,0 0 1 0 0,1 0-1 0 0,-1 0 1 0 0,0 0-1 0 0,1 0 0 0 0,-1 0 1 0 0,1 0-1 0 0,-1 0 239 0 0,3 0-148 0 0,-1 1-96 0 0,-1-1-7 0 0,-1 0-1 0 0,1 0 1 0 0,0 1-1 0 0,0-1 1 0 0,0 0-1 0 0,0 0 1 0 0,-1 0-1 0 0,1 0 1 0 0,0 0-1 0 0,0 0 1 0 0,0 0-1 0 0,0 0 1 0 0,0 0-1 0 0,-1-1 0 0 0,1 1 1 0 0,0 0-1 0 0,0-1 1 0 0,0 1-1 0 0,0-1 1 0 0,4 0-282 0 0,0 0-1 0 0,0-1 1 0 0,-1 0 0 0 0,1 0-1 0 0,-1 0 1 0 0,1-1-1 0 0,-1 1 1 0 0,0-1 0 0 0,0 0-1 0 0,0 0 1 0 0,0 0 0 0 0,4-6-1 0 0,-6 7-1065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1.8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328 105 4608 0 0,'0'0'531'0'0,"2"-1"-140"0"0,0 0-1266 0 0,8-7 8902 0 0,-10 8-7849 0 0,0 0 1 0 0,0 0-1 0 0,0-1 0 0 0,0 1 0 0 0,0 0 1 0 0,0 0-1 0 0,0 0 0 0 0,0-1 0 0 0,0 1 0 0 0,0 0 1 0 0,0 0-1 0 0,0 0 0 0 0,0-1 0 0 0,0 1 0 0 0,0 0 1 0 0,0 0-1 0 0,0-1 0 0 0,0 1 0 0 0,0 0 0 0 0,-1 0 1 0 0,1 0-1 0 0,0-1 0 0 0,0 1 0 0 0,0 0 0 0 0,0 0 1 0 0,0 0-1 0 0,0 0 0 0 0,-1-1 0 0 0,-6-3-629 0 0,-7-2 787 0 0,0 1 0 0 0,0 0 0 0 0,0 1 0 0 0,-1 1 0 0 0,-23-3 0 0 0,35 6-294 0 0,0-1 0 0 0,-1 0 0 0 0,1 0 0 0 0,0 0-1 0 0,0-1 1 0 0,-5-2 0 0 0,5 2 28 0 0,1 1 0 0 0,-1-1 1 0 0,0 1-1 0 0,0 0 0 0 0,0 0 0 0 0,-6-1 0 0 0,4 2 117 0 0,3 0-131 0 0,1 0 1 0 0,0 0-1 0 0,-1 0 1 0 0,1 0-1 0 0,0 0 0 0 0,0-1 1 0 0,-1 1-1 0 0,1 0 1 0 0,0 0-1 0 0,0-1 1 0 0,0 1-1 0 0,-1-1 0 0 0,1 1 1 0 0,0-1-1 0 0,-2-1 1 0 0,2 1-34 0 0,0 1 0 0 0,0-1 1 0 0,1 1-1 0 0,-1-1 0 0 0,0 1 0 0 0,0 0 1 0 0,0-1-1 0 0,0 1 0 0 0,-1 0 1 0 0,1-1-1 0 0,0 1 0 0 0,0 0 0 0 0,0 0 1 0 0,0 0-1 0 0,0 0 0 0 0,-2 1 1 0 0,2-1 0 0 0,0 0 0 0 0,0 0 0 0 0,0 0 0 0 0,0 0 0 0 0,0 0 0 0 0,0 0 0 0 0,0 0 0 0 0,0-1 0 0 0,0 1 0 0 0,0 0 0 0 0,0 0 1 0 0,0-1-1 0 0,0 1 0 0 0,0-1 0 0 0,0 1 0 0 0,-1-2 0 0 0,0 2 8 0 0,1 0 0 0 0,0-1 0 0 0,-1 1 0 0 0,1 0 0 0 0,0 0-1 0 0,-1 0 1 0 0,1-1 0 0 0,-1 1 0 0 0,1 1 0 0 0,0-1 0 0 0,-3 0 0 0 0,-1 1 77 0 0,2 0-23 0 0,-1-1-92 0 0,-9-6 817 0 0,13 6-812 0 0,0 0 0 0 0,0 0 0 0 0,0 0 0 0 0,0 0 1 0 0,0-1-1 0 0,0 1 0 0 0,0 0 0 0 0,0 0 0 0 0,0 0 0 0 0,0 0 1 0 0,0 0-1 0 0,0 0 0 0 0,0 0 0 0 0,0 0 0 0 0,0 0 0 0 0,0 0 1 0 0,0 0-1 0 0,0 0 0 0 0,0 0 0 0 0,0 0 0 0 0,0 0 1 0 0,0 0-1 0 0,0 0 0 0 0,0 0 0 0 0,0 0 0 0 0,0 0 0 0 0,0 0 1 0 0,0 0-1 0 0,0 0 0 0 0,0 0 0 0 0,0 0 0 0 0,0-1 1 0 0,0 1-1 0 0,0 0 0 0 0,0 0 0 0 0,0 0 0 0 0,0 0 0 0 0,0 0 1 0 0,0 0-1 0 0,0 0 0 0 0,0 0 0 0 0,0 0 0 0 0,0 0 1 0 0,0 0-1 0 0,0 0 0 0 0,0 0 0 0 0,0 0 0 0 0,0 0 0 0 0,0 0 1 0 0,0 0-1 0 0,0 0 0 0 0,1-1 0 0 0,0 1 0 0 0,0-1 0 0 0,0 0 1 0 0,1 1-1 0 0,-1-1 0 0 0,0 1 0 0 0,0 0 0 0 0,1 0 0 0 0,-1-1 1 0 0,0 1-1 0 0,1 0 0 0 0,-1 0 0 0 0,1 0 0 0 0,1 0 0 0 0,2 1 3 0 0,1-3-2 0 0,16 0 0 0 0,-5-1 0 0 0,-3 0 0 0 0,21 8 0 0 0,-8 0 0 0 0,-16-4 1 0 0,-6 0-2 0 0,-1-1 0 0 0,0 1-1 0 0,0 0 1 0 0,0 0 0 0 0,0 0-1 0 0,0 1 1 0 0,0 0 0 0 0,-1-1 0 0 0,1 1-1 0 0,6 5 1 0 0,-9-6-2 0 0,0-1 1 0 0,0 1-1 0 0,-1-1 0 0 0,1 1 0 0 0,0-1 0 0 0,0 1 0 0 0,-1-1 0 0 0,1 0 0 0 0,0 1 0 0 0,0-1 0 0 0,0 0 0 0 0,-1 0 0 0 0,1 0 0 0 0,0 1 1 0 0,0-1-1 0 0,1 0 0 0 0,29 3-15 0 0,-20-2 18 0 0,0 3 0 0 0,1-3 0 0 0,9-1 75 0 0,-19 0-22 0 0,-3 2 1 0 0,0 0-53 0 0,0-1 0 0 0,1 0 0 0 0,-1 1 0 0 0,0-1 0 0 0,1 0-1 0 0,-1 0 1 0 0,0 0 0 0 0,0 0 0 0 0,0 0 0 0 0,0 0 0 0 0,0 0 0 0 0,0 0 0 0 0,-1 2 0 0 0,-18 11-4 0 0,16-11 3 0 0,0 0 0 0 0,0 0 0 0 0,-1 0 0 0 0,-4 2 0 0 0,-15 9 0 0 0,-90 74 0 0 0,96-77 0 0 0,0-2 0 0 0,13-5 0 0 0,5-3 0 0 0,-1-1 0 0 0,1 1 0 0 0,-1-1 0 0 0,1 1 0 0 0,-1 0 0 0 0,0-1 0 0 0,1 0 0 0 0,-1 1 0 0 0,0-1 0 0 0,1 1 0 0 0,-1-1 0 0 0,0 0 0 0 0,0 0 0 0 0,1 1 0 0 0,-1-1 0 0 0,0 0 0 0 0,0 0 0 0 0,0 0 0 0 0,-9 4 0 0 0,28-25 414 0 0,-10 13-396 0 0,-2-2-18 0 0,-6-1-10 0 0,-4 3-49 0 0,3 6-42 0 0,-10-14-427 0 0,-5 2 339 0 0,6 7 92 0 0,8 5 44 0 0,-5-3 298 0 0,-5-5-52 0 0,8 8-223 0 0,0-1 0 0 0,1 0 1 0 0,-1 0-1 0 0,1-1 1 0 0,-5-4-1 0 0,8 7 18 0 0,-1 0-1 0 0,1 0 1 0 0,-1 1 0 0 0,1-1-1 0 0,-1 0 1 0 0,1 1-1 0 0,-1-1 1 0 0,1 1 0 0 0,-1-1-1 0 0,0 1 1 0 0,1-1 0 0 0,-1 1-1 0 0,0-1 1 0 0,1 1 0 0 0,-1-1-1 0 0,0 1 1 0 0,1 0-1 0 0,-2-1 1 0 0,-1 0-5 0 0,0 0-1 0 0,1 0 1 0 0,-1-1 0 0 0,0 1 0 0 0,1-1-1 0 0,0 1 1 0 0,-1-1 0 0 0,-2-3-1 0 0,4 4 18 0 0,-1-1-7 0 0,-6-13 44 0 0,7 14 109 0 0,-1 0 48 0 0,0-1-76 0 0,10-5-354 0 0,-3 7 188 0 0,9 4 36 0 0,80 15 12 0 0,-83-19 0 0 0,-1-2 11 0 0,-8 1 42 0 0,0 1 13 0 0,5 0 8 0 0,-6 0 13 0 0,-2 0-80 0 0,-1 1-1 0 0,0-1 1 0 0,1 0-1 0 0,-1 1 1 0 0,0 0 0 0 0,1-1-1 0 0,-1 1 1 0 0,1 0-1 0 0,-3 1 1 0 0,0 1-4 0 0,-2 0-3 0 0,-21 14 0 0 0,24-16 16 0 0,2 0-26 0 0,0 0 0 0 0,0 0 0 0 0,0 0 0 0 0,0 0-1 0 0,0-1 1 0 0,0 2 0 0 0,0-1 0 0 0,0 0 0 0 0,1 0-1 0 0,-1 0 1 0 0,0 0 0 0 0,1 0 0 0 0,-2 3 0 0 0,2-4-4 0 0,0 0-1 0 0,0 0 1 0 0,0 0 0 0 0,0 0 0 0 0,0 0 0 0 0,0 0 0 0 0,0 0 0 0 0,0 0 0 0 0,0 0 0 0 0,0 0 0 0 0,0 0-1 0 0,0 0 1 0 0,0 1 0 0 0,0-1 0 0 0,0 0 0 0 0,0 0 0 0 0,0 0 0 0 0,0 0 0 0 0,0 0 0 0 0,0 0 0 0 0,0 0-1 0 0,0 0 1 0 0,0 0 0 0 0,0 0 0 0 0,0 1 0 0 0,0-1 0 0 0,0 0 0 0 0,0 0 0 0 0,0 0 0 0 0,0 0 0 0 0,0 0-1 0 0,0 0 1 0 0,0 0 0 0 0,0 0 0 0 0,0 0 0 0 0,0 0 0 0 0,0 0 0 0 0,0 1 0 0 0,1-1 0 0 0,-1 0 0 0 0,0 0-1 0 0,0 0 1 0 0,0 0 0 0 0,0 0 0 0 0,0 0 0 0 0,0 0 0 0 0,9 9-893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3.3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7 8288 0 0,'19'-6'381'0'0,"-15"5"735"0"0,-5 3-932 0 0,1 0 1 0 0,-1-1-1 0 0,0 1 0 0 0,1-1 1 0 0,-1 1-1 0 0,0-1 0 0 0,0 1 1 0 0,-2 1-1 0 0,-1 3 176 0 0,0 0-181 0 0,1 0 1 0 0,0 1 0 0 0,0-1 0 0 0,1 1 0 0 0,-3 9-1 0 0,-8 24 812 0 0,3-14-250 0 0,1 1 1 0 0,1 1 0 0 0,2 0-1 0 0,-5 42 1 0 0,11-56-572 0 0,0 0-1 0 0,0 0 1 0 0,1 1 0 0 0,1-1 0 0 0,3 13 0 0 0,-2-13-3 0 0,-2-8-90 0 0,0 0 0 0 0,1 0-1 0 0,0-1 1 0 0,0 1 0 0 0,0 0-1 0 0,1-1 1 0 0,0 1 0 0 0,0-1-1 0 0,0 0 1 0 0,1 0 0 0 0,0 0-1 0 0,0 0 1 0 0,7 6 0 0 0,-8-8 14 0 0,1 0 0 0 0,-1-1 0 0 0,1 1 0 0 0,0-1 0 0 0,0 0 0 0 0,0 0 1 0 0,0-1-1 0 0,0 1 0 0 0,0-1 0 0 0,0 0 0 0 0,0 0 0 0 0,1 0 0 0 0,-1-1 0 0 0,0 1 1 0 0,1-1-1 0 0,-1 0 0 0 0,1 0 0 0 0,-1-1 0 0 0,7 0 0 0 0,12-8 460 0 0,-9 6-375 0 0,-1-1-1 0 0,0 0 1 0 0,0-1 0 0 0,20-10 0 0 0,-13 6-498 0 0,-13 4 341 0 0,0 1 0 0 0,0-1 0 0 0,-1 0 1 0 0,0-1-1 0 0,0 0 0 0 0,0 0 0 0 0,0 0 0 0 0,-1-1 0 0 0,6-9 0 0 0,-3 5 1 0 0,-5 6-2 0 0,1 0-1 0 0,-1 0 1 0 0,0 0-1 0 0,0 0 1 0 0,0-1-1 0 0,-1 0 0 0 0,4-9 1 0 0,-2-4 39 0 0,-3 14-45 0 0,1 1 0 0 0,-2 0-1 0 0,1 0 1 0 0,0-1 0 0 0,-1-5 0 0 0,0 1 15 0 0,-1-1-1 0 0,-1 0 1 0 0,-3-12-1 0 0,3 12-4 0 0,-1 0-1 0 0,2 1 1 0 0,-1-15-1 0 0,2 19-16 0 0,0 1 1 0 0,-1 0-1 0 0,1-1 1 0 0,-1 1-1 0 0,0-1 1 0 0,0 1-1 0 0,0 0 1 0 0,0 0-1 0 0,-1-1 1 0 0,0 1-1 0 0,0 0 1 0 0,0 0-1 0 0,0 1 1 0 0,-1-1-1 0 0,0 0 1 0 0,1 1-1 0 0,-6-5 1 0 0,4 4 0 0 0,-1 0 0 0 0,-1 1 1 0 0,1 0-1 0 0,0-1 0 0 0,-1 2 1 0 0,1-1-1 0 0,-1 1 0 0 0,0 0 1 0 0,0 0-1 0 0,0 0 1 0 0,0 1-1 0 0,-7-1 0 0 0,3 1-6 0 0,1 1 0 0 0,-1 0 0 0 0,1 0 0 0 0,0 1 0 0 0,-1 1 0 0 0,1-1 0 0 0,-14 5 0 0 0,2 1 0 0 0,0 1 0 0 0,-21 11 0 0 0,39-17-3 0 0,0 0 0 0 0,-1 0 0 0 0,1 0 0 0 0,0 0 0 0 0,0 0-1 0 0,0 1 1 0 0,0-1 0 0 0,0 1 0 0 0,1 0 0 0 0,-1 0 0 0 0,1 0 0 0 0,0 0 0 0 0,0 0-1 0 0,0 0 1 0 0,0 1 0 0 0,0-1 0 0 0,1 1 0 0 0,0 0 0 0 0,0-1 0 0 0,0 1 0 0 0,0 0-1 0 0,-1 6 1 0 0,0 19-706 0 0,0-11-977 0 0,3-1-3476 0 0,2-6-1728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0.0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3 1376 0 0,'-2'1'229'0'0,"-31"8"12084"0"0,44-3-11605 0 0,-3-2-570 0 0,0-1 0 0 0,0-1 0 0 0,0 1-1 0 0,0-1 1 0 0,0 0 0 0 0,1-1 0 0 0,-1 0 0 0 0,14 0-1 0 0,-9-1 218 0 0,1 1-1 0 0,13 4 0 0 0,5 1 82 0 0,35 3 0 0 0,5 0 654 0 0,-58-8-908 0 0,22 1 0 0 0,-2-1-30 0 0,-11 1-152 0 0,42-2 0 0 0,71-6 0 0 0,-25-8 0 0 0,-39 4 0 0 0,78 0 0 0 0,-136 10 3 0 0,127-5 318 0 0,-130 4-102 0 0,0 1-1 0 0,21 3 1 0 0,3 0 132 0 0,-34-3-346 0 0,132-5 425 0 0,5-1-285 0 0,-20 1-90 0 0,-73 1-52 0 0,1 3 1 0 0,86 6-1 0 0,2 4 11 0 0,-81-7 57 0 0,23 2 20 0 0,-46-1-6 0 0,0-2 0 0 0,38-3 0 0 0,-7 1 10 0 0,-39 1-89 0 0,134 3-2 0 0,-105-3 10 0 0,-35-1-1 0 0,-1 1 1 0 0,24 2-1 0 0,4 3 41 0 0,58 0 0 0 0,-15-1 328 0 0,-69-4-206 0 0,27-2-1 0 0,1 0 18 0 0,36 0-35 0 0,-29 1 23 0 0,66 5 0 0 0,-84-2-182 0 0,44-3 0 0 0,-18-1 19 0 0,43-5 280 0 0,-68 3-196 0 0,-7 0-15 0 0,11-1 18 0 0,-37 5-102 0 0,17-1 39 0 0,1 2 0 0 0,32 4-1 0 0,-35-2-180 0 0,1-1 0 0 0,-1 0 1 0 0,35-3-1 0 0,-16 0 22 0 0,88-3 1059 0 0,-91 0-837 0 0,-28 3-106 0 0,1 0 0 0 0,0 0 0 0 0,0 0-1 0 0,0 1 1 0 0,11 1 0 0 0,-11-1 1 0 0,1 1 0 0 0,-1-2 0 0 0,12 0 0 0 0,10-1 231 0 0,-27 2-226 0 0,15-1 329 0 0,29 5 0 0 0,-38-3-333 0 0,0-1-1 0 0,0 0 1 0 0,-1-1 0 0 0,8 0-1 0 0,17-1-85 0 0,122-10-337 0 0,-138 10 425 0 0,28 0 169 0 0,-28 1-1 0 0,21-2-1 0 0,-26 1-167 0 0,-1 1 0 0 0,1 1 0 0 0,-1 0 0 0 0,1 0 0 0 0,-1 0-1 0 0,11 3 1 0 0,48 1-3 0 0,-58-3 0 0 0,-6-2 0 0 0,0 1 0 0 0,0-1 0 0 0,0 2 0 0 0,1-1 0 0 0,-1 0 0 0 0,6 2 0 0 0,30 0 0 0 0,-32-3-1 0 0,1 1-1 0 0,0 1 0 0 0,-1 0 0 0 0,1 0 0 0 0,10 3 1 0 0,-15-3-31 0 0,-1 0 1 0 0,1 0 0 0 0,0-1 0 0 0,-1 1 0 0 0,1-1 0 0 0,0 0-1 0 0,-1 0 1 0 0,6-2 0 0 0,5 1-51 0 0,33 1 63 0 0,-15 0 19 0 0,-10 2 28 0 0,-15-2 35 0 0,0 1 0 0 0,0-1 0 0 0,12-2 0 0 0,-12 2-62 0 0,-1-1-1 0 0,1 2 1 0 0,11 0-1 0 0,9 2-194 0 0,46 0 378 0 0,-17-6-64 0 0,-42 5-120 0 0,46 0 0 0 0,-19 2 6 0 0,-32-3-35 0 0,0 0 0 0 0,0 0 0 0 0,0-1 0 0 0,12-1 1 0 0,16-9-1347 0 0,-35 10 816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4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1 10136 0 0,'0'0'2925'0'0,"-7"5"-952"0"0,2 0-1374 0 0,0 1 0 0 0,-8 12-1 0 0,-2 2-70 0 0,13-16-514 0 0,-1-1-1 0 0,1 1 0 0 0,0 0 1 0 0,0 0-1 0 0,1 0 1 0 0,-1 0-1 0 0,1 0 1 0 0,0 0-1 0 0,0 1 0 0 0,-1 5 1 0 0,-7 24 786 0 0,5-25-567 0 0,2-5-130 0 0,0-1 0 0 0,1 0-1 0 0,-1 1 1 0 0,1 0 0 0 0,0-1-1 0 0,0 6 1 0 0,-2 8-21 0 0,-7 27 0 0 0,-2 5-81 0 0,11-43 103 0 0,-1 1 0 0 0,1 0 0 0 0,1 0 0 0 0,0 0 0 0 0,0 0 0 0 0,0 0 0 0 0,0 0 0 0 0,1 0 0 0 0,3 10 0 0 0,0 6 442 0 0,-2-20-397 0 0,11 13-15 0 0,-10-13-117 0 0,-1 1 1 0 0,1 0-1 0 0,0-1 1 0 0,0 0-1 0 0,0 0 0 0 0,1 0 1 0 0,6 5-1 0 0,0-3-17 0 0,-8-4 0 0 0,0 1 0 0 0,0-2 0 0 0,0 1 0 0 0,0 0 0 0 0,0 0 0 0 0,0-1 0 0 0,0 1 0 0 0,0-1 0 0 0,0 1 0 0 0,0-1 0 0 0,0 0 0 0 0,0 0 0 0 0,0 0 0 0 0,0 0 0 0 0,5-1 0 0 0,0 0 0 0 0,-1 1 0 0 0,-1 0 0 0 0,0 0 0 0 0,0-1 0 0 0,1 0 0 0 0,-1 0 0 0 0,0 0 0 0 0,0 0 0 0 0,0-1 0 0 0,6-3 0 0 0,9-2 0 0 0,-14 5 0 0 0,1 0 0 0 0,-1-1 0 0 0,0 1 0 0 0,-1-1 0 0 0,1 0 0 0 0,0-1 0 0 0,-1 1 0 0 0,7-7 0 0 0,3-2 0 0 0,19-24 0 0 0,-12 11 304 0 0,49-59 1480 0 0,-60 69-1894 0 0,-5 8-15 0 0,-1 1 1 0 0,0-1-1 0 0,0-1 1 0 0,-1 1-1 0 0,0-1 1 0 0,0 0-1 0 0,4-15 1 0 0,-6 18 381 0 0,-2 3-296 0 0,0 0 1 0 0,1 0 0 0 0,-1 0 0 0 0,1 0-1 0 0,-1 0 1 0 0,1 0 0 0 0,0 0 0 0 0,0 1-1 0 0,0-1 1 0 0,0 0 0 0 0,0 0-1 0 0,0 1 1 0 0,3-3 0 0 0,-3 3-403 0 0,-1-1 291 0 0,0-5 198 0 0,0 6 1662 0 0,-4 2-1898 0 0,4-1 174 0 0,-1 0 0 0 0,1 1 0 0 0,0-1 0 0 0,-1 0 0 0 0,1 0 0 0 0,-1 0 0 0 0,1 0 0 0 0,0 0 0 0 0,-1 0 0 0 0,1 1 0 0 0,-1-1 0 0 0,1 0 0 0 0,0 0 0 0 0,-1 1 0 0 0,1-1 0 0 0,0 0 0 0 0,-1 0 0 0 0,1 1 0 0 0,-1-1 0 0 0,-8 10 12 0 0,8-9 18 0 0,-1 0-1 0 0,1 0 0 0 0,0 0 1 0 0,-1 0-1 0 0,1 1 1 0 0,0-1-1 0 0,0 0 1 0 0,-1 3-1 0 0,-5 9 39 0 0,2 1 0 0 0,0-1 0 0 0,0 1 0 0 0,2 0 1 0 0,-1 0-1 0 0,2 0 0 0 0,0 1 0 0 0,1-1 0 0 0,0 20 0 0 0,3-20-54 0 0,2-7 0 0 0,0 0 0 0 0,1 0 0 0 0,0-1 0 0 0,0 1 0 0 0,9 7 0 0 0,-11-10 0 0 0,1-1 0 0 0,0 0 0 0 0,0 1 0 0 0,0-1 0 0 0,1-1 0 0 0,-1 1 0 0 0,1-1 0 0 0,-1 1 0 0 0,9 1 0 0 0,-9-3 0 0 0,0 0 0 0 0,0-1 0 0 0,0 0 0 0 0,0 0 0 0 0,5 0 0 0 0,1 0 0 0 0,-9 0 0 0 0,-1 0 0 0 0,1 0 0 0 0,-1-1 0 0 0,1 1 0 0 0,-1 0 0 0 0,1 0 0 0 0,-1 0 0 0 0,1 0 0 0 0,-1 0 0 0 0,0 0 0 0 0,1-1 0 0 0,-1 1 0 0 0,1 0 0 0 0,-1 0 0 0 0,1-1 0 0 0,-1 1 0 0 0,0 0 0 0 0,1-1 0 0 0,-1 1 0 0 0,0 0 0 0 0,1-1 0 0 0,-1 1 0 0 0,0 0 0 0 0,1-1 0 0 0,-1 1 0 0 0,0-1 0 0 0,1 0 0 0 0,0-1 0 0 0,54-37 19 0 0,-21 19 282 0 0,10-7-197 0 0,-31 16-132 0 0,1 0-1 0 0,1 1 0 0 0,21-11 1 0 0,-29 18-1 0 0,0-1 1 0 0,0 0 0 0 0,0-1 0 0 0,-1 1 0 0 0,1-1 0 0 0,-1 0 0 0 0,0-1-1 0 0,6-7 1 0 0,-12 12 28 0 0,3-1-73 0 0,0-1 0 0 0,-1 0 0 0 0,1 0 0 0 0,-1 0-1 0 0,0 0 1 0 0,0 0 0 0 0,0 0 0 0 0,0 0 0 0 0,0-1 0 0 0,-1 1 0 0 0,0-1-1 0 0,0 0 1 0 0,0 1 0 0 0,1-8 0 0 0,-1 9 21 0 0,0-1 1 0 0,-1 0-1 0 0,1 0 0 0 0,0 1 1 0 0,0-1-1 0 0,1 0 0 0 0,-1 1 0 0 0,0-1 1 0 0,1 1-1 0 0,0 0 0 0 0,0 0 1 0 0,-1-1-1 0 0,1 1 0 0 0,0 0 1 0 0,1 0-1 0 0,1-1 0 0 0,0 1 45 0 0,0 0-20 0 0,2-11-5 0 0,-4 10 16 0 0,0 1 16 0 0,2-12 2 0 0,-3 6 14 0 0,-1 6 888 0 0,-1 4-813 0 0,-10 17 12 0 0,10-17-91 0 0,-1 1 0 0 0,0-1 1 0 0,0 1-1 0 0,1 0 0 0 0,0 0 0 0 0,-1 0 1 0 0,1-1-1 0 0,-1 7 0 0 0,2 1 3 0 0,0-7-13 0 0,0-1-1 0 0,0 1 1 0 0,0 0-1 0 0,-1-1 1 0 0,1 1-1 0 0,-1 0 0 0 0,0 2 1 0 0,-8 18 16 0 0,3-10-9 0 0,1 0 0 0 0,1 0 0 0 0,-4 17-1 0 0,3-11-8 0 0,4-15 0 0 0,0-1 0 0 0,0 0 0 0 0,0 0 0 0 0,1 1 0 0 0,-1-1 0 0 0,1 0 0 0 0,0 1 0 0 0,0 4 0 0 0,2 0 0 0 0,-2-7 0 0 0,1 0 0 0 0,-1 0 0 0 0,1 0 0 0 0,-1 0 0 0 0,0-1 0 0 0,0 1 0 0 0,0 0 0 0 0,0 0 0 0 0,1 0 0 0 0,-1 0 0 0 0,0 0 0 0 0,0 0 0 0 0,-1 0 0 0 0,1 0 0 0 0,0 0 0 0 0,0 0 0 0 0,0 0 0 0 0,-1 1 0 0 0,-7 11 0 0 0,7-13 0 0 0,1 1 0 0 0,0-1 0 0 0,0 1 0 0 0,0-1 0 0 0,0 0 0 0 0,-1 1 0 0 0,1-1 0 0 0,0 1 0 0 0,0-1 0 0 0,0 1 0 0 0,0-1 0 0 0,0 1 0 0 0,0-1 0 0 0,0 0 0 0 0,0 1 0 0 0,0-1 0 0 0,0 1 0 0 0,0-1 0 0 0,1 1 0 0 0,-1-1 0 0 0,0 1 0 0 0,0-1 0 0 0,1 1 0 0 0,8 10 0 0 0,-7-9 9 0 0,0 1-1 0 0,0-1 0 0 0,0 1 1 0 0,1-1-1 0 0,-1 0 0 0 0,1 0 1 0 0,-1 0-1 0 0,1 0 1 0 0,0 0-1 0 0,0-1 0 0 0,0 0 1 0 0,0 1-1 0 0,0-1 0 0 0,4 1 1 0 0,-3-1-3 0 0,-1 1 3 0 0,0-1 0 0 0,1-1-1 0 0,0 1 1 0 0,-1-1 0 0 0,1 1 0 0 0,-1-1-1 0 0,1 0 1 0 0,6-1 0 0 0,61-9 466 0 0,-66 9-506 0 0,1 0 0 0 0,-1 0 0 0 0,0 0 0 0 0,0 0 0 0 0,0-1 0 0 0,0 0 0 0 0,0 0 0 0 0,0-1 0 0 0,7-3 0 0 0,19-5 31 0 0,3-2 0 0 0,-28 10-119 0 0,-1-1 0 0 0,1 1 0 0 0,-1-1 0 0 0,0 0 1 0 0,0 0-1 0 0,0 0 0 0 0,-1-1 0 0 0,1 0 0 0 0,-1 0 0 0 0,0 0 0 0 0,-1 0 0 0 0,1-1 0 0 0,2-6 0 0 0,5-4-1429 0 0,-6 11 639 0 0,0-5-1297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5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82 3 456 0 0,'0'0'13980'0'0,"-1"-1"-13306"0"0,-1 1-533 0 0,1-1 0 0 0,0 1 0 0 0,-1 0 0 0 0,1 0 0 0 0,-1-1 0 0 0,1 1 0 0 0,-1 0 0 0 0,1 1 0 0 0,0-1 0 0 0,-1 0 0 0 0,1 0 0 0 0,-1 0 0 0 0,1 1 0 0 0,0-1 0 0 0,-1 1 0 0 0,1-1 0 0 0,0 1 0 0 0,-1 0 0 0 0,1-1 0 0 0,0 1 0 0 0,0 0 0 0 0,0 0 0 0 0,0 0 0 0 0,0 0 0 0 0,0 0 0 0 0,0 0 0 0 0,-1 1 0 0 0,-1 1-112 0 0,1 0-1 0 0,-1 0 1 0 0,1 0 0 0 0,0 0-1 0 0,0 0 1 0 0,1 0-1 0 0,-1 1 1 0 0,1-1 0 0 0,-1 1-1 0 0,0 4 1 0 0,-9 25 433 0 0,9-29-361 0 0,1-1-1 0 0,-1 0 0 0 0,1 1 0 0 0,0-1 0 0 0,0 1 1 0 0,0 0-1 0 0,1-1 0 0 0,-1 1 0 0 0,1 0 1 0 0,0-1-1 0 0,0 1 0 0 0,0 0 0 0 0,0-1 0 0 0,1 1 1 0 0,-1 0-1 0 0,1-1 0 0 0,2 7 0 0 0,8 28 516 0 0,-7-25-402 0 0,-4-11-188 0 0,1 0 0 0 0,-1 0 0 0 0,1-1 0 0 0,-1 1-1 0 0,1 0 1 0 0,0 0 0 0 0,0-1 0 0 0,1 3 0 0 0,31 44 335 0 0,-32-47-353 0 0,-1 0 1 0 0,1 0-1 0 0,0 1 0 0 0,0-1 0 0 0,0 0 0 0 0,0 0 0 0 0,0 0 1 0 0,0 0-1 0 0,0 0 0 0 0,0-1 0 0 0,0 1 0 0 0,0 0 0 0 0,1 0 1 0 0,-1-1-1 0 0,0 1 0 0 0,1-1 0 0 0,-1 1 0 0 0,2 0 0 0 0,19 8 93 0 0,18 1-31 0 0,-34-8-53 0 0,0-1 1 0 0,0 0-1 0 0,0 0 1 0 0,0 0-1 0 0,1-1 1 0 0,-1 0 0 0 0,0 0-1 0 0,0 0 1 0 0,1-1-1 0 0,-1 0 1 0 0,9-3-1 0 0,-3-2 2 0 0,0-1 0 0 0,-1-1-1 0 0,14-11 1 0 0,-25 18-18 0 0,1 1 0 0 0,-1 0 0 0 0,0-1 0 0 0,1 1 1 0 0,-1 0-1 0 0,0-1 0 0 0,1 1 0 0 0,-1 0 0 0 0,0-1 0 0 0,0 1 0 0 0,1-1 0 0 0,-1 1 1 0 0,0-1-1 0 0,0 1 0 0 0,0 0 0 0 0,0-1 0 0 0,0 1 0 0 0,1-1 0 0 0,-1 1 0 0 0,0-1 1 0 0,0 1-1 0 0,0-1 0 0 0,0 1 0 0 0,0-1 0 0 0,-1 1 0 0 0,1-1 0 0 0,0 1 0 0 0,0-1 1 0 0,0 1-1 0 0,0 0 0 0 0,0-1 0 0 0,-1 1 0 0 0,1-1 0 0 0,0 1 0 0 0,0-1 1 0 0,-1 1-1 0 0,1 0 0 0 0,-1-1 0 0 0,-2-7 8 0 0,4 5-27 0 0,-1 1 0 0 0,1-1-1 0 0,0 0 1 0 0,0 1 0 0 0,0-1-1 0 0,0 1 1 0 0,0-1 0 0 0,3-3-1 0 0,5-12-112 0 0,-5 12 52 0 0,-1 1-1 0 0,1-1 1 0 0,0 1-1 0 0,1-1 0 0 0,-1 1 1 0 0,1 1-1 0 0,5-6 1 0 0,7-6-277 0 0,1 0 31 0 0,-17 16 303 0 0,1-1 1 0 0,-1 0-1 0 0,1 0 1 0 0,-1 0 0 0 0,0 0-1 0 0,1-1 1 0 0,-1 1-1 0 0,0 0 1 0 0,0 0-1 0 0,0-1 1 0 0,0 1 0 0 0,0-1-1 0 0,0 1 1 0 0,0-1-1 0 0,-1 1 1 0 0,1-1-1 0 0,-1 1 1 0 0,1-1 0 0 0,-1 0-1 0 0,1 1 1 0 0,-1-1-1 0 0,0 0 1 0 0,0-2-1 0 0,0 2-5 0 0,1 0-1 0 0,-1 0 0 0 0,0 0 0 0 0,1 0 0 0 0,-1 0 1 0 0,1 0-1 0 0,0 0 0 0 0,1-2 0 0 0,-1 2 18 0 0,-1 1-1 0 0,1-1 0 0 0,0 0 0 0 0,-1 0 1 0 0,1 0-1 0 0,-1 0 0 0 0,1-4 0 0 0,0-4-5 0 0,2 1 16 0 0,-6 1 12 0 0,1 3 33 0 0,4 5 858 0 0,-2 1-878 0 0,0 1 0 0 0,0-1 0 0 0,0 1 0 0 0,0-1 0 0 0,0 1 0 0 0,0-1 0 0 0,0 1-1 0 0,0-1 1 0 0,0 1 0 0 0,-1-1 0 0 0,1 1 0 0 0,-2 2 0 0 0,1-1 23 0 0,0 1 1 0 0,0-1-1 0 0,1 1 0 0 0,-1-1 0 0 0,0 5 1 0 0,1-4-6 0 0,-1 1 1 0 0,1-1 0 0 0,-1 0 0 0 0,-1 0-1 0 0,-2 8 1 0 0,3-8-22 0 0,-1 0 0 0 0,1 0 0 0 0,0 0-1 0 0,0 0 1 0 0,-1 8 0 0 0,2-3 9 0 0,-1 0 1 0 0,0 0-1 0 0,-1-1 0 0 0,-2 10 1 0 0,3-14-25 0 0,1 8 36 0 0,0-9-39 0 0,1 0 0 0 0,0 0 1 0 0,-1-1-1 0 0,1 1 1 0 0,0 0-1 0 0,1-1 0 0 0,-1 1 1 0 0,0-1-1 0 0,1 0 1 0 0,-1 1-1 0 0,1-1 0 0 0,0 0 1 0 0,0 0-1 0 0,0 0 1 0 0,0 0-1 0 0,3 2 0 0 0,5 3 7 0 0,-8-6-8 0 0,0 0 0 0 0,-1 1 0 0 0,1-1-1 0 0,0 0 1 0 0,0 0 0 0 0,0 0 0 0 0,0 0 0 0 0,0 0 0 0 0,0 0 0 0 0,0-1 0 0 0,0 1-1 0 0,0 0 1 0 0,0-1 0 0 0,1 0 0 0 0,-1 0 0 0 0,3 0 0 0 0,3 1 1 0 0,-5-1-4 0 0,-1 0 0 0 0,1 0 0 0 0,0 0 0 0 0,0 0 0 0 0,0 0 0 0 0,5-2 0 0 0,13-1 0 0 0,-14 2-589 0 0,-1 1-1 0 0,1-1 0 0 0,-1-1 1 0 0,0 1-1 0 0,8-4 0 0 0,2 0-2368 0 0,0 1-4369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6.1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223 544 6768 0 0,'0'0'608'0'0,"-12"-9"3005"0"0,10 8-3447 0 0,0 0 0 0 0,0 1 0 0 0,0-1 0 0 0,0 1 0 0 0,0 0 0 0 0,0 0 0 0 0,0-1 0 0 0,0 1 0 0 0,0 1 0 0 0,0-1 0 0 0,0 0 0 0 0,0 0 0 0 0,0 1 0 0 0,0-1 0 0 0,0 1 0 0 0,-4 1 0 0 0,3 0 14 0 0,0-1-1 0 0,-1 1 1 0 0,1 0-1 0 0,0 0 1 0 0,0 0-1 0 0,0 0 1 0 0,0 1-1 0 0,1-1 1 0 0,-4 4-1 0 0,6-5-163 0 0,-12 13 624 0 0,-14 23 0 0 0,7-8-97 0 0,-1 2-98 0 0,1 6 94 0 0,13-27-414 0 0,1 0 0 0 0,0 1 0 0 0,0 0 0 0 0,1-1 0 0 0,0 2 0 0 0,-3 17-1 0 0,0 63 1572 0 0,7-91-1644 0 0,0 0-1 0 0,0 0 1 0 0,0 0-1 0 0,0 0 0 0 0,1 0 1 0 0,-1 0-1 0 0,0 0 1 0 0,1 0-1 0 0,-1 0 0 0 0,1 0 1 0 0,-1 0-1 0 0,1 0 1 0 0,0 0-1 0 0,-1 0 0 0 0,1 0 1 0 0,0-1-1 0 0,-1 1 1 0 0,1 0-1 0 0,0 0 1 0 0,0-1-1 0 0,0 1 0 0 0,0-1 1 0 0,0 1-1 0 0,-1-1 1 0 0,1 1-1 0 0,0-1 0 0 0,0 1 1 0 0,0-1-1 0 0,1 0 1 0 0,-1 1-1 0 0,1-1 0 0 0,4 1 154 0 0,0 0 0 0 0,0-1 0 0 0,0 1-1 0 0,7-2 1 0 0,-7 1-468 0 0,0 0 255 0 0,0-1 0 0 0,-1 1-1 0 0,1-2 1 0 0,0 1 0 0 0,-1-1 0 0 0,1 1 0 0 0,-1-1 0 0 0,1-1 0 0 0,5-2 0 0 0,7-6 142 0 0,19-15-1 0 0,-24 17-50 0 0,-7 5-49 0 0,0 0 0 0 0,-1 0 0 0 0,1 0 0 0 0,-1-1 0 0 0,0 0 1 0 0,0 0-1 0 0,-1 0 0 0 0,0-1 0 0 0,0 0 0 0 0,0 0 0 0 0,0 0 0 0 0,-1 0 0 0 0,3-7 0 0 0,-1-2-5 0 0,0 0 0 0 0,-1 0 0 0 0,-1 0 0 0 0,0-1 0 0 0,-1 1 0 0 0,-1-1 0 0 0,0 1 0 0 0,-1-1 0 0 0,-3-21 0 0 0,1 26-69 0 0,-1 0 0 0 0,1 1 0 0 0,-2-1 0 0 0,1 1 0 0 0,-1 0 0 0 0,-7-12 0 0 0,-1 2-271 0 0,-25-36 0 0 0,28 46 211 0 0,0 0 1 0 0,-15-12-1 0 0,17 17 86 0 0,1-1 0 0 0,0 1 0 0 0,0-1 0 0 0,1 0 1 0 0,-1-1-1 0 0,1 1 0 0 0,1-1 0 0 0,-8-13 0 0 0,9 12 53 0 0,0 0-1 0 0,0 0 1 0 0,1 0 0 0 0,-3-16-1 0 0,5 19-17 0 0,0 0 0 0 0,0 0 1 0 0,1 0-1 0 0,0-1 0 0 0,-1 1 0 0 0,2 0 0 0 0,-1 0 0 0 0,1 0 0 0 0,2-7 0 0 0,-1 4-28 0 0,1 0 0 0 0,0 0 0 0 0,0 0 0 0 0,1 0 0 0 0,0 1 0 0 0,0-1 0 0 0,0 1 0 0 0,1 0 0 0 0,9-7 0 0 0,89-67-315 0 0,-96 76 322 0 0,-2 0 0 0 0,1 1 0 0 0,-1 0 0 0 0,1 0 0 0 0,0 1 0 0 0,15-6 0 0 0,-11 6-136 0 0,1-1-1049 0 0,0 0-1 0 0,1 2 1 0 0,-1-1 0 0 0,0 2 0 0 0,15-1 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6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54 2760 0 0,'1'-2'207'0'0,"4"-6"593"0"0,0-1 1 0 0,1 1 0 0 0,10-10 6171 0 0,-16 9 1614 0 0,-1 18-8212 0 0,0-1-1 0 0,-4 15 0 0 0,0 1-78 0 0,-3 42 252 0 0,1 100-1 0 0,6-138-504 0 0,-10 53 0 0 0,10-78-43 0 0,1-2 2 0 0,0 0-1 0 0,0-1 1 0 0,0 1-1 0 0,-1 0 1 0 0,1 0-1 0 0,0 0 0 0 0,0 0 1 0 0,0-1-1 0 0,0 1 1 0 0,0 0-1 0 0,1 0 1 0 0,-1 0-1 0 0,0 0 1 0 0,0-1-1 0 0,1 1 1 0 0,-1 0-1 0 0,0 0 1 0 0,1 0-1 0 0,-1-1 1 0 0,0 1-1 0 0,1 0 1 0 0,-1-1-1 0 0,1 1 0 0 0,1 1 1 0 0,-1-1 186 0 0,0-2-183 0 0,5-6 103 0 0,-1 1 0 0 0,0-1 1 0 0,6-12-1 0 0,-6 10-269 0 0,0 1-1 0 0,12-16 1 0 0,-11 18 276 0 0,-2-1-1 0 0,1 0 1 0 0,-1 0-1 0 0,4-9 1 0 0,-4 8 27 0 0,1 0-1 0 0,10-15 1 0 0,14-16-130 0 0,-20 26-11 0 0,1-1 0 0 0,1 1-1 0 0,0 1 1 0 0,13-11 0 0 0,10-12 0 0 0,-27 26 0 0 0,1 2 0 0 0,-1-1 0 0 0,1 1 0 0 0,11-7 0 0 0,-17 13-7 0 0,1-1 25 0 0,2-8-158 0 0,-4 8-533 0 0,-1 16-14196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7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 2760 0 0,'0'0'3961'0'0,"0"2"-1912"0"0,-1 20 2044 0 0,0-18-3758 0 0,0 0-1 0 0,1 1 0 0 0,0-1 1 0 0,0 0-1 0 0,1 1 0 0 0,0 3 1 0 0,3 9 1177 0 0,-2-8-848 0 0,0 0 0 0 0,6 15 0 0 0,-6-20-521 0 0,0-1 0 0 0,0 1-1 0 0,0-1 1 0 0,1 0 0 0 0,-1 0-1 0 0,1 0 1 0 0,0 0 0 0 0,0 0 0 0 0,4 3-1 0 0,2 0 108 0 0,0 0 0 0 0,1 0-1 0 0,18 7 1 0 0,-19-11-172 0 0,0 1-1 0 0,1-1 1 0 0,-1-1 0 0 0,0 0 0 0 0,1 0-1 0 0,0-1 1 0 0,-1 0 0 0 0,1-1 0 0 0,15-3-1 0 0,-6 1 298 0 0,-1-2-1 0 0,20-7 0 0 0,-30 10-613 0 0,0 0 0 0 0,1 1 0 0 0,-1-1 0 0 0,13 1-1 0 0,-11 1-354 0 0,-1-1 0 0 0,1-1 0 0 0,11-2 0 0 0,7 1-1669 0 0,0 0-298 0 0,-17-1 1637 0 0,-9 3 650 0 0,0 0 0 0 0,0 0-1 0 0,1 1 1 0 0,-1-1 0 0 0,0 1-1 0 0,1-1 1 0 0,2 1 0 0 0,-4 0 153 0 0,-1 0 0 0 0,1-1 0 0 0,0 1 0 0 0,0 0 0 0 0,0 0 0 0 0,0-1 0 0 0,0 1 0 0 0,-1-1 1 0 0,1 1-1 0 0,0-1 0 0 0,0 1 0 0 0,-1-1 0 0 0,2 0 0 0 0,3-2-234 0 0,13-4-669 0 0,-1-2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7.5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226 88 1376 0 0,'0'-1'107'0'0,"2"-28"2617"0"0,-1 27-2540 0 0,-1 1 1 0 0,1 0 0 0 0,0-1-1 0 0,0 1 1 0 0,0 0 0 0 0,0-1 0 0 0,0 1-1 0 0,0 0 1 0 0,0 0 0 0 0,3-2-1 0 0,-3 2-19 0 0,-1 1 0 0 0,0-1-1 0 0,1 1 1 0 0,-1-1-1 0 0,1 1 1 0 0,-1-1-1 0 0,0 0 1 0 0,1 1-1 0 0,-1-1 1 0 0,0 0 0 0 0,1 0-1 0 0,-1 1 1 0 0,0-1-1 0 0,0 0 1 0 0,0 1-1 0 0,0-1 1 0 0,0 0-1 0 0,0 0 1 0 0,0 1-1 0 0,0-1 1 0 0,0 0 0 0 0,0 0-1 0 0,0 1 1 0 0,-1-1-1 0 0,1 0 1 0 0,0 1-1 0 0,0-1 1 0 0,-1 0-1 0 0,1 1 1 0 0,-1-2 0 0 0,-10-12 2228 0 0,9 12-1150 0 0,-19 0 132 0 0,18 1-1170 0 0,0 1 0 0 0,-1 0 0 0 0,1-1 1 0 0,0 1-1 0 0,-1 0 0 0 0,1 1 0 0 0,0-1 0 0 0,-1 1 0 0 0,-4 1 0 0 0,5-1-102 0 0,1 1-1 0 0,-1 0 1 0 0,0 0 0 0 0,1 0-1 0 0,0 0 1 0 0,-1 0 0 0 0,1 1-1 0 0,0-1 1 0 0,0 1 0 0 0,0-1-1 0 0,1 1 1 0 0,-1 0-1 0 0,1 0 1 0 0,-3 5 0 0 0,-9 15 346 0 0,-41 58 727 0 0,49-73-1051 0 0,0 1 0 0 0,0 0 0 0 0,1 0-1 0 0,-5 14 1 0 0,-3 7 143 0 0,-14 40 320 0 0,25-66-540 0 0,0 0-1 0 0,1 0 0 0 0,-1 1 0 0 0,1-1 0 0 0,0 8 1 0 0,1-3 20 0 0,-1-7-4 0 0,7 8 98 0 0,-6-9-150 0 0,0 0 1 0 0,1 0 0 0 0,-1 0-1 0 0,0 0 1 0 0,1 0 0 0 0,0 0-1 0 0,-1 0 1 0 0,1 0 0 0 0,-1-1-1 0 0,1 1 1 0 0,0-1 0 0 0,0 1-1 0 0,-1-1 1 0 0,1 1 0 0 0,0-1-1 0 0,0 0 1 0 0,-1 0 0 0 0,1 0-1 0 0,0 0 1 0 0,3-1 0 0 0,5-1-64 0 0,1 0 0 0 0,13-4 0 0 0,-17 4-6 0 0,1 0 47 0 0,1-1 0 0 0,-1 1 1 0 0,0-1-1 0 0,0-1 1 0 0,0 0-1 0 0,0 0 1 0 0,-1 0-1 0 0,1-1 0 0 0,-1 0 1 0 0,8-8-1 0 0,28-27 10 0 0,-33 33 0 0 0,-1-2 0 0 0,0 0 0 0 0,0 0 0 0 0,0 0 0 0 0,-1-1 0 0 0,12-19 0 0 0,-12 14 77 0 0,1 1 0 0 0,12-15 0 0 0,7-11 148 0 0,-29 40-210 0 0,0 0 0 0 0,0 0-1 0 0,-1 0 1 0 0,1 0 0 0 0,0 0-1 0 0,0 1 1 0 0,0-1 0 0 0,0 0-1 0 0,0 1 1 0 0,0-1 0 0 0,-2 1-1 0 0,-2 4-14 0 0,-1 0 0 0 0,1 1 0 0 0,0-1 0 0 0,0 1 0 0 0,1 0 0 0 0,-1 0 0 0 0,1 1 0 0 0,1-1 0 0 0,-1 1 0 0 0,1 0 0 0 0,0 0 0 0 0,1 0 0 0 0,0 0 0 0 0,0 0 0 0 0,0 1 0 0 0,0 9 0 0 0,2-13 2 0 0,-1 0 0 0 0,0 0-1 0 0,0-1 1 0 0,0 1-1 0 0,-1 3 1 0 0,0-3 2 0 0,1 0 0 0 0,0 0 0 0 0,0 0 0 0 0,0 0 0 0 0,0 5 0 0 0,1-8-3 0 0,0 0 0 0 0,0 0 0 0 0,1 0 0 0 0,-1 0 0 0 0,0 0 1 0 0,0 1-1 0 0,1-1 0 0 0,-1 0 0 0 0,0 0 0 0 0,1 0 0 0 0,-1 0 1 0 0,1 0-1 0 0,0 0 0 0 0,-1 0 0 0 0,1 0 0 0 0,0 0 0 0 0,0-1 0 0 0,-1 1 1 0 0,1 0-1 0 0,0 0 0 0 0,0 0 0 0 0,2 0 0 0 0,3 3 11 0 0,1 0-1 0 0,1-1 1 0 0,-1 0-1 0 0,0 0 0 0 0,1-1 1 0 0,-1 0-1 0 0,1-1 1 0 0,0 1-1 0 0,14 0 1 0 0,1-2-485 0 0,0-1 1 0 0,25-4 0 0 0,-15 1-1046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8.6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16 679 3680 0 0,'0'0'167'0'0,"2"-1"-7"0"0,4-1-110 0 0,-1 0 1 0 0,0-1 0 0 0,10-5 0 0 0,30-27 5927 0 0,-16 11-3133 0 0,-24 20-2534 0 0,0 0 0 0 0,-1-1 1 0 0,7-8-1 0 0,-7 8-86 0 0,-1 1-1 0 0,1-1 1 0 0,9-6 0 0 0,-4 4-61 0 0,-1-1 0 0 0,1 0 0 0 0,-1 0 1 0 0,-1 0-1 0 0,1-1 0 0 0,-1 0 0 0 0,-1-1 0 0 0,0 0 0 0 0,0 0 1 0 0,7-18-1 0 0,-2-4 515 0 0,-1-1-1 0 0,7-41 1 0 0,-8 34-523 0 0,-4 11-128 0 0,-2 0 0 0 0,-1-1 0 0 0,-1-35 0 0 0,-1 40-14 0 0,-1 19-2 0 0,1 0 1 0 0,-1 0 0 0 0,0 1-1 0 0,0-1 1 0 0,-1 0-1 0 0,0 1 1 0 0,0-1 0 0 0,0 1-1 0 0,0 0 1 0 0,-5-8-1 0 0,6 12-12 0 0,0 0 0 0 0,0 0 0 0 0,0 0 0 0 0,0 0 0 0 0,0 0 0 0 0,0 1 0 0 0,0-1 0 0 0,-1 0 0 0 0,1 1 0 0 0,0-1 0 0 0,0 0 0 0 0,0 1 0 0 0,-1-1 0 0 0,1 1 0 0 0,0 0 0 0 0,-1 0 0 0 0,1-1 0 0 0,0 1 0 0 0,-1 0 0 0 0,1 0 0 0 0,0 0 0 0 0,-1 0 0 0 0,1 0 0 0 0,-1 1 0 0 0,1-1 0 0 0,-2 1 0 0 0,-2 0 0 0 0,1 0 0 0 0,-1 0 0 0 0,1 1 0 0 0,0-1 0 0 0,0 1 0 0 0,0 0 0 0 0,-5 3 0 0 0,4 0 71 0 0,-1 0-1 0 0,1 0 0 0 0,0 0 1 0 0,0 1-1 0 0,0-1 0 0 0,-6 12 0 0 0,1 1 232 0 0,-9 20 0 0 0,5-3-156 0 0,2 1 0 0 0,-8 43 0 0 0,4-17-64 0 0,4-14-82 0 0,1 1 0 0 0,3 0 0 0 0,2 0 0 0 0,1 63 0 0 0,6-94 8 0 0,0-1-1 0 0,1 1 0 0 0,5 21 1 0 0,-5-29-3 0 0,1 0 1 0 0,0 0 0 0 0,1-1-1 0 0,0 1 1 0 0,0-1 0 0 0,1 0-1 0 0,7 10 1 0 0,-10-16 4 0 0,0 0 0 0 0,1 0 0 0 0,-1 0 0 0 0,0-1 0 0 0,1 1 0 0 0,0-1 0 0 0,-1 1 0 0 0,1-1 0 0 0,0 0 0 0 0,0 0 0 0 0,0 0 0 0 0,0-1 0 0 0,1 1 0 0 0,-1-1 0 0 0,0 1 0 0 0,1-1 0 0 0,-1 0 0 0 0,1-1 0 0 0,-1 1 0 0 0,1 0 0 0 0,6-1 0 0 0,-4 0 0 0 0,0-1-1 0 0,0 0 1 0 0,-1 0-1 0 0,1 0 1 0 0,0-1-1 0 0,0 0 1 0 0,10-4-1 0 0,36-24 43 0 0,-45 25-51 0 0,-1 1-1 0 0,0-1 0 0 0,0 0 0 0 0,0 0 0 0 0,0-1 0 0 0,6-8 0 0 0,-2 3 0 0 0,-6 6 0 0 0,-1-1 0 0 0,1 1 0 0 0,-1-1 0 0 0,0 0 0 0 0,0 0 0 0 0,-1 0 0 0 0,2-8 0 0 0,2-2 0 0 0,-3 7-15 0 0,-1-1 1 0 0,0 1-1 0 0,-1-1 0 0 0,0 0 0 0 0,0-19 0 0 0,-1 25 6 0 0,0 1-1 0 0,0 0 1 0 0,0-1-1 0 0,-1 1 1 0 0,1-1-1 0 0,-1 1 1 0 0,0-1 0 0 0,0 1-1 0 0,0 0 1 0 0,-1 0-1 0 0,1 0 1 0 0,-1-1-1 0 0,1 1 1 0 0,-1 1-1 0 0,0-1 1 0 0,0 0 0 0 0,-1 0-1 0 0,1 1 1 0 0,-1-1-1 0 0,1 1 1 0 0,-1 0-1 0 0,1 0 1 0 0,-1 0-1 0 0,0 0 1 0 0,0 0 0 0 0,0 0-1 0 0,-1 1 1 0 0,1 0-1 0 0,0-1 1 0 0,0 1-1 0 0,-1 0 1 0 0,1 1 0 0 0,0-1-1 0 0,-1 1 1 0 0,1-1-1 0 0,-1 1 1 0 0,-5 1-1 0 0,-14 2 10 0 0,0 1 0 0 0,1 2 0 0 0,-1 0 0 0 0,1 1 0 0 0,1 1 0 0 0,0 1 0 0 0,0 2 0 0 0,0-1 0 0 0,-25 20 0 0 0,41-26 59 0 0,0 0 0 0 0,1 0-1 0 0,-1 0 1 0 0,1 1 0 0 0,-7 9-1 0 0,10-12-168 0 0,-1 0 0 0 0,1 0 0 0 0,0 1 0 0 0,-1-1 0 0 0,1 0 0 0 0,0 0 0 0 0,1 1 0 0 0,-1-1 0 0 0,0 1 0 0 0,1-1 0 0 0,-1 1 0 0 0,1-1 0 0 0,0 1 0 0 0,0-1 0 0 0,0 4 0 0 0,5 6-6929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59.1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237 75 8288 0 0,'0'0'633'0'0,"1"-1"-441"0"0,6-2-77 0 0,-5 3 273 0 0,-2-3 109 0 0,0-7-30 0 0,0 9-389 0 0,0 1-1 0 0,0-1 1 0 0,0 1-1 0 0,0-1 1 0 0,0 1-1 0 0,0-1 1 0 0,0 1-1 0 0,0-1 0 0 0,0 1 1 0 0,1-1-1 0 0,-1 1 1 0 0,0-1-1 0 0,0 1 1 0 0,0 0-1 0 0,1-1 1 0 0,-1 1-1 0 0,0-1 1 0 0,1 1-1 0 0,-1 0 0 0 0,0-1 1 0 0,0 1-1 0 0,1 0 1 0 0,-1-1-1 0 0,1 1 1 0 0,-1 0-1 0 0,1-1 1 0 0,-2-9 514 0 0,0 8-544 0 0,0-1 0 0 0,0 1 0 0 0,-1 0 0 0 0,1 0 0 0 0,0 0 1 0 0,-1 0-1 0 0,0 1 0 0 0,1-1 0 0 0,-1 0 0 0 0,0 1 0 0 0,0-1 1 0 0,0 1-1 0 0,0-1 0 0 0,0 1 0 0 0,0 0 0 0 0,0 0 1 0 0,0 0-1 0 0,-1 0 0 0 0,1 0 0 0 0,0 1 0 0 0,-1-1 0 0 0,1 1 1 0 0,0-1-1 0 0,-4 1 0 0 0,-1-1 239 0 0,1 1 1 0 0,-1-1-1 0 0,0 1 1 0 0,0 1-1 0 0,0-1 1 0 0,0 1-1 0 0,-9 3 0 0 0,13-2-200 0 0,0-1 0 0 0,0 1 0 0 0,1 0 0 0 0,-1 0 0 0 0,1 0 0 0 0,-3 3-1 0 0,-43 57 1429 0 0,33-42-1147 0 0,10-12-312 0 0,0 1-1 0 0,-7 17 1 0 0,2-4-58 0 0,6-15 105 0 0,1 1-1 0 0,0 1 1 0 0,0-1-1 0 0,1 0 0 0 0,0 1 1 0 0,0-1-1 0 0,1 1 1 0 0,0-1-1 0 0,1 14 0 0 0,0-15-23 0 0,1 0 0 0 0,-1 0 0 0 0,1-1-1 0 0,1 1 1 0 0,-1-1 0 0 0,1 1 0 0 0,0-1 0 0 0,1 0-1 0 0,0 1 1 0 0,0-1 0 0 0,0-1 0 0 0,6 10-1 0 0,-6-13-24 0 0,-1 1-1 0 0,1-1 0 0 0,0 0 0 0 0,-1 0 0 0 0,1 0 1 0 0,0 0-1 0 0,0 0 0 0 0,1-1 0 0 0,-1 0 0 0 0,0 1 1 0 0,0-1-1 0 0,1 0 0 0 0,-1 0 0 0 0,0-1 1 0 0,1 1-1 0 0,6-1 0 0 0,2 1 124 0 0,0-1 0 0 0,0-1 0 0 0,21-4 1 0 0,17-6-1713 0 0,-17 3-4030 0 0,-6 3-1316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0.3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15 8288 0 0,'-5'-6'9521'0'0,"3"11"-9314"0"0,-4 7 263 0 0,0 1 0 0 0,2 0 0 0 0,0 0 0 0 0,0 0 0 0 0,1 0 0 0 0,-2 20 0 0 0,5 2-374 0 0,-4 98-27 0 0,3-97 518 0 0,1-24-164 0 0,-1 1 0 0 0,-2 14 0 0 0,2-3-289 0 0,0-19-100 0 0,-4-13-34 0 0,5 6 0 0 0,0 0 0 0 0,0 1 0 0 0,0-1 0 0 0,0 0 0 0 0,0 0 0 0 0,0 0 0 0 0,1 1 0 0 0,-1-1 0 0 0,1-3 0 0 0,3-13 0 0 0,-5 14 0 0 0,1 0 0 0 0,0 0 0 0 0,1 0 0 0 0,-1 0 0 0 0,1 0 0 0 0,-1 0 0 0 0,1 1 0 0 0,1-1 0 0 0,-1 0 0 0 0,3-6 0 0 0,-1 4 8 0 0,1-1 0 0 0,-2 0 0 0 0,1 0 0 0 0,-1 0 0 0 0,0 0 0 0 0,-1 0 0 0 0,2-15 0 0 0,-2 15 15 0 0,1-1 0 0 0,0 1-1 0 0,1 0 1 0 0,-1 0 0 0 0,1 0-1 0 0,5-9 1 0 0,4-9 10 0 0,14-24-106 0 0,-20 39 66 0 0,-4 7 1 0 0,0 0 0 0 0,0 0-1 0 0,1 1 1 0 0,-1-1 0 0 0,1 1-1 0 0,5-5 1 0 0,9-10-22 0 0,-15 15 28 0 0,0 0 0 0 0,0 0 0 0 0,0 1 0 0 0,0-1 0 0 0,0 1 0 0 0,0-1 0 0 0,3 0 0 0 0,-2 1 0 0 0,-1 0 0 0 0,0-1 0 0 0,0 1 0 0 0,0 0 0 0 0,0-1 0 0 0,0 0 0 0 0,3-3 0 0 0,-2 2 107 0 0,1-1 0 0 0,-1 0-1 0 0,1 1 1 0 0,0 0 0 0 0,1-1-1 0 0,-1 2 1 0 0,6-4 0 0 0,-8 5 842 0 0,9 6-784 0 0,3 3-196 0 0,-12-4 6 0 0,-1-1 3 0 0,4 7-70 0 0,-3-7 70 0 0,-1 0 1 0 0,1 0-1 0 0,-1 0 0 0 0,1 0 0 0 0,-1 1 0 0 0,0-1 0 0 0,0 0 0 0 0,-1 1 0 0 0,1-1 0 0 0,0 6 1 0 0,4 31 153 0 0,-4-32-104 0 0,1 0 1 0 0,-1 1-1 0 0,-1-1 1 0 0,0 17-1 0 0,-2-15-15 0 0,1-7-4 0 0,1 0-1 0 0,-1 0 0 0 0,1 0 0 0 0,-1 0 1 0 0,1 0-1 0 0,0 0 0 0 0,0 0 1 0 0,1 0-1 0 0,0 4 0 0 0,3 5 6 0 0,-3-9-7 0 0,0-1 1 0 0,0 1-1 0 0,0 0 0 0 0,0 0 1 0 0,-1 0-1 0 0,1 1 0 0 0,-1-1 1 0 0,0 0-1 0 0,0 0 1 0 0,0 0-1 0 0,0 0 0 0 0,-1 4 1 0 0,-3 12 40 0 0,2-12-57 0 0,0 0 0 0 0,1 0 0 0 0,0 1-1 0 0,0-1 1 0 0,1 12 0 0 0,0-8 8 0 0,0-8 686 0 0,-4-28-541 0 0,7 13-147 0 0,0-1-1 0 0,1 1 1 0 0,0 0 0 0 0,1 0-1 0 0,0 0 1 0 0,1 1 0 0 0,0 0-1 0 0,1 0 1 0 0,0 0 0 0 0,1 1-1 0 0,10-10 1 0 0,-14 14-4 0 0,1 0 0 0 0,-1-1 1 0 0,6-10-1 0 0,-7 12-3 0 0,0 0-1 0 0,0 0 1 0 0,0 0 0 0 0,0 0-1 0 0,1 1 1 0 0,0-1 0 0 0,6-4 0 0 0,5-9-33 0 0,-13 16 42 0 0,0-1-1 0 0,0 1 1 0 0,0-1 0 0 0,1 1 0 0 0,-1 0 0 0 0,0 0 0 0 0,1 0-1 0 0,3-2 1 0 0,22-14-52 0 0,-19 16 30 0 0,-5 2-25 0 0,-3 0 44 0 0,0 0 0 0 0,0 0 0 0 0,0 0-1 0 0,0 0 1 0 0,0 0 0 0 0,0 0 0 0 0,0 0 0 0 0,0 0 0 0 0,0 1-1 0 0,0-1 1 0 0,0 0 0 0 0,0 1 0 0 0,0-1 0 0 0,0 1 0 0 0,0-1-1 0 0,2 2 1 0 0,-3-1 3 0 0,1-1 1 0 0,-1 1-1 0 0,0-1 0 0 0,0 1 1 0 0,1-1-1 0 0,-1 1 0 0 0,0-1 1 0 0,0 1-1 0 0,0-1 0 0 0,0 1 0 0 0,0 0 1 0 0,0-1-1 0 0,0 1 0 0 0,0-1 1 0 0,0 1-1 0 0,0 0 0 0 0,0 4 0 0 0,6 14 1 0 0,-5-17-5 0 0,0 1 0 0 0,-1 0-1 0 0,1 0 1 0 0,0 0 0 0 0,-1 0-1 0 0,1 0 1 0 0,-1-1 0 0 0,0 1-1 0 0,0 6 1 0 0,-2 0 3 0 0,1 0 1 0 0,0 0-1 0 0,1 1 1 0 0,0-1-1 0 0,0 0 1 0 0,4 16-1 0 0,-4-20 2 0 0,0 0 0 0 0,0 1 0 0 0,0-1 0 0 0,-2 8 0 0 0,1-8 0 0 0,0 1 0 0 0,0 0 0 0 0,1-1 0 0 0,0 8 0 0 0,2 2 4 0 0,-1-6-86 0 0,-1 0 0 0 0,2-1 0 0 0,-1 1 0 0 0,1 0 0 0 0,0-1 0 0 0,1 0 0 0 0,5 11 0 0 0,-4-10-1351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0.9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268 158 5384 0 0,'0'0'1285'0'0,"0"-2"-494"0"0,0-6 16 0 0,0-6 554 0 0,0 1 0 0 0,-3-20 0 0 0,2 31-1262 0 0,0 1 0 0 0,1-1 0 0 0,-1 0 0 0 0,0 1 0 0 0,0-1-1 0 0,0 0 1 0 0,0 1 0 0 0,0-1 0 0 0,0 1 0 0 0,-3-3 0 0 0,-2-3 133 0 0,-6-18 720 0 0,0 2-361 0 0,11 22-523 0 0,0 0 0 0 0,1 0 0 0 0,-1 0 0 0 0,0 0 0 0 0,0 0 0 0 0,-1 0 0 0 0,1 1 0 0 0,0-1-1 0 0,0 0 1 0 0,0 0 0 0 0,0 1 0 0 0,-1-1 0 0 0,1 1 0 0 0,0-1 0 0 0,-1 1 0 0 0,0-1 0 0 0,-1 1 6 0 0,1 0 0 0 0,-1 0 0 0 0,1 0 0 0 0,-1 0 0 0 0,1 1 0 0 0,-1-1 0 0 0,1 1 0 0 0,0-1 0 0 0,-1 1 0 0 0,1 0 0 0 0,0 0 0 0 0,-1 0 1 0 0,1 0-1 0 0,0 0 0 0 0,0 1 0 0 0,0-1 0 0 0,0 1 0 0 0,0-1 0 0 0,-2 3 0 0 0,-5 5 372 0 0,1 0-1 0 0,-13 17 0 0 0,12-14-164 0 0,-5 7-73 0 0,0 1 0 0 0,1 1 0 0 0,1 0 0 0 0,1 0 0 0 0,1 1 0 0 0,1 1 0 0 0,1 0 0 0 0,-7 27 0 0 0,14-26-183 0 0,4-19 23 0 0,-1-2-36 0 0,0-1 1 0 0,0 1-1 0 0,0-1 0 0 0,1 0 0 0 0,-1 1 0 0 0,1-1 0 0 0,0 0 0 0 0,4 2 1 0 0,-6-4-4 0 0,1 1 0 0 0,-1-1 0 0 0,0 0 0 0 0,0 0 0 0 0,1 1 0 0 0,-1-1 0 0 0,0 0 0 0 0,1 0 0 0 0,-1-1 1 0 0,0 1-1 0 0,0 0 0 0 0,3-1 0 0 0,4 0 47 0 0,-2 0-37 0 0,-1-1 1 0 0,1 0-1 0 0,-1 1 0 0 0,0-2 0 0 0,0 1 0 0 0,0 0 0 0 0,0-1 0 0 0,7-5 0 0 0,0-1 39 0 0,22-21 0 0 0,-19 13-199 0 0,0 0-1 0 0,-2-1 0 0 0,12-20 1 0 0,13-16-878 0 0,-36 49 961 0 0,-1 4 14 0 0,-1 2 32 0 0,-2 8 70 0 0,-8 17 318 0 0,8-22-299 0 0,0 0 0 0 0,0 0-1 0 0,0 0 1 0 0,1 0 0 0 0,-1 5 0 0 0,-1 1 35 0 0,2-8-89 0 0,1-1 0 0 0,-1 1 0 0 0,1 0 1 0 0,-1 0-1 0 0,1-1 0 0 0,-1 1 0 0 0,1 0 0 0 0,0 0 0 0 0,0-1 0 0 0,0 1 0 0 0,0 0 0 0 0,0 0 0 0 0,1 3 0 0 0,3 4-18 0 0,-3-7-96 0 0,-1-1-1 0 0,0 1 1 0 0,1-1-1 0 0,0 1 1 0 0,-1-1-1 0 0,1 1 1 0 0,0-1-1 0 0,0 0 1 0 0,0 1-1 0 0,0-1 1 0 0,0 0-1 0 0,0 0 1 0 0,0 0-1 0 0,0 1 1 0 0,0-1 0 0 0,0 0-1 0 0,1-1 1 0 0,-1 1-1 0 0,0 0 1 0 0,3 1-1 0 0,-2-2-927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2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3224 0 0,'0'0'6565'0'0,"1"3"-5908"0"0,3 7 175 0 0,-1-2-415 0 0,0 0 1 0 0,0 0-1 0 0,0 1 0 0 0,-2-1 1 0 0,1 0-1 0 0,1 14 1 0 0,1 19 778 0 0,-4-29-1083 0 0,2 0 0 0 0,-1 1 0 0 0,6 17 0 0 0,2 12 377 0 0,-5-25-326 0 0,-2-14-134 0 0,-2 0 0 0 0,1-1 0 0 0,0 1 0 0 0,0 0 0 0 0,-1 0 0 0 0,0 3-1 0 0,2 12 126 0 0,0 0-1 0 0,5 23 0 0 0,-2-16-98 0 0,1 0 22 0 0,-4-18-33 0 0,0 0 0 0 0,-1 0 1 0 0,1 13-1 0 0,-1 8 58 0 0,1 1 1 0 0,11 48-1 0 0,-10-41-336 0 0,-2-7 98 0 0,1-7 135 0 0,-2 30 0 0 0,-1-18 0 0 0,-1 9 132 0 0,0-28-16 0 0,2 1 0 0 0,0 19 0 0 0,2 6-198 0 0,-3-31 18 0 0,2-1 1 0 0,-1 0-1 0 0,1 1 1 0 0,0-1-1 0 0,5 17 0 0 0,-3-16 121 0 0,-1 1-1 0 0,2 18 1 0 0,2 8 159 0 0,-5-30-84 0 0,0-1 1 0 0,0 1 0 0 0,-1-1 0 0 0,-1 12-1 0 0,0-3 2 0 0,1 1 115 0 0,-5 23-1 0 0,0 12 196 0 0,-1 24-472 0 0,6 58 1148 0 0,6-80-696 0 0,-6-40-308 0 0,-1-1-1 0 0,-3 19 1 0 0,2-3-263 0 0,2-23 122 0 0,0-1 0 0 0,0 0 0 0 0,-1 1 0 0 0,1-1 0 0 0,-1 0-1 0 0,-2 6 1 0 0,1-4 25 0 0,1 1 0 0 0,0-1 0 0 0,0 1 0 0 0,0 12 0 0 0,-2 14 0 0 0,-4 37 0 0 0,5-55 0 0 0,1 0 0 0 0,0 0 0 0 0,0 0 0 0 0,2 0 0 0 0,0 0 0 0 0,0 0 0 0 0,6 18 0 0 0,-7-28 6 0 0,0 1 0 0 0,1-1 0 0 0,-1 1 0 0 0,-1-1 0 0 0,1 0-1 0 0,-2 7 1 0 0,-2 18 17 0 0,3 13 1 0 0,0-25-1 0 0,1 0 1 0 0,0 0-1 0 0,3 18 1 0 0,-1-5 15 0 0,-2-26-33 0 0,0 1 0 0 0,0-1-1 0 0,0 1 1 0 0,1-1 0 0 0,2 8 0 0 0,-1-3 4 0 0,0 1 0 0 0,0 0 0 0 0,-1 20 0 0 0,3 14 14 0 0,11 33-24 0 0,-6-30 97 0 0,-6-35-36 0 0,-1-1 0 0 0,0 1 0 0 0,1 17-1 0 0,-3-15 70 0 0,1 1-1 0 0,0-1 1 0 0,2 1 0 0 0,0-1-1 0 0,5 17 1 0 0,-7-27-30 0 0,1 1 1 0 0,-2-1 0 0 0,1 1-1 0 0,0 0 1 0 0,-1 7 0 0 0,0-8-67 0 0,0 0 1 0 0,0 0 0 0 0,0 0 0 0 0,1 0 0 0 0,0 0 0 0 0,3 8 0 0 0,-1-2-82 0 0,0 0 0 0 0,-1 0 0 0 0,0 0 0 0 0,0 0 1 0 0,-2 0-1 0 0,1 14 0 0 0,1 21 297 0 0,-1-37-217 0 0,-1 0-1 0 0,0 0 1 0 0,-2 12-1 0 0,0 11 14 0 0,-1-6 80 0 0,2-22-89 0 0,0 1 1 0 0,0-1-1 0 0,1 0 0 0 0,0 1 0 0 0,0-1 1 0 0,0 0-1 0 0,1 5 0 0 0,1 7-119 0 0,1 25 0 0 0,0 5-90 0 0,-1-19 329 0 0,2 9 200 0 0,7 26-95 0 0,-9-50-248 0 0,-1-1 24 0 0,1 1 0 0 0,5 16 0 0 0,4 6-111 0 0,-9-31 57 0 0,1 6 16 0 0,-1 1 1 0 0,7 46-739 0 0,-8-53 803 0 0,-1 0 1 0 0,1 0 0 0 0,-1 0-1 0 0,0 0 1 0 0,0 0 0 0 0,0 0-1 0 0,-1 6 1 0 0,1-6-54 0 0,-1 0-1 0 0,1 0 0 0 0,0 0 1 0 0,0 0-1 0 0,0 0 1 0 0,2 7-1 0 0,8 33-631 0 0,-6-13 581 0 0,4 24 39 0 0,-3-42 0 0 0,-2-5 87 0 0,0 0 0 0 0,0 1 1 0 0,1 10-1 0 0,5 13 56 0 0,-8-30-180 0 0,-1 1-1 0 0,0-1 0 0 0,1 1 1 0 0,-1 0-1 0 0,0-1 0 0 0,0 1 1 0 0,1 0-1 0 0,-1-1 0 0 0,-1 1 0 0 0,1 2 1 0 0,0 7 167 0 0,0-8-75 0 0,2 11 240 0 0,-1-1 0 0 0,-1 23 0 0 0,0-27-352 0 0,0-3 76 0 0,0-3-8 0 0,0-1-1 0 0,0 1 0 0 0,0-1 0 0 0,0 1 0 0 0,1-1 1 0 0,0 1-1 0 0,-1-1 0 0 0,1 1 0 0 0,1 2 0 0 0,0 9 64 0 0,-3 7 16 0 0,1-16-80 0 0,0 0 0 0 0,1 0 0 0 0,-1 0 0 0 0,3 9 0 0 0,-1 6 184 0 0,1-7-45 0 0,-2-12-132 0 0,-1 1 0 0 0,1 0 0 0 0,-1 0-1 0 0,1 0 1 0 0,-1 0 0 0 0,0 0 0 0 0,0 0-1 0 0,0 0 1 0 0,0 0 0 0 0,0 1 0 0 0,-2 2-7 0 0,1-4-10 0 0,0 0 0 0 0,1 0 1 0 0,0 0-1 0 0,-1 0 0 0 0,1 1 0 0 0,0-1 1 0 0,-1 0-1 0 0,1 0 0 0 0,0 1 1 0 0,0-1-1 0 0,0 0 0 0 0,0 0 1 0 0,0 1-1 0 0,0 0 0 0 0,1 8 0 0 0,4 1 0 0 0,5 34 0 0 0,-10-45 0 0 0,1 1 0 0 0,-1 0 0 0 0,0-1 0 0 0,1 1 0 0 0,-1 0 0 0 0,0-1 0 0 0,0 1 0 0 0,1 0 0 0 0,-1 0 0 0 0,0-1 0 0 0,0 1 0 0 0,0 0 0 0 0,0 0 0 0 0,0-1 0 0 0,0 1 0 0 0,0 0 0 0 0,0 0 0 0 0,-1-1 0 0 0,1 1 0 0 0,0 1 0 0 0,-1 0 0 0 0,-1 7-4 0 0,1-8 14 0 0,0 1 0 0 0,1-1 0 0 0,-1 1 0 0 0,1-1 0 0 0,-1 1 0 0 0,1 0 0 0 0,-1-1 0 0 0,1 1 0 0 0,0 0 1 0 0,0-1-1 0 0,0 1 0 0 0,0 0 0 0 0,0-1 0 0 0,1 3 0 0 0,-1 23-10 0 0,6 6 85 0 0,-6 2-85 0 0,0 1 0 0 0,0 0 75 0 0,0-34-36 0 0,-1-1-14 0 0,0-1 0 0 0,0 1 0 0 0,0-1 0 0 0,0 1 0 0 0,0-1 0 0 0,0 1 0 0 0,0 0 0 0 0,0-1 0 0 0,0 1 0 0 0,0 0 0 0 0,0 1 0 0 0,-4 3-80 0 0,0-2-11 0 0,0 0 15 0 0,-1 1 0 0 0,1-1 0 0 0,-1 0 0 0 0,0 0 0 0 0,-12 3 0 0 0,12-4 134 0 0,0 1 1 0 0,0 0-1 0 0,0 0 1 0 0,0 0-1 0 0,0 1 1 0 0,-7 5-1 0 0,9-6-170 0 0,3-2 24 0 0,0 0-1 0 0,0-1 1 0 0,-1 1-1 0 0,1 0 0 0 0,0-1 1 0 0,0 1-1 0 0,0-1 1 0 0,0 0-1 0 0,0 1 1 0 0,-1-1-1 0 0,1 0 0 0 0,0 0 1 0 0,0 1-1 0 0,-1-1 1 0 0,-1 0-1 0 0,-5-2-6491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1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0 673 2304 0 0,'11'0'440'0'0,"22"-4"6741"0"0,-31 4-6916 0 0,0-1 0 0 0,0 1 1 0 0,0-1-1 0 0,0 0 0 0 0,0 0 0 0 0,0 0 0 0 0,0 0 1 0 0,0 0-1 0 0,0 0 0 0 0,2-2 0 0 0,2-1 243 0 0,54-36 3045 0 0,-48 33-3212 0 0,-1 0-1 0 0,-1-1 1 0 0,0 0-1 0 0,0 0 0 0 0,0-1 1 0 0,-1 0-1 0 0,11-14 1 0 0,-5 2 31 0 0,0-1 1 0 0,20-40 0 0 0,-29 48-249 0 0,-1 1 0 0 0,0-1 0 0 0,4-23 0 0 0,5-17 74 0 0,-6 23-272 0 0,-1 0-1 0 0,-2 0 0 0 0,-1-1 1 0 0,-1 1-1 0 0,-2-41 0 0 0,-1 66 94 0 0,0 0 0 0 0,-1-1 0 0 0,0 1 0 0 0,-4-12-1 0 0,5 17-12 0 0,0 0-1 0 0,-1-1 1 0 0,1 1-1 0 0,-1 0 0 0 0,1-1 1 0 0,-1 1-1 0 0,0 0 1 0 0,1-1-1 0 0,-1 1 0 0 0,0 0 1 0 0,0 0-1 0 0,0 0 1 0 0,0 0-1 0 0,0 0 0 0 0,0 0 1 0 0,0 0-1 0 0,0 0 1 0 0,0 0-1 0 0,0 0 1 0 0,-1 1-1 0 0,1-1 0 0 0,0 0 1 0 0,-1 1-1 0 0,1-1 1 0 0,0 1-1 0 0,-3-1 0 0 0,2 2 27 0 0,0-1 0 0 0,0 1 0 0 0,0 0 0 0 0,0 0 0 0 0,0 0 0 0 0,0 0 0 0 0,0 0 0 0 0,1 0 0 0 0,-4 2 0 0 0,0 1 32 0 0,1-1-31 0 0,0-1-1 0 0,0 1 1 0 0,0 0 0 0 0,1 0-1 0 0,-1 1 1 0 0,1-1-1 0 0,0 1 1 0 0,-4 6-1 0 0,-19 36 145 0 0,19-32-120 0 0,-58 128 296 0 0,48-106-230 0 0,1 1-1 0 0,3 0 1 0 0,0 1-1 0 0,-11 67 0 0 0,20-80-320 0 0,0 26-1 0 0,1-13 104 0 0,2-30 95 0 0,1 0 0 0 0,0 0 0 0 0,0 0 0 0 0,1 1 0 0 0,0-1 0 0 0,1 0 0 0 0,-1 0 0 0 0,1 0 0 0 0,1 0 0 0 0,0 0 0 0 0,0-1 0 0 0,0 1 0 0 0,1-1 0 0 0,0 0 0 0 0,1 0 0 0 0,9 12 0 0 0,-10-16 10 0 0,-1 0 0 0 0,1 0-1 0 0,0-1 1 0 0,0 1-1 0 0,0-1 1 0 0,0 0-1 0 0,0 0 1 0 0,0-1 0 0 0,1 1-1 0 0,-1-1 1 0 0,1 0-1 0 0,-1 0 1 0 0,7 0 0 0 0,-3 0 14 0 0,0 0 0 0 0,0-1 0 0 0,1 0 0 0 0,-1-1 0 0 0,0 0 0 0 0,10-2 0 0 0,-7 0-36 0 0,0-1-1 0 0,0 0 1 0 0,0-1 0 0 0,0 0 0 0 0,-1 0-1 0 0,1-1 1 0 0,-2-1 0 0 0,1 0 0 0 0,-1 0-1 0 0,0-1 1 0 0,0 0 0 0 0,-1 0 0 0 0,0-1-1 0 0,0 0 1 0 0,-1-1 0 0 0,-1 0 0 0 0,1 0-1 0 0,-2 0 1 0 0,1-1 0 0 0,-2 1 0 0 0,1-1-1 0 0,-1-1 1 0 0,-1 1 0 0 0,0 0 0 0 0,2-15-1 0 0,-5 23-4 0 0,0 1-1 0 0,1-1 0 0 0,-1 0 1 0 0,0 1-1 0 0,-1-1 1 0 0,1 0-1 0 0,0 1 0 0 0,-1-1 1 0 0,1 1-1 0 0,-1-1 0 0 0,0 1 1 0 0,0-1-1 0 0,0 1 1 0 0,0-1-1 0 0,0 1 0 0 0,-1 0 1 0 0,-1-3-1 0 0,0 3 13 0 0,0 1 0 0 0,0-1 0 0 0,0 0 0 0 0,0 1 0 0 0,0 0 0 0 0,0 0 0 0 0,0 0 0 0 0,0 0 0 0 0,-1 0 0 0 0,-4 0 0 0 0,-38-1-30 0 0,38 2 34 0 0,-16 0 20 0 0,-2-1 80 0 0,-1 2-1 0 0,1 0 1 0 0,-1 2 0 0 0,-39 9-1 0 0,59-11-70 0 0,3 0-2 0 0,-1 1 0 0 0,1-1 0 0 0,-1 0 0 0 0,1 1 0 0 0,-1 0 0 0 0,1 0 0 0 0,0 1 0 0 0,0-1 0 0 0,-5 5 0 0 0,3-2-490 0 0,2-2 693 0 0,0 1 1 0 0,1 0-1 0 0,-1 0 0 0 0,-3 5 1 0 0,1 5-1580 0 0,7 3-4279 0 0,0-4-1554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2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17 134 10136 0 0,'0'-1'230'0'0,"-1"-4"-155"0"0,0 1 0 0 0,0 0 0 0 0,1-1 0 0 0,0 1 0 0 0,0-1 1 0 0,0 1-1 0 0,0-1 0 0 0,1 1 0 0 0,0 0 0 0 0,1-6 0 0 0,3 1 70 0 0,-4 8 45 0 0,-1 1 1 0 0,0 0-1 0 0,0 0 0 0 0,0 0 0 0 0,0-1 1 0 0,1 1 760 0 0,-1 0-761 0 0,0-1 0 0 0,0 1 1 0 0,0 0-1 0 0,1 0 0 0 0,-1 0 0 0 0,0 0 1 0 0,0 0-1 0 0,0 0 0 0 0,0 0 0 0 0,1 0 1 0 0,-1 0-1 0 0,0 0 0 0 0,0-1 0 0 0,0 1 1 0 0,1 0-1 0 0,-1 0 0 0 0,0 0 0 0 0,0 0 1 0 0,0 0-1 0 0,1 0 0 0 0,-1 1 0 0 0,0-1 1 0 0,0 0-1 0 0,0 0 0 0 0,1 0 0 0 0,-1 0 1 0 0,0 0-1 0 0,0 0 0 0 0,1 0 0 0 0,2 10 1486 0 0,-1 16-2244 0 0,-2-25 905 0 0,-1 12-116 0 0,0-1 0 0 0,-1 1 0 0 0,-5 17 0 0 0,3-13-39 0 0,-3 22 0 0 0,2 5 24 0 0,-3 58 325 0 0,8-101 183 0 0,11-11-242 0 0,30-63 277 0 0,-10 20-556 0 0,10-14-17 0 0,31-26 352 0 0,-68 88-504 0 0,1 0-1 0 0,-1 0 0 0 0,1 1 1 0 0,0-1-1 0 0,0 1 1 0 0,7-5-1 0 0,-5 4-24 0 0,0 0-1 0 0,11-11 1 0 0,-8 6-13 0 0,-5 5-34 0 0,-4 5-52 0 0,-1 14-8904 0 0,0 0 1923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2.5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5984 0 0,'0'0'3601'0'0,"1"1"-1953"0"0,0 3-1067 0 0,1 0 1 0 0,0 0-1 0 0,0 0 0 0 0,1-1 1 0 0,-1 1-1 0 0,1-1 0 0 0,0 1 1 0 0,0-1-1 0 0,0 0 0 0 0,5 4 1 0 0,3 0 535 0 0,-1 0 1 0 0,16 6-1 0 0,-1 0-464 0 0,-18-9-556 0 0,0-1 1 0 0,0 0-1 0 0,1-1 1 0 0,-1 0 0 0 0,1 0-1 0 0,-1 0 1 0 0,13 0-1 0 0,57-1 516 0 0,-47-1-474 0 0,-16-1-106 0 0,0 0-1 0 0,16-4 1 0 0,-6 1-709 0 0,-21 3 245 0 0,0 0 1 0 0,-1 0-1 0 0,1 1 0 0 0,-1-1 0 0 0,1-1 0 0 0,3-1 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3.0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60 10912 0 0,'0'0'832'0'0,"1"0"-568"0"0,8-4 4687 0 0,-10 7-4220 0 0,-5 14 79 0 0,0 0 0 0 0,-3 19-1 0 0,8 2 419 0 0,1-12-358 0 0,-1-13-614 0 0,2-1 0 0 0,-1 0 0 0 0,1 1 0 0 0,4 15 1 0 0,-3-21-236 0 0,-1-2 78 0 0,0 0 0 0 0,0 0 1 0 0,1 0-1 0 0,0 0 0 0 0,0 0 0 0 0,0 0 0 0 0,1-1 0 0 0,0 1 0 0 0,0-1 0 0 0,0 0 0 0 0,0 1 0 0 0,0-1 0 0 0,1-1 0 0 0,0 1 1 0 0,0 0-1 0 0,0-1 0 0 0,0 0 0 0 0,5 3 0 0 0,-7-6-87 0 0,0 1-1 0 0,0-1 1 0 0,-1 1-1 0 0,1-1 1 0 0,0 0 0 0 0,0 0-1 0 0,0 0 1 0 0,-1 0 0 0 0,1 0-1 0 0,0 0 1 0 0,0 0 0 0 0,3-2-1 0 0,-3 2 3 0 0,12-2-14 0 0,-10 1 0 0 0,0 1 0 0 0,0-1 0 0 0,0 0 0 0 0,0 0 0 0 0,0 0 0 0 0,0-1 0 0 0,0 1 0 0 0,0-1 0 0 0,0 0 0 0 0,5-4 0 0 0,39-22 0 0 0,-36 18-7 0 0,-2-1 0 0 0,1 0 0 0 0,-2 0 0 0 0,1 0 0 0 0,-2-2 0 0 0,1 1-1 0 0,-2-1 1 0 0,7-14 0 0 0,-3 7-653 0 0,17-25 0 0 0,-25 40 589 0 0,0-1-1 0 0,-1 1 0 0 0,1-1 0 0 0,-1 0 1 0 0,0 0-1 0 0,1-8 0 0 0,7-18-34 0 0,-9 30 106 0 0,0-1 0 0 0,0-1 0 0 0,0 1 0 0 0,-1 0 0 0 0,1 0 0 0 0,-1 0 0 0 0,1-4 0 0 0,0-4 0 0 0,3 2 64 0 0,-3 8 748 0 0,-2 14 139 0 0,-4 7-793 0 0,-7 30-151 0 0,11-41-12 0 0,1-1 1 0 0,-1 0-1 0 0,1 0 0 0 0,1 1 0 0 0,0-1 1 0 0,0 0-1 0 0,0 0 0 0 0,1 0 0 0 0,0 0 1 0 0,1 0-1 0 0,6 14 0 0 0,-6-16 93 0 0,0-1 0 0 0,0 0 0 0 0,1 0 0 0 0,-1 0 0 0 0,1 0 1 0 0,1-1-1 0 0,-1 0 0 0 0,0 1 0 0 0,1-1 0 0 0,0-1 0 0 0,0 1 0 0 0,0-1 0 0 0,1 0 0 0 0,-1 0 0 0 0,1-1 0 0 0,7 4 0 0 0,6-1 98 0 0,-1-1-1 0 0,1 0 0 0 0,25 1 1 0 0,57-2-1957 0 0,-98-3 1626 0 0,21-1-2367 0 0,-2-4-6017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5.8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1 105 0 0 0,'7'1'179'0'0,"0"0"1"0"0,0 0-1 0 0,0 0 0 0 0,0-1 1 0 0,0 0-1 0 0,0 0 0 0 0,1-1 1 0 0,11-2-1 0 0,5-1 456 0 0,-12 2 257 0 0,0 0 0 0 0,1-1 0 0 0,20-9-1 0 0,-19 7-115 0 0,26-6 0 0 0,55-9 905 0 0,-89 19-1560 0 0,0 1 1 0 0,0 0-1 0 0,0 0 0 0 0,0 0 1 0 0,0 1-1 0 0,0 0 0 0 0,0 0 1 0 0,0 0-1 0 0,10 5 0 0 0,-14-6-47 0 0,-1 0 7 0 0,9 1 85 0 0,0 0-1 0 0,17 4 1 0 0,-16-2-66 0 0,0-1 1 0 0,19 1 0 0 0,-4-4-5 0 0,38-7 0 0 0,-15 2-72 0 0,-21 1 115 0 0,38-10 1 0 0,11-3 685 0 0,2 8 455 0 0,-76 10-1292 0 0,0 0 0 0 0,0 0 0 0 0,0 0 0 0 0,0 0-1 0 0,0 0 1 0 0,0 1 0 0 0,3 0 0 0 0,12 2-78 0 0,143 1 357 0 0,-109-5-267 0 0,-24 0 0 0 0,53 4 0 0 0,-69 1 0 0 0,-7-2 20 0 0,0 0 0 0 0,0-1 0 0 0,0 1 0 0 0,0-1 0 0 0,0 0 0 0 0,1-1 1 0 0,-1 1-1 0 0,8-1 0 0 0,3 2-12 0 0,18 5 48 0 0,-24-6-55 0 0,0-1 1 0 0,0-1 0 0 0,0 1-1 0 0,-1-2 1 0 0,1 1-1 0 0,0-1 1 0 0,9-4 0 0 0,22-3-4 0 0,0-4 12 0 0,-25 12 44 0 0,-9 1 62 0 0,0 1 1 0 0,-1-1 0 0 0,1 1 0 0 0,7 2 0 0 0,-14-3-110 0 0,0 1 0 0 0,1-1 0 0 0,-1 0 0 0 0,1 0 0 0 0,-1 1 0 0 0,1-1 0 0 0,0 0 0 0 0,-1 0 0 0 0,1 0 0 0 0,-1 0 0 0 0,1 0 0 0 0,-1 0 0 0 0,1 0 0 0 0,-1 0 0 0 0,1 0 0 0 0,-1 0 0 0 0,1 0 0 0 0,0 0 0 0 0,11 0 100 0 0,-9 1-91 0 0,0 0-1 0 0,0 0 1 0 0,0-1 0 0 0,0 1 0 0 0,0-1 0 0 0,0 0 0 0 0,0 1 0 0 0,6-2 0 0 0,-2 0 6 0 0,3-1 102 0 0,-10 1-115 0 0,1 1 0 0 0,-1 0 1 0 0,0 0-1 0 0,1 0 0 0 0,-1-1 1 0 0,1 1-1 0 0,-1 0 0 0 0,1 0 1 0 0,-1 0-1 0 0,1 0 0 0 0,-1 0 1 0 0,1 0-1 0 0,-1 0 0 0 0,1 0 1 0 0,-1 0-1 0 0,1 0 0 0 0,-1 0 1 0 0,1 0-1 0 0,-1 0 1 0 0,0 0-1 0 0,1 0 0 0 0,0 1 1 0 0,0-1-4 0 0,12 1 141 0 0,21-1-2 0 0,-15 2-115 0 0,-14 0-26 0 0,0-1 0 0 0,-1-1 0 0 0,1 1 0 0 0,0-1 0 0 0,9 0 0 0 0,1 2-2 0 0,-12-2-3 0 0,-1 1-1 0 0,0-1 0 0 0,1 0 1 0 0,-1 0-1 0 0,0 0 1 0 0,1 0-1 0 0,-1-1 0 0 0,0 1 1 0 0,4-1-1 0 0,0-1-4 0 0,-1 1 0 0 0,1 0 0 0 0,0 0-1 0 0,0 1 1 0 0,0 0 0 0 0,0 0 0 0 0,-1 0 0 0 0,11 2-1 0 0,13 0-3 0 0,9-3 27 0 0,-20 0-1 0 0,-1 1-1 0 0,21 2 1 0 0,6-5-16 0 0,7 6 0 0 0,-2-7 0 0 0,90 4 0 0 0,-115 1 0 0 0,0 0 0 0 0,28 7 0 0 0,10-4 0 0 0,-53-3 0 0 0,0-1 0 0 0,0 0 0 0 0,13-2 0 0 0,-13 0 0 0 0,0 2 0 0 0,-1-1 0 0 0,18 2 0 0 0,67 16 0 0 0,-68-12 0 0 0,-12-3 0 0 0,0 0 0 0 0,20 0 0 0 0,34-5 0 0 0,-58 2 0 0 0,-1 1 0 0 0,0 0 0 0 0,11 2 0 0 0,-10-1 0 0 0,1 0 0 0 0,17-1 0 0 0,5-3 0 0 0,0 2 0 0 0,54 5 0 0 0,42 2 0 0 0,-57-4 0 0 0,-4 0 0 0 0,-51-1 0 0 0,1-1 0 0 0,0-1 0 0 0,30-4 0 0 0,-9 0 0 0 0,-8 0 0 0 0,-21 3 0 0 0,0 1 0 0 0,1 0 0 0 0,-1 0 0 0 0,0 1 0 0 0,17 1 0 0 0,24 4 0 0 0,76-3 0 0 0,-77-3 0 0 0,91 10 0 0 0,-132-9 0 0 0,0 1 0 0 0,0-1 0 0 0,15-1 0 0 0,-15 0 0 0 0,0 0 0 0 0,1 1 0 0 0,14 2 0 0 0,-16-2 0 0 0,0 0 0 0 0,-1 0 0 0 0,1 0 0 0 0,9-3 0 0 0,13 0 0 0 0,-9 4 0 0 0,1-2 0 0 0,0-1 0 0 0,29-6 0 0 0,-34 6 0 0 0,0 0 0 0 0,1 1 0 0 0,26 1 0 0 0,-12 1 0 0 0,75 9 0 0 0,-42-5 0 0 0,-1 1 0 0 0,-23-6 0 0 0,8 0 0 0 0,54-6 0 0 0,-70 4 15 0 0,44 2 0 0 0,-45 1 2 0 0,52-6 0 0 0,-20 1-17 0 0,-44 4 0 0 0,0-1 0 0 0,35-7 0 0 0,-38 5 0 0 0,0 0 0 0 0,1 2 0 0 0,-1 0 0 0 0,28 2 0 0 0,27-1 0 0 0,-29-4 0 0 0,93-6 0 0 0,-97 9 0 0 0,41-7 0 0 0,10 4 0 0 0,48 2 0 0 0,-72 3 0 0 0,-49-1 0 0 0,-1 0 0 0 0,0 2 0 0 0,1 0 0 0 0,16 4 0 0 0,-26-5 0 0 0,1 1 0 0 0,-1-1 0 0 0,0-1 0 0 0,1 1 0 0 0,6-1 0 0 0,-5 0 0 0 0,-1 0 0 0 0,0 0 0 0 0,1 1 0 0 0,7 2 0 0 0,-5-1 0 0 0,0-1 0 0 0,0 0 0 0 0,0 0 0 0 0,1-1 0 0 0,-1-1 0 0 0,11-1 0 0 0,24-1 0 0 0,-9 8 0 0 0,-28-3 0 0 0,-1-1 0 0 0,1 0 0 0 0,-1 0 0 0 0,10-1 0 0 0,1-1 0 0 0,-1 0 0 0 0,29 3 0 0 0,-42-2 0 0 0,0 1 0 0 0,0-1 0 0 0,0 0 0 0 0,0-1 0 0 0,7 0 0 0 0,12-1 0 0 0,-18 2 0 0 0,33 0 0 0 0,40-6 0 0 0,-57 5 0 0 0,24 0 0 0 0,11-1 0 0 0,-23 1 0 0 0,-26 1 0 0 0,1 0 0 0 0,0-1 0 0 0,14-2 0 0 0,-12 1 0 0 0,1 1 0 0 0,-1 0 0 0 0,0 0 0 0 0,1 1 0 0 0,-1 1 0 0 0,20 3 0 0 0,23 0 0 0 0,-11-5 0 0 0,-21 0 0 0 0,35 3 0 0 0,35 1 0 0 0,-64-4 0 0 0,0 2 0 0 0,38 6 0 0 0,-27-3-142 0 0,7 3-124 0 0,-25-4 304 0 0,0 0 0 0 0,1-2 0 0 0,-1 0 1 0 0,30-2-1 0 0,-21-1 46 0 0,40 4 1 0 0,-38-1-85 0 0,-25-1 0 0 0,0 0 0 0 0,0 0 0 0 0,0 0 0 0 0,0 1 0 0 0,0 0 0 0 0,0 0 0 0 0,0 1 0 0 0,9 3 0 0 0,-7-2 0 0 0,1-1 0 0 0,0 0 0 0 0,-1 0 0 0 0,1 0 0 0 0,0-1 0 0 0,0-1 0 0 0,0 0 0 0 0,15-1 0 0 0,0 1 0 0 0,-9 1 58 0 0,24 4 0 0 0,-10 0-878 0 0,-13-3-2844 0 0,-5-1-1280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38.0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0 184 456 0 0,'2'0'1637'0'0,"19"0"3274"0"0,-9 1-3975 0 0,0-1 1 0 0,0-1-1 0 0,0 0 1 0 0,13-3-1 0 0,31-7 367 0 0,-41 8-1066 0 0,0 1 0 0 0,0 0 0 0 0,0 2 0 0 0,0 0 0 0 0,19 2 1 0 0,-14-2-14 0 0,-1 0 1 0 0,36-6 0 0 0,-8 1 105 0 0,-2-1-89 0 0,-31 3-167 0 0,1 1 0 0 0,16 0 1 0 0,72-6-14 0 0,-91 6-58 0 0,123-8-3 0 0,-75 7 0 0 0,-8 2 0 0 0,-23-1 0 0 0,-12 1 0 0 0,0-1 0 0 0,19-4 0 0 0,45-9 0 0 0,-63 12 0 0 0,0 0 0 0 0,33-1 0 0 0,-32 3 0 0 0,32-5 0 0 0,-32 3 0 0 0,33-1 0 0 0,147 8 0 0 0,-189-4 0 0 0,1 1 0 0 0,-1 1 0 0 0,15 3 0 0 0,-17-3 0 0 0,1 0 0 0 0,-1 0 0 0 0,0-1 0 0 0,1 0 0 0 0,-1-1 0 0 0,0 0 0 0 0,12-1 0 0 0,131-13 0 0 0,-119 10 0 0 0,55 2 0 0 0,-61 3 0 0 0,19 3 0 0 0,-32-1 0 0 0,25 0 0 0 0,-6-3 0 0 0,1 1 0 0 0,60-7 0 0 0,-15 1-84 0 0,-39 3-84 0 0,64 5 0 0 0,-23 0 649 0 0,-52-3-384 0 0,45 5 1 0 0,-65-4-98 0 0,0-1 0 0 0,0 0 0 0 0,14-1 0 0 0,-16 0 0 0 0,1 1 0 0 0,0 0 0 0 0,11 1 0 0 0,-2 1 0 0 0,25-1 0 0 0,-25-1 0 0 0,24 3 0 0 0,35 14 0 0 0,-50-10 0 0 0,51 6 0 0 0,-68-12-4 0 0,24 2-184 0 0,0-1 0 0 0,-1-1 0 0 0,55-7 0 0 0,-60 3 165 0 0,27 0 1 0 0,8 0 31 0 0,-32-1 137 0 0,0 2 1 0 0,1 1 0 0 0,-1 2-1 0 0,1 1 1 0 0,39 7 0 0 0,-56-6-138 0 0,4 1 65 0 0,-1-1 0 0 0,34 1 0 0 0,40 3-10 0 0,32-14-64 0 0,-118 7 0 0 0,81-9 0 0 0,-70 8 0 0 0,-1 1 0 0 0,0 1 0 0 0,23 3 0 0 0,-18-1 0 0 0,21-1 0 0 0,-13 0 0 0 0,28 4 0 0 0,-4 0 0 0 0,36 6 0 0 0,-54-6 0 0 0,59 1 0 0 0,-76-7 0 0 0,21 0 0 0 0,44 6 0 0 0,-73-6 0 0 0,1 0 0 0 0,-1 0 0 0 0,1-1 0 0 0,9-1 0 0 0,8-1 0 0 0,86 3 0 0 0,-88 1 0 0 0,-9-1 0 0 0,23 5 0 0 0,-25-4 74 0 0,-1 0-1 0 0,0-1 1 0 0,0 0-1 0 0,22-4 0 0 0,17 0 23 0 0,50 0-487 0 0,26 0 522 0 0,-108 3 29 0 0,21-3 0 0 0,-21 2-37 0 0,22-1-1 0 0,141 7-796 0 0,-21-4 674 0 0,-70-7-42 0 0,3 0 254 0 0,-53 6 106 0 0,-1 1-224 0 0,45 4 0 0 0,-68-3-153 0 0,-1 0-1 0 0,29-4 1 0 0,6 1 255 0 0,-24 2-218 0 0,-1-1-1 0 0,47-8 0 0 0,-66 8 11 0 0,1 0-1 0 0,0 1 1 0 0,-1-1-1 0 0,9 2 1 0 0,-8-1-9 0 0,0 1 0 0 0,0-2 0 0 0,0 1 1 0 0,11-3-1 0 0,7-1 87 0 0,1 1 0 0 0,47 0 0 0 0,-40 1-56 0 0,33-5-1 0 0,-18 1-12 0 0,-49 5 4 0 0,17-1 72 0 0,0 1 1 0 0,0 0-1 0 0,0 1 1 0 0,32 5-1 0 0,-42-5-105 0 0,1 1 0 0 0,-1-1 0 0 0,1-1 0 0 0,-1 1 0 0 0,0-1-1 0 0,9-2 1 0 0,-4 1 92 0 0,-1 0-1 0 0,13 0 1 0 0,11-3 181 0 0,1 0-113 0 0,-16 4-91 0 0,31-5-1 0 0,-31 3 30 0 0,33-1 0 0 0,49-3-748 0 0,-85 7 1117 0 0,32 1-45 0 0,64-9-1 0 0,-107 7-352 0 0,0 1 1 0 0,1 0-1 0 0,-1 0 0 0 0,7 2 0 0 0,-7-2-23 0 0,-1 1 1 0 0,1-1 0 0 0,-1 0-1 0 0,1 0 1 0 0,-1 0 0 0 0,1-1-1 0 0,6-1 1 0 0,15-4 65 0 0,0 2 1 0 0,33-1-1 0 0,-26 3 18 0 0,38-2-73 0 0,41-5 172 0 0,-84 7-252 0 0,9-1-36 0 0,-23-1 86 0 0,1 2 1 0 0,0 0 0 0 0,19 0-1 0 0,11 0 70 0 0,-31 0-108 0 0,1 2 1 0 0,-1 0-1 0 0,27 3 0 0 0,-32-2-2070 0 0,-8-1-643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46.8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0 4432 0 0,'0'0'4464'0'0,"-1"2"-4031"0"0,0-1-369 0 0,0 0-1 0 0,0-1 1 0 0,1 1 0 0 0,-1 0 0 0 0,0-1-1 0 0,0 1 1 0 0,0 0 0 0 0,0-1-1 0 0,0 1 1 0 0,0-1 0 0 0,0 0 0 0 0,0 1-1 0 0,0-1 1 0 0,0 0 0 0 0,0 0-1 0 0,-1 1 1 0 0,1-1 0 0 0,0 0 0 0 0,0 0-1 0 0,0 0 1 0 0,-2-1 0 0 0,3 1-285 0 0,-4 0-1153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47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162 1 920 0 0,'-1'0'67'0'0,"-4"0"117"0"0,4 0 700 0 0,-1 0 300 0 0,-8 4 7731 0 0,10-4-8880 0 0,1 0 0 0 0,-1 0 0 0 0,1 0-1 0 0,-1 1 1 0 0,0-1 0 0 0,1 0 0 0 0,-1 0 0 0 0,0 1-1 0 0,1-1 1 0 0,-1 0 0 0 0,0 0 0 0 0,0 1 0 0 0,1-1-1 0 0,-1 0 1 0 0,0 1 0 0 0,0-1 0 0 0,1 1 0 0 0,-1-1-1 0 0,0 0 1 0 0,0 1 0 0 0,0-1 0 0 0,0 1 0 0 0,0-1-1 0 0,0 0 1 0 0,0 1 0 0 0,0-1 0 0 0,0 1-1 0 0,0-1 1 0 0,0 0 0 0 0,0 1 0 0 0,0-1 0 0 0,0 1-1 0 0,0-1 1 0 0,0 1 0 0 0,0-1 0 0 0,0 1 0 0 0,-4 18 516 0 0,3-16-578 0 0,-2 18 173 0 0,3-16-87 0 0,-1 1-1 0 0,0-1 1 0 0,0 1 0 0 0,-1-1 0 0 0,-1 6 0 0 0,2-9-33 0 0,-4 10 185 0 0,0-1 0 0 0,1 1 0 0 0,-5 21 1 0 0,7-24-69 0 0,-1 1 1 0 0,0-1 0 0 0,0 0 0 0 0,-6 10 0 0 0,4-9-16 0 0,1 0-1 0 0,-5 16 1 0 0,-40 168 1201 0 0,37-129-790 0 0,11-63-528 0 0,0 3 12 0 0,0 1 1 0 0,0-1-1 0 0,0 0 1 0 0,1 1-1 0 0,0-1 1 0 0,0 8-1 0 0,0-8-1 0 0,0-4-14 0 0,0-1 1 0 0,0 0-1 0 0,0 0 0 0 0,0 0 0 0 0,0 1 0 0 0,0-1 0 0 0,0 0 0 0 0,0 0 0 0 0,0 0 0 0 0,0 1 0 0 0,0-1 0 0 0,0 0 0 0 0,0 0 0 0 0,0 0 0 0 0,-1 0 0 0 0,1 1 0 0 0,0-1 0 0 0,0 0 0 0 0,0 0 0 0 0,0 0 0 0 0,0 0 1 0 0,-1 1-1 0 0,1-1 0 0 0,0 0 0 0 0,0 0 0 0 0,0 0 0 0 0,0 0 0 0 0,-1 0 0 0 0,1 0 0 0 0,0 0 0 0 0,0 0 0 0 0,0 0 0 0 0,-1 0 0 0 0,1 0 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48.6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80 456 0 0,'0'0'8470'0'0,"1"-1"-7900"0"0,1-5-122 0 0,2 0 1 0 0,-1 1-1 0 0,1 0 1 0 0,7-9-1 0 0,-9 12-142 0 0,-2 2-279 0 0,1 0 1 0 0,0 0 0 0 0,-1-1 0 0 0,1 1-1 0 0,0 0 1 0 0,-1-1 0 0 0,1 1 0 0 0,-1-1-1 0 0,1 1 1 0 0,-1 0 0 0 0,1-1-1 0 0,-1 1 1 0 0,1-1 0 0 0,-1 1 0 0 0,1-2-1 0 0,4-3 310 0 0,-1 2-183 0 0,0 0 1 0 0,1 0 0 0 0,-1 1 0 0 0,1-1-1 0 0,0 1 1 0 0,0 0 0 0 0,5-1 0 0 0,4-2 135 0 0,-12 4-264 0 0,0 1 0 0 0,0-1 0 0 0,0 1 0 0 0,0-1 0 0 0,0 1 0 0 0,1 0 0 0 0,-1 0 0 0 0,0 0 0 0 0,0 0 0 0 0,2 1 0 0 0,9 0 136 0 0,-7-1-25 0 0,-1 0 1 0 0,0 0-1 0 0,1 1 1 0 0,8 2 0 0 0,-12-3 483 0 0,-1 1-432 0 0,3 1-118 0 0,-1 0-1 0 0,-1 0 1 0 0,1 1 0 0 0,0-1-1 0 0,-1 1 1 0 0,1-1 0 0 0,-1 1-1 0 0,0 0 1 0 0,1 0 0 0 0,-2 0-1 0 0,1 0 1 0 0,0 0 0 0 0,0 1-1 0 0,-1-1 1 0 0,0 0 0 0 0,0 1-1 0 0,0-1 1 0 0,0 1 0 0 0,0-1-1 0 0,-1 1 1 0 0,1 5 0 0 0,-1-2-34 0 0,-1 0 0 0 0,1-1 1 0 0,-1 1-1 0 0,0 0 0 0 0,-1 0 1 0 0,0 0-1 0 0,0-1 0 0 0,0 1 1 0 0,-1-1-1 0 0,-4 9 0 0 0,4-10 16 0 0,1 0 0 0 0,-1 0 0 0 0,0-1 0 0 0,-1 1 0 0 0,1-1 0 0 0,-1 1 0 0 0,1-1 0 0 0,-1-1 0 0 0,-6 6 0 0 0,-12 8 355 0 0,19-14-379 0 0,-1 0 0 0 0,1-1 0 0 0,-1 1 0 0 0,1-1 1 0 0,-1 0-1 0 0,0 1 0 0 0,0-2 0 0 0,-5 3 0 0 0,-37 16 363 0 0,32-14-298 0 0,7 1-88 0 0,5-3-54 0 0,-1 3 47 0 0,3-6 220 0 0,-4-1-163 0 0,-4-1-32 0 0,8-1 14 0 0,17-6 39 0 0,-6 4-62 0 0,-2 0-14 0 0,3-2 7 0 0,1 0 0 0 0,0 1 0 0 0,0 0 0 0 0,1 1 0 0 0,-1 1 0 0 0,1 0-1 0 0,24-1 1 0 0,-20 3-8 0 0,-11 0 0 0 0,0 1 0 0 0,1 0 0 0 0,-1 0 0 0 0,12 3 0 0 0,-8 2 0 0 0,6 4 0 0 0,-13-4 0 0 0,-3-1 0 0 0,16 31 0 0 0,-14-30 0 0 0,-2-3 0 0 0,-1-1 0 0 0,1 1 0 0 0,0 0 0 0 0,-1 0 0 0 0,1-1 0 0 0,-1 1 0 0 0,0 0 0 0 0,0 0 0 0 0,0 0 0 0 0,0 0 0 0 0,0-1 0 0 0,0 1 0 0 0,-1 2 0 0 0,1 0 0 0 0,0 6-70 0 0,-1-1-1 0 0,0 1 1 0 0,-1 0 0 0 0,0-1-1 0 0,-6 16 1 0 0,-22 44-393 0 0,28-65 460 0 0,-3 7 3 0 0,0-1 0 0 0,-2-1 0 0 0,1 1 0 0 0,-1-1 0 0 0,0 0 0 0 0,-10 9 0 0 0,13-16 49 0 0,1 1 1 0 0,-1 0-1 0 0,0-1 0 0 0,0 0 0 0 0,0 0 0 0 0,0 0 0 0 0,0 0 0 0 0,-1-1 0 0 0,1 1 0 0 0,0-1 0 0 0,-1 0 0 0 0,-8 0 1 0 0,-4 0 297 0 0,1-1 1 0 0,-21-3 0 0 0,-2 1-70 0 0,38 2-271 0 0,0 0 0 0 0,1 0-1 0 0,-1 0 1 0 0,0 0 0 0 0,1 0-1 0 0,-1 0 1 0 0,0 0 0 0 0,1 0-1 0 0,-1 0 1 0 0,0 0 0 0 0,1 0-1 0 0,-1-1 1 0 0,0 1 0 0 0,1 0-1 0 0,-1 0 1 0 0,0-1 0 0 0,1 1-1 0 0,-1-1 1 0 0,1 1 0 0 0,-1 0-1 0 0,1-1 1 0 0,-1 1 0 0 0,1-1-1 0 0,-1 1 1 0 0,1-1 0 0 0,-1 1-1 0 0,1-1 1 0 0,-1 0 0 0 0,-3-1 193 0 0,-3 2-64 0 0,4 0-75 0 0,-1 1 1 0 0,0-1-1 0 0,1 0 0 0 0,-1-1 1 0 0,1 1-1 0 0,-1-1 1 0 0,1 1-1 0 0,-1-1 1 0 0,-5-2-1 0 0,6 2-78 0 0,-6-3 178 0 0,-16 4-721 0 0,26-3-76 0 0,4-8-1324 0 0,-1 0-5171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49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190 42 1840 0 0,'0'0'3271'0'0,"0"-20"1927"0"0,0 19-5117 0 0,0 0 1 0 0,0 0-1 0 0,-1 0 1 0 0,1 0-1 0 0,0 0 0 0 0,0 1 1 0 0,-1-1-1 0 0,1 0 1 0 0,0 0-1 0 0,-1 0 0 0 0,1 0 1 0 0,-1 1-1 0 0,1-1 1 0 0,-1 0-1 0 0,0 0 0 0 0,1 1 1 0 0,-1-1-1 0 0,0 1 1 0 0,1-1-1 0 0,-1 0 0 0 0,0 1 1 0 0,0-1-1 0 0,0 1 1 0 0,1 0-1 0 0,-1-1 0 0 0,0 1 1 0 0,0 0-1 0 0,0-1 1 0 0,-1 1-1 0 0,0 0 40 0 0,0-1 1 0 0,0 1-1 0 0,0 0 1 0 0,0 0-1 0 0,0 0 1 0 0,0 0-1 0 0,0 0 0 0 0,0 0 1 0 0,0 1-1 0 0,1-1 1 0 0,-1 1-1 0 0,0-1 1 0 0,0 1-1 0 0,0 0 1 0 0,0 0-1 0 0,-1 0 1 0 0,-4 3 104 0 0,1 0 1 0 0,-1 1-1 0 0,1 0 1 0 0,0-1-1 0 0,0 2 1 0 0,1-1-1 0 0,0 1 1 0 0,-9 11-1 0 0,8-8-62 0 0,0 1 1 0 0,0 0-1 0 0,1-1 0 0 0,-4 12 0 0 0,-18 39 1052 0 0,23-49-1128 0 0,1 0 0 0 0,0 0 0 0 0,1 1 0 0 0,0-1 0 0 0,0 20 0 0 0,2-30-24 0 0,1 0-4 0 0,0 0-62 0 0,0-1 0 0 0,0 0 0 0 0,-1 1 0 0 0,1-1 0 0 0,0 0 0 0 0,0 1 0 0 0,0-1-1 0 0,-1 0 1 0 0,1 0 0 0 0,0 1 0 0 0,0-1 0 0 0,0 0 0 0 0,0 0 0 0 0,-1 0 0 0 0,1 0-1 0 0,0 0 1 0 0,0-1 0 0 0,0 1 0 0 0,0 0 0 0 0,-1 0 0 0 0,1 0 0 0 0,0-1 0 0 0,0 1-1 0 0,0 0 1 0 0,-1-1 0 0 0,2 0 0 0 0,0-1-5 0 0,8-2 101 0 0,0-1 0 0 0,-1 0 0 0 0,0-1-1 0 0,0 0 1 0 0,0-1 0 0 0,9-9-1 0 0,35-41 203 0 0,-34 35-473 0 0,2 3-309 0 0,-17 15 474 0 0,1 1 1 0 0,-1-1 0 0 0,0-1 0 0 0,7-8-1 0 0,-10 11 248 0 0,0 26-72 0 0,3 13-52 0 0,-2-15-49 0 0,-2-19-45 0 0,0 0-1 0 0,0 0 0 0 0,0 0 0 0 0,0 1 0 0 0,1-1 0 0 0,1 3 0 0 0,1 8 118 0 0,-3-11-132 0 0,1 0-1 0 0,-1 1 1 0 0,1-1-1 0 0,0 0 1 0 0,0 1 0 0 0,0-1-1 0 0,3 6 1 0 0,-3-7 2 0 0,0-1 0 0 0,0 1 1 0 0,-1-1-1 0 0,1 1 0 0 0,0-1 0 0 0,1 0 1 0 0,-1 1-1 0 0,2 1 0 0 0,2 2 1 0 0,-4-4-6 0 0,0 0 0 0 0,0 0 0 0 0,0 0 0 0 0,0 0 0 0 0,0 0 0 0 0,0 0 0 0 0,0 0 0 0 0,0 0 0 0 0,1 0 0 0 0,-1-1 0 0 0,0 1 0 0 0,1 0 0 0 0,-1-1 0 0 0,1 1 0 0 0,-1-1 0 0 0,1 1 0 0 0,-1-1 0 0 0,1 0 0 0 0,-1 0 0 0 0,2 0 0 0 0,2 1 0 0 0,-3-1 3 0 0,-1 0-1 0 0,1 1 1 0 0,0-1-1 0 0,0 0 1 0 0,0 0-1 0 0,-1 0 1 0 0,1 0-1 0 0,0-1 0 0 0,0 1 1 0 0,0 0-1 0 0,-1-1 1 0 0,4 0-1 0 0,10-3 26 0 0,-11 3-18 0 0,-1 0-1 0 0,1 0 0 0 0,0-1 0 0 0,-1 1 0 0 0,0-1 0 0 0,1 0 1 0 0,-1 0-1 0 0,5-3 0 0 0,25-24-37 0 0,-25 22-33 0 0,6-7-476 0 0,-11 10 19 0 0,0 1 1 0 0,0 0-1 0 0,0 0 1 0 0,1 0-1 0 0,0 0 0 0 0,5-3 1 0 0,4 0-5600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4.0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1 131 2304 0 0,'0'0'10353'0'0,"1"0"-10036"0"0,19 1 274 0 0,-13-1-402 0 0,0 1-1 0 0,0-1 1 0 0,11-2 0 0 0,17 0 380 0 0,7-2 52 0 0,-32 3-500 0 0,0 0-1 0 0,0 0 0 0 0,0 1 1 0 0,11 1-1 0 0,8 0 169 0 0,-8-1-83 0 0,18 0 138 0 0,46 5 0 0 0,-58-2-304 0 0,50-3 0 0 0,-31-1-32 0 0,-10 1-12 0 0,-4 0 28 0 0,62-6-1 0 0,-87 6 87 0 0,0 0-1 0 0,-1 0 1 0 0,1 0 0 0 0,0 1-1 0 0,11 2 1 0 0,24 3 440 0 0,8-2-279 0 0,23 2-110 0 0,10-3-148 0 0,-75-2-5 0 0,1-1 0 0 0,-1-1-1 0 0,0 1 1 0 0,14-4 0 0 0,19-1 17 0 0,47 0 31 0 0,-61 2-48 0 0,-3 2-9 0 0,25-4 13 0 0,-39 3 9 0 0,-1 1-1 0 0,1 1 1 0 0,0-1-1 0 0,15 3 1 0 0,7-1 23 0 0,67 6-55 0 0,-55-3 0 0 0,-15 1 34 0 0,4 0 37 0 0,-12-5 29 0 0,16 0-58 0 0,46-5 0 0 0,-32 3 88 0 0,-33 2 204 0 0,29-3 0 0 0,-45 2-317 0 0,60-9 119 0 0,107-4 0 0 0,-59 10 430 0 0,-36-2-221 0 0,75 2 34 0 0,-60-3-138 0 0,-62 6-162 0 0,-15 1-44 0 0,-1-1 1 0 0,13 3-1 0 0,-15-2-4 0 0,1 0 0 0 0,-1 0 0 0 0,0-1 1 0 0,9-2-1 0 0,22-1 60 0 0,204-5 480 0 0,-185 7-455 0 0,-43 2-84 0 0,0 0-1 0 0,26-5 0 0 0,-17 1 5 0 0,0 1 0 0 0,32 1 0 0 0,21-3-7 0 0,-17 1 38 0 0,12-2 16 0 0,-64 5-41 0 0,-1 1 0 0 0,1 0 0 0 0,-1 1 1 0 0,0 0-1 0 0,10 2 0 0 0,25 2 195 0 0,-6-2-13 0 0,-30-2-158 0 0,1 0 1 0 0,-1-1-1 0 0,0 0 0 0 0,1 0 0 0 0,-1-1 0 0 0,15-2 0 0 0,1-2 11 0 0,1 2-1 0 0,0 0 1 0 0,40 2 0 0 0,18-1-40 0 0,-72 1-26 0 0,1 1 0 0 0,-1 1 0 0 0,0-1 0 0 0,15 4 0 0 0,-2 0 0 0 0,-18-4 0 0 0,-1 0 0 0 0,1 0 0 0 0,0 0 0 0 0,0-1 0 0 0,0 0 0 0 0,5-1 0 0 0,11-2 0 0 0,96-3 190 0 0,-95 7-63 0 0,-2 0 5 0 0,39-4-1 0 0,-52 4-116 0 0,0-1 1 0 0,0 2-1 0 0,14 0 0 0 0,8 2 38 0 0,65-3 11 0 0,-31-4-54 0 0,-30 4-10 0 0,3-1-9 0 0,101 5 170 0 0,-120-3-161 0 0,1-1 0 0 0,0-1 0 0 0,21-4 0 0 0,-24 3 0 0 0,12 1 0 0 0,-11 1 0 0 0,36 0 0 0 0,-25 3 0 0 0,-22-2 0 0 0,-1 0 0 0 0,1 0 0 0 0,0-1 0 0 0,0 0 0 0 0,0 0 0 0 0,0 0 0 0 0,5-1 0 0 0,-7-1 0 0 0,0 2 0 0 0,-1-1 0 0 0,1 0 0 0 0,0 0 0 0 0,0 1 0 0 0,0 0 0 0 0,0-1 0 0 0,-1 1 0 0 0,4 0 0 0 0,1 0 0 0 0,6-2 0 0 0,9-1 0 0 0,0 1 0 0 0,40 0 0 0 0,-50 1 0 0 0,-6 1 0 0 0,0-1 0 0 0,-1 1 0 0 0,1 0 0 0 0,0 1 0 0 0,8 1 0 0 0,14 6 0 0 0,-13-7 0 0 0,54-1 0 0 0,-31 0 0 0 0,28 0 0 0 0,-35-1 0 0 0,10-4 0 0 0,-6 1 0 0 0,-14 3 0 0 0,-17-1 0 0 0,0-1 0 0 0,17 0 0 0 0,25 2 11 0 0,-43 1 81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50.1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1 3224 0 0,'0'0'12176'0'0,"1"1"-11675"0"0,0 3-348 0 0,0-1 1 0 0,0 0 0 0 0,-1 0-1 0 0,1 0 1 0 0,-1 1-1 0 0,0-1 1 0 0,0 0 0 0 0,0 1-1 0 0,-1 5 1 0 0,-8 32 1024 0 0,1-9-458 0 0,0 1-421 0 0,-15 44-1 0 0,-2 1 1225 0 0,21-68-1571 0 0,3-9-289 0 0,1-2-1670 0 0,-3-6 1596 0 0,1 3 134 0 0,0 0 0 0 0,0 0 0 0 0,1 0 0 0 0,0 0-1 0 0,0 0 1 0 0,0 0 0 0 0,0 0 0 0 0,0 0 0 0 0,1 0 0 0 0,0-7 0 0 0,2 3-192 0 0,1 0 0 0 0,0 0 0 0 0,1 0 0 0 0,0 0 0 0 0,6-10 0 0 0,-9 18 465 0 0,-1-2 61 0 0,4 1 230 0 0,9-1-153 0 0,37-11 2266 0 0,49-19 1 0 0,-55 17-1632 0 0,-21 3-662 0 0,-18 11-102 0 0,18-9-11 0 0,-16 7-1 0 0,-4 2-39 0 0,0-1 0 0 0,0 0 0 0 0,0 0 0 0 0,0 0 0 0 0,0-1 0 0 0,5-4 0 0 0,-7 6-346 0 0,0 1 317 0 0,0-1 1 0 0,0 0-1 0 0,0 1 0 0 0,0-1 0 0 0,0 0 0 0 0,0 1 0 0 0,0-1 0 0 0,0 0 0 0 0,-1 0 0 0 0,1 0 0 0 0,0 0 0 0 0,0 1 0 0 0,-1-1 0 0 0,1 0 0 0 0,-1-1 0 0 0,2 0 0 0 0,4-7-958 0 0,3 3-369 0 0,-11 7 1085 0 0,-13 14 909 0 0,-14 44 1785 0 0,28-55-2356 0 0,-1-1 0 0 0,1 1 0 0 0,0 0 0 0 0,0-1-1 0 0,0 1 1 0 0,0 0 0 0 0,1 0 0 0 0,-1 0 0 0 0,1 6 0 0 0,-1 10 55 0 0,0-17 55 0 0,1 0 0 0 0,0 0-1 0 0,0 1 1 0 0,0-1 0 0 0,0 0-1 0 0,1 0 1 0 0,-1 0 0 0 0,1 0-1 0 0,-1 0 1 0 0,1 0 0 0 0,0 0-1 0 0,1 0 1 0 0,-1 0 0 0 0,2 3-1 0 0,-2-4-129 0 0,0 0 0 0 0,0-1 0 0 0,0 1 0 0 0,0-1 0 0 0,0 0 0 0 0,0 1 0 0 0,1-1 0 0 0,-1 0 0 0 0,0 0 0 0 0,1 0 0 0 0,-1 0 0 0 0,1 0 0 0 0,-1 0 0 0 0,1 0 0 0 0,-1 0 0 0 0,1-1-1 0 0,0 1 1 0 0,-1 0 0 0 0,1-1 0 0 0,3 1 0 0 0,-2-1-1 0 0,0 0-1 0 0,0 0 1 0 0,0-1 0 0 0,0 1-1 0 0,0-1 1 0 0,0 0-1 0 0,5-2 1 0 0,-1 1-1 0 0,81-28-3384 0 0,-65 21 2147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51.3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23 198 6880 0 0,'0'0'5253'0'0,"0"3"-4658"0"0,0 6-29 0 0,0-6 306 0 0,-1-1-470 0 0,-5 9 33 0 0,3-7-203 0 0,1 0 0 0 0,0 0 0 0 0,0 0 0 0 0,0 0 0 0 0,0 0-1 0 0,-1 8 2422 0 0,4-11-2617 0 0,0 0-1 0 0,-1 0 0 0 0,1-1 0 0 0,0 1 0 0 0,0 0 0 0 0,0-1 0 0 0,0 1 0 0 0,0-1 0 0 0,0 1 1 0 0,0-1-1 0 0,0 1 0 0 0,1-1 0 0 0,3 2 42 0 0,0 1 17 0 0,1 0 0 0 0,-1-1 0 0 0,1 0 1 0 0,0-1-1 0 0,0 1 0 0 0,0-1 0 0 0,0 0 0 0 0,0 0 1 0 0,1-1-1 0 0,-1 0 0 0 0,6 0 0 0 0,-4-2-18 0 0,2 1 32 0 0,-1 0 0 0 0,18-6 0 0 0,-3-1 60 0 0,-18 7-117 0 0,0-1 0 0 0,-1 0 0 0 0,1 0 1 0 0,-1 0-1 0 0,9-6 0 0 0,38-27 402 0 0,-10-2-453 0 0,4-5 0 0 0,-43 40 0 0 0,-2 0 0 0 0,7-17 0 0 0,-4 11 0 0 0,-3 6 0 0 0,1-1 0 0 0,-1 1 0 0 0,0-1 0 0 0,0 1 0 0 0,0-1 0 0 0,-1 1 0 0 0,2-6 0 0 0,6-16-317 0 0,-7 18-6 0 0,-1 4 98 0 0,-1-10 58 0 0,-1 5 103 0 0,0 1 30 0 0,-10-9 4 0 0,12 14 30 0 0,-2-3 0 0 0,-13 1 0 0 0,-11 2 0 0 0,11 2 0 0 0,12 1 0 0 0,2 0 0 0 0,-7 4 44 0 0,4-4-25 0 0,1 1-1 0 0,0-1 1 0 0,0 1-1 0 0,0-1 1 0 0,0 1-1 0 0,0 0 1 0 0,-4 7-1 0 0,6-8 3 0 0,-1 0 0 0 0,1 0-1 0 0,0 1 1 0 0,0-1 0 0 0,0 0-1 0 0,0 1 1 0 0,0-1 0 0 0,0 4-1 0 0,-6 12 242 0 0,7-18-237 0 0,0 1 0 0 0,-1 0-1 0 0,1-1 1 0 0,0 1-1 0 0,-1 0 1 0 0,1-1 0 0 0,0 1-1 0 0,0 0 1 0 0,0 0 0 0 0,0-1-1 0 0,0 1 1 0 0,0 0 0 0 0,0-1-1 0 0,0 1 1 0 0,0 0-1 0 0,0 1 1 0 0,1 1 32 0 0,-3 1-25 0 0,1-1-22 0 0,0 14 10 0 0,3-9 97 0 0,-1-4-100 0 0,0 13 135 0 0,-1-17-144 0 0,1 1-1 0 0,-1 0 0 0 0,0-1 1 0 0,0 1-1 0 0,1 0 0 0 0,-1-1 1 0 0,0 1-1 0 0,1-1 1 0 0,-1 1-1 0 0,1-1 0 0 0,-1 1 1 0 0,1-1-1 0 0,-1 1 0 0 0,1-1 1 0 0,-1 1-1 0 0,1-1 1 0 0,-1 0-1 0 0,1 1 0 0 0,0-1 1 0 0,0 1-1 0 0,2 0 448 0 0,-2 0-423 0 0,-1-1 1 0 0,1 0 0 0 0,0 1-1 0 0,0-1 1 0 0,0 0 0 0 0,0 1-1 0 0,0-1 1 0 0,0 1 0 0 0,0-1-1 0 0,-1 1 1 0 0,1 0 0 0 0,1 0-1 0 0,1 2 26 0 0,0-1-11 0 0,1 0-41 0 0,13-1-15 0 0,3 1 12 0 0,-15-4-5 0 0,8-7-12 0 0,-11 8-6 0 0,-1 0 0 0 0,1 0 0 0 0,-1 0 0 0 0,1 0 0 0 0,-1 1 0 0 0,1-1 0 0 0,-1 1 0 0 0,1-1 0 0 0,0 1 0 0 0,2-1 0 0 0,1 1-16 0 0,0-1-1 0 0,0-1 1 0 0,-1 1 0 0 0,1-1-1 0 0,0 0 1 0 0,-1 0 0 0 0,1 0 0 0 0,5-4-1 0 0,-8 6 29 0 0,3-2-17 0 0,3-11 14 0 0,-7 13 29 0 0,-1-1 0 0 0,0 1-1 0 0,0-1 1 0 0,0 1-1 0 0,1-1 1 0 0,-1 1 0 0 0,0-1-1 0 0,1 1 1 0 0,-1-1-1 0 0,0 1 1 0 0,1 0 0 0 0,-1-1-1 0 0,1 1 1 0 0,-1 0-1 0 0,1-1 1 0 0,-1 1 0 0 0,2-1-1 0 0,2 5 197 0 0,2 11-117 0 0,-2-1-97 0 0,-2-11 0 0 0,-1-1 0 0 0,0 1 0 0 0,-1 0 0 0 0,1-1 0 0 0,0 1 0 0 0,0 5 0 0 0,3 68 0 0 0,-5-72 0 0 0,4 6 0 0 0,0 4 0 0 0,-1-10 145 0 0,-1 0 0 0 0,1 0 0 0 0,0-1 0 0 0,0 1 0 0 0,0-1 0 0 0,0 0 0 0 0,1 1 0 0 0,0-1-1 0 0,-1 0 1 0 0,1-1 0 0 0,0 1 0 0 0,5 3 0 0 0,-3-2-95 0 0,-4-3-75 0 0,0 0 0 0 0,0-1 0 0 0,1 1 0 0 0,-1-1 0 0 0,0 1 0 0 0,1-1 0 0 0,-1 1 0 0 0,1-1 0 0 0,-1 0 0 0 0,0 0 0 0 0,1 1 0 0 0,-1-1 0 0 0,1 0 0 0 0,-1 0 0 0 0,1-1 1 0 0,-1 1-1 0 0,1 0 0 0 0,-1 0 0 0 0,0-1 0 0 0,3 0 0 0 0,27-13-3 0 0,-26 12 37 0 0,1-2 10 0 0,0 1 1 0 0,0-2-1 0 0,0 1 0 0 0,7-8 0 0 0,-8 7-73 0 0,1 0 0 0 0,0 1 0 0 0,7-5 0 0 0,31-21-3730 0 0,-32 20 2345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53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1 243 4896 0 0,'0'0'10333'0'0,"2"-1"-9810"0"0,3-2-344 0 0,-2 1 3 0 0,1 0 0 0 0,-1 0 0 0 0,1-1 0 0 0,-1 1 0 0 0,0-1 0 0 0,3-3 0 0 0,-1 0 36 0 0,0 1-1 0 0,0 1 1 0 0,1-1 0 0 0,7-5 0 0 0,15-11 398 0 0,69-58-117 0 0,-90 74-470 0 0,0 0 13 0 0,-1 1 0 0 0,0-1 0 0 0,0-1 0 0 0,7-7-1 0 0,-11 10-24 0 0,0 1 0 0 0,0 0 0 0 0,0 0 1 0 0,0 0-1 0 0,0 0 0 0 0,4-2 0 0 0,-3 2 7 0 0,0-1 1 0 0,-1 1 0 0 0,1-1 0 0 0,0 1-1 0 0,-1-1 1 0 0,1 0 0 0 0,-1 0 0 0 0,0 0-1 0 0,2-5 1 0 0,-3 6 912 0 0,-3 5-783 0 0,-7 10-118 0 0,1 0 1 0 0,-1 1-1 0 0,2 0 1 0 0,-10 24-1 0 0,3-10 42 0 0,-3 8-22 0 0,11-21-48 0 0,-16 29 0 0 0,4-8 110 0 0,-6 7 91 0 0,16-31-220 0 0,1 0 0 0 0,-9 23 0 0 0,13-25-65 0 0,3-7 54 0 0,-1-1-1 0 0,1 0 1 0 0,-1 1 0 0 0,0-1-1 0 0,0 0 1 0 0,0 0 0 0 0,0 0-1 0 0,0 0 1 0 0,-1 0 0 0 0,1 0 0 0 0,-2 2-1 0 0,2-2-702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54.0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6448 0 0,'0'0'1370'0'0,"1"3"-615"0"0,2 5-157 0 0,-2-5-360 0 0,0 0 0 0 0,0-1 0 0 0,0 1 0 0 0,1 0 0 0 0,-1-1 0 0 0,3 5 0 0 0,-4-7-226 0 0,0 0-1 0 0,0 0 1 0 0,0 0-1 0 0,0 0 1 0 0,1 0-1 0 0,-1 0 1 0 0,0 0-1 0 0,0 0 1 0 0,0 0-1 0 0,0 0 1 0 0,0 0-1 0 0,0 0 1 0 0,0 0-1 0 0,0 0 1 0 0,0 0 0 0 0,0 0-1 0 0,0 0 1 0 0,0 0-1 0 0,0 1 1 0 0,0-1-1 0 0,0 0 1 0 0,0 0-1 0 0,0 0 1 0 0,0 0-1 0 0,0 0 1 0 0,0 0-1 0 0,0 0 1 0 0,0 0-1 0 0,0 0 1 0 0,0 0-1 0 0,0 0 1 0 0,0 1 0 0 0,0-1-1 0 0,0 0 1 0 0,0 0-1 0 0,0 0 1 0 0,0 0-1 0 0,0 0 1 0 0,0 0-1 0 0,0 0 1 0 0,0 0-1 0 0,0 0 1 0 0,0 0-1 0 0,0 0 1 0 0,0 0-1 0 0,0 0 1 0 0,0 1 0 0 0,0-1-1 0 0,0 0 1 0 0,0 0-1 0 0,0 0 1 0 0,0 0-1 0 0,-1 0 1 0 0,1 0-1 0 0,0 0 1 0 0,0 0-1 0 0,-1 2 110 0 0,0-1-1 0 0,0 1 1 0 0,0 0 0 0 0,0 0-1 0 0,0-1 1 0 0,1 1-1 0 0,-1 0 1 0 0,1 0-1 0 0,-1 0 1 0 0,1 0-1 0 0,-1 3 1 0 0,-5 17 944 0 0,-2-8-246 0 0,6-11-674 0 0,1 0 1 0 0,-1 0-1 0 0,0 0 1 0 0,1 0-1 0 0,-1 0 1 0 0,1 0-1 0 0,0 0 1 0 0,0 0-1 0 0,0 6 1 0 0,1-7-106 0 0,-1 0 1 0 0,1 0-1 0 0,0-1 1 0 0,-1 1-1 0 0,1 0 1 0 0,-1 0-1 0 0,0 0 1 0 0,1-1 0 0 0,-1 1-1 0 0,0 0 1 0 0,0-1-1 0 0,0 1 1 0 0,-2 1-1 0 0,-2 4 119 0 0,5-6-127 0 0,0 0-1 0 0,-1 0 0 0 0,1 0 1 0 0,0-1-1 0 0,-1 1 1 0 0,1 0-1 0 0,0 0 1 0 0,0 0-1 0 0,0 0 1 0 0,0 0-1 0 0,0 0 0 0 0,0-1 1 0 0,0 1-1 0 0,0 1 1 0 0,0 6 305 0 0,0-7-304 0 0,0-1-1 0 0,0 1 1 0 0,-1 0-1 0 0,1-1 0 0 0,0 1 1 0 0,0-1-1 0 0,0 1 0 0 0,0 0 1 0 0,0-1-1 0 0,0 1 1 0 0,0 0-1 0 0,0-1 0 0 0,0 1 1 0 0,0-1-1 0 0,0 1 0 0 0,1 0 1 0 0,-1-1-1 0 0,0 1 1 0 0,0-1-1 0 0,1 1 0 0 0,-1 0 1 0 0,0-1-1 0 0,1 1 0 0 0,-1-1 1 0 0,0 1-1 0 0,1-1 1 0 0,0 1-1 0 0,7 12 504 0 0,1 6-360 0 0,-4-16-166 0 0,-1-1 41 0 0,-2 0 35 0 0,0-1 0 0 0,0 1 0 0 0,0-1 0 0 0,0 1 0 0 0,0-1 0 0 0,0 0-1 0 0,1 0 1 0 0,-1 0 0 0 0,3 1 0 0 0,-4-2-47 0 0,-1 0 0 0 0,0 0 1 0 0,1 0-1 0 0,-1 0 0 0 0,1 1 0 0 0,-1-1 0 0 0,1 0 1 0 0,-1 0-1 0 0,0 1 0 0 0,1-1 0 0 0,-1 0 0 0 0,0 1 1 0 0,1-1-1 0 0,-1 0 0 0 0,0 1 0 0 0,1-1 0 0 0,-1 0 1 0 0,0 1-1 0 0,0-1 0 0 0,1 1 0 0 0,2 3 90 0 0,9 0 11 0 0,-10-3-135 0 0,1-1 0 0 0,-1 1 0 0 0,1 0 0 0 0,-1 0 0 0 0,1 0-1 0 0,-1 0 1 0 0,0 0 0 0 0,3 2 0 0 0,-4-2 4 0 0,-1-1 1 0 0,1 0-1 0 0,0 1 1 0 0,-1-1-1 0 0,1 0 1 0 0,0 0-1 0 0,-1 0 1 0 0,1 1-1 0 0,0-1 1 0 0,-1 0-1 0 0,1 0 1 0 0,0 0-1 0 0,0 0 1 0 0,-1 0-1 0 0,1-1 1 0 0,0 1-1 0 0,-1 0 0 0 0,1 0 1 0 0,0 0-1 0 0,-1-1 1 0 0,1 1-1 0 0,1-1 1 0 0,12-2 32 0 0,-6 2 58 0 0,1-1 0 0 0,-1 0 0 0 0,0 0 1 0 0,1-1-1 0 0,-1 0 0 0 0,0-1 0 0 0,8-5 0 0 0,-14 8-80 0 0,0 0-1 0 0,0-1 0 0 0,0 1 1 0 0,-1-1-1 0 0,1 1 1 0 0,0-1-1 0 0,1-3 0 0 0,11-9 82 0 0,-2 7 13 0 0,-10 6-85 0 0,0 0 0 0 0,0 0 0 0 0,0 0 0 0 0,0 0 0 0 0,0 0 0 0 0,0-1 0 0 0,0 1 0 0 0,-1-1 0 0 0,1 1 0 0 0,0-1 0 0 0,-1 0 0 0 0,0 0 0 0 0,3-2 0 0 0,-4 2-21 0 0,1 0 0 0 0,0 1 0 0 0,0-1-1 0 0,0 1 1 0 0,0 0 0 0 0,1-1 0 0 0,-1 1-1 0 0,0 0 1 0 0,1-1 0 0 0,-1 1 0 0 0,3-1-1 0 0,6-6-134 0 0,-8 4 94 0 0,1 1 0 0 0,-1-1-1 0 0,0 0 1 0 0,0 0 0 0 0,0 0 0 0 0,1-6 0 0 0,3-4-21 0 0,-6 13 56 0 0,0 0 0 0 0,0 1-1 0 0,0-1 1 0 0,0 0-1 0 0,1 0 1 0 0,-1 0 0 0 0,0 0-1 0 0,-1 0 1 0 0,1 0-1 0 0,0 0 1 0 0,0 0 0 0 0,0 0-1 0 0,-1 0 1 0 0,1 0-1 0 0,0 1 1 0 0,-1-3 0 0 0,-2-6 24 0 0,3 7-23 0 0,0 0 1 0 0,0 1-1 0 0,0-1 1 0 0,-1 0-1 0 0,1 1 1 0 0,-1-1-1 0 0,1 0 1 0 0,-1 1-1 0 0,0-1 1 0 0,1 0-1 0 0,-1 1 1 0 0,0-1-1 0 0,0 1 1 0 0,0-1-1 0 0,0 1 1 0 0,0 0-1 0 0,-1 0 1 0 0,1-1 0 0 0,-2 0-1 0 0,-8-10 13 0 0,8 8 1 0 0,0 1 0 0 0,-1 0 0 0 0,1 1-1 0 0,-1-1 1 0 0,1 1 0 0 0,-1-1 0 0 0,0 1 0 0 0,-5-2-1 0 0,6 3-5 0 0,0-1 0 0 0,-1 1 1 0 0,0-1-1 0 0,1 1 0 0 0,-1 1 0 0 0,1-1 0 0 0,-1 0 0 0 0,0 1 0 0 0,0-1 0 0 0,1 1 0 0 0,-6 1 0 0 0,-19 4-11 0 0,-21 5 0 0 0,-7 14 64 0 0,37-16-64 0 0,17-5 0 0 0,-1 1 0 0 0,-10 5 0 0 0,13-8 0 0 0,0-1 0 0 0,-1 0 0 0 0,1 0 0 0 0,0 0 0 0 0,-1 1 0 0 0,1-1 0 0 0,0 0 0 0 0,0 0 0 0 0,-1 0 0 0 0,1 1 0 0 0,0-1 0 0 0,0 0 0 0 0,0 1 0 0 0,-1-1 0 0 0,1 0 0 0 0,0 0 0 0 0,0 1 0 0 0,0-1 0 0 0,0 0 0 0 0,0 1 0 0 0,0-1 0 0 0,0 0 0 0 0,-1 1 0 0 0,4 31-1540 0 0,-1-29-590 0 0,9 6-5119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7:54.6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22 3224 0 0,'0'3'437'0'0,"0"-3"-428"0"0,0 1 155 0 0,0 1 1 0 0,0-1 0 0 0,0 0-1 0 0,0 1 1 0 0,0-1 0 0 0,0 1-1 0 0,0-1 1 0 0,0 0 0 0 0,-1 1-1 0 0,1-1 1 0 0,-1 0 0 0 0,1 1-1 0 0,-1-1 1 0 0,1 0 0 0 0,-1 0-1 0 0,0 1 1 0 0,0-1 0 0 0,0 0-1 0 0,1 0 1 0 0,-1 0 0 0 0,0 0-1 0 0,-2 1 1 0 0,1 0 187 0 0,0 0 0 0 0,1 0 0 0 0,-1 0 0 0 0,0 0 0 0 0,1 0 0 0 0,0 0 0 0 0,0 1 0 0 0,-1-1 0 0 0,1 0 0 0 0,-1 5 0 0 0,1-5-194 0 0,0 1-1 0 0,0 0 0 0 0,0-1 1 0 0,-1 1-1 0 0,1-1 1 0 0,-1 1-1 0 0,1-1 1 0 0,-1 1-1 0 0,-3 2 1 0 0,3-3-41 0 0,0 1 0 0 0,0-1 0 0 0,0 1 1 0 0,1 0-1 0 0,-1 0 0 0 0,1 0 0 0 0,-1 0 0 0 0,1 0 1 0 0,0 0-1 0 0,0 0 0 0 0,1 0 0 0 0,-1 0 1 0 0,0 0-1 0 0,1 1 0 0 0,0 4 0 0 0,0-3-34 0 0,-1 0 0 0 0,0 0 0 0 0,1-1 0 0 0,-1 1 0 0 0,-1 0 0 0 0,-3 8 0 0 0,4-12-11 0 0,0 1 1 0 0,0 0-1 0 0,0-1 1 0 0,0 1 0 0 0,0 0-1 0 0,1 0 1 0 0,-1-1-1 0 0,0 1 1 0 0,1 0 0 0 0,0 0-1 0 0,-1 0 1 0 0,1 0 0 0 0,0 0-1 0 0,0 0 1 0 0,0 0-1 0 0,0 0 1 0 0,0 0 0 0 0,0-1-1 0 0,1 1 1 0 0,-1 0-1 0 0,1 0 1 0 0,-1 0 0 0 0,1 0-1 0 0,0 0 1 0 0,1 2-1 0 0,7 15 367 0 0,-9-17-376 0 0,1 1 1 0 0,0-1 0 0 0,0 0-1 0 0,0 1 1 0 0,1-1-1 0 0,-1 0 1 0 0,0 1-1 0 0,1-1 1 0 0,-1 0 0 0 0,1 0-1 0 0,4 3 1 0 0,-3-2-9 0 0,1 0 0 0 0,0 0 0 0 0,0 0 0 0 0,0-1 0 0 0,1 1 0 0 0,-1-1 0 0 0,0 0 0 0 0,1 0 0 0 0,0-1 0 0 0,-1 1 0 0 0,1-1 0 0 0,0 0 0 0 0,0-1 0 0 0,-1 1 0 0 0,1-1 0 0 0,0 0 0 0 0,5 0 0 0 0,-4-1 125 0 0,-1 0-1 0 0,1 0 0 0 0,-1 0 0 0 0,0 0 0 0 0,10-5 0 0 0,9-2 209 0 0,-4 3-292 0 0,-1-1 0 0 0,1-1 1 0 0,-1 0-1 0 0,0-2 0 0 0,28-17 0 0 0,-4-9 132 0 0,-39 32-185 0 0,1-1 0 0 0,-1 0 0 0 0,0 0-1 0 0,0 0 1 0 0,-1 0 0 0 0,1-1-1 0 0,-1 1 1 0 0,0-1 0 0 0,0 0 0 0 0,0 0-1 0 0,-1 0 1 0 0,0 0 0 0 0,0-1-1 0 0,0 1 1 0 0,-1-1 0 0 0,0 1 0 0 0,0-1-1 0 0,0 1 1 0 0,0-1 0 0 0,-1 1 0 0 0,0-1-1 0 0,-1-6 1 0 0,0-2-12 0 0,1 12-23 0 0,0 1 0 0 0,0-1 0 0 0,-1 0 0 0 0,1 0-1 0 0,0 0 1 0 0,0 1 0 0 0,-1-1 0 0 0,1 0 0 0 0,-1 0-1 0 0,0 1 1 0 0,1-1 0 0 0,-1 0 0 0 0,0 1 0 0 0,0-1-1 0 0,0 1 1 0 0,0-1 0 0 0,0 1 0 0 0,-1-1 0 0 0,1 1-1 0 0,0 0 1 0 0,-1 0 0 0 0,1-1 0 0 0,-4-1 0 0 0,-10-11 155 0 0,13 12-140 0 0,0 0 1 0 0,0 0-1 0 0,0 0 0 0 0,-1 0 1 0 0,1 0-1 0 0,-4-2 0 0 0,-1 1 29 0 0,0 0-1 0 0,0 1 1 0 0,-1 0 0 0 0,1 0-1 0 0,-1 1 1 0 0,1 0-1 0 0,-1 0 1 0 0,-9 1-1 0 0,-3 0 59 0 0,-38 6 0 0 0,42 0-46 0 0,1 3-44 0 0,-12 5-24 0 0,21-12 24 0 0,5-1-45 0 0,0-1-1 0 0,-1 1 1 0 0,1 0-1 0 0,0-1 0 0 0,0 1 1 0 0,0 0-1 0 0,0 0 1 0 0,0 0-1 0 0,0-1 1 0 0,0 1-1 0 0,-2 2 1 0 0,2-1-1130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06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93 0 3224 0 0,'0'0'360'0'0,"-1"2"-300"0"0,-5 7-49 0 0,2-9-8 0 0,4 0-3 0 0,0 0-1 0 0,-1-1 1 0 0,1 1-1 0 0,-1 0 1 0 0,1 0-1 0 0,0 0 1 0 0,-1 0-1 0 0,1 0 1 0 0,-1 0 0 0 0,1 0-1 0 0,0 1 1 0 0,-1-1-1 0 0,1 0 1 0 0,0 0-1 0 0,-1 0 1 0 0,1 0-1 0 0,0 0 1 0 0,-1 1 0 0 0,1-1-1 0 0,0 0 1 0 0,-1 0-1 0 0,1 0 1 0 0,0 1-1 0 0,-1-1 1 0 0,1 0 0 0 0,0 0-1 0 0,0 1 1 0 0,-1-1-1 0 0,1 0 1 0 0,0 1-1 0 0,0-1 1 0 0,-3 2-48 0 0,-18 6 2193 0 0,20-7-1814 0 0,-1 2-192 0 0,2-2-73 0 0,-1 1 0 0 0,0-1-1 0 0,0 0 1 0 0,0 0 0 0 0,0 0 0 0 0,0 0 0 0 0,0 0-1 0 0,-1 0 1 0 0,1 0 0 0 0,0 0 0 0 0,-1 0 0 0 0,1 0-1 0 0,0-1 1 0 0,-1 1 0 0 0,-1 0 0 0 0,-14 9-66 0 0,9-6-486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06.7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6 258 5728 0 0,'0'0'3017'0'0,"-2"1"-2189"0"0,-2 0 3746 0 0,6-3-1859 0 0,13-12-1130 0 0,22-15-1681 0 0,-15 14 422 0 0,-16 11-148 0 0,0 0 0 0 0,-1 0 0 0 0,1-1 0 0 0,-1 0 0 0 0,0 1 0 0 0,7-9 0 0 0,-10 9-134 0 0,1 0-1 0 0,0 1 0 0 0,1-1 0 0 0,-1 1 0 0 0,7-5 1 0 0,-7 6-33 0 0,0 0 1 0 0,-1-1 0 0 0,1 1 0 0 0,0-1 0 0 0,-1 0-1 0 0,1 0 1 0 0,-1 0 0 0 0,4-6 0 0 0,-2 3 0 0 0,0 0 1 0 0,0 0 0 0 0,1 0 0 0 0,0 1-1 0 0,8-8 1 0 0,8-8 5 0 0,-1 4-18 0 0,-14 9 0 0 0,-5 5-4 0 0,9-9 35 0 0,-9 11 398 0 0,-2 3-309 0 0,-8 16 117 0 0,0 1 0 0 0,2 1-1 0 0,-11 38 1 0 0,7-20-61 0 0,5-14-72 0 0,-5 44 0 0 0,8-44 319 0 0,-9 37-1 0 0,-4 1-478 0 0,12-39-69 0 0,-2-1-1 0 0,-9 24 1 0 0,10-35-3003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08.1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87 4112 0 0,'0'0'4232'0'0,"0"0"-4039"0"0,0 0 0 0 0,-1-1 0 0 0,1 1 1 0 0,0 0-1 0 0,-1 0 0 0 0,1-1 0 0 0,0 1 0 0 0,-1 0 0 0 0,1 0 1 0 0,0 0-1 0 0,-1-1 0 0 0,1 1 0 0 0,-1 0 0 0 0,1 0 1 0 0,0 0-1 0 0,-1 0 0 0 0,1 0 0 0 0,-1 0 0 0 0,0 0 1 0 0,-34 7 1334 0 0,33-7-1008 0 0,0 2-8 0 0,0 1-334 0 0,-1 1 1 0 0,1-1-1 0 0,0 1 1 0 0,0 0 0 0 0,0 0-1 0 0,1 0 1 0 0,-1 0-1 0 0,1 0 1 0 0,0 0 0 0 0,-1 6-1 0 0,1-3 17 0 0,0 0 0 0 0,0 0 0 0 0,1 1 0 0 0,0-1 0 0 0,1 11 0 0 0,1 20 193 0 0,-2-31-340 0 0,0-1 1 0 0,1 0-1 0 0,-1 0 1 0 0,1 0-1 0 0,2 10 1 0 0,2 0 63 0 0,-5-14-83 0 0,0 0 0 0 0,1 1 0 0 0,-1-1-1 0 0,1 0 1 0 0,-1 0 0 0 0,1 0 0 0 0,0 0-1 0 0,0 0 1 0 0,0 0 0 0 0,0 0 0 0 0,0 0-1 0 0,0-1 1 0 0,1 1 0 0 0,-1 0-1 0 0,1-1 1 0 0,-1 1 0 0 0,1-1 0 0 0,1 2-1 0 0,12 7 106 0 0,-14-9-87 0 0,0 0 0 0 0,0 0 0 0 0,1 0 1 0 0,-1 0-1 0 0,0 0 0 0 0,1 0 0 0 0,-1 0 0 0 0,1 0 0 0 0,-1-1 1 0 0,1 1-1 0 0,-1-1 0 0 0,1 1 0 0 0,-1-1 0 0 0,1 0 0 0 0,2 1 0 0 0,7-2 102 0 0,0 0-1 0 0,0 0 1 0 0,0-1-1 0 0,-1-1 1 0 0,1 0-1 0 0,-1 0 0 0 0,1-1 1 0 0,16-9-1 0 0,12-6-148 0 0,-20 9 0 0 0,-18 9 0 0 0,1 1 0 0 0,-1-1 0 0 0,1 0 0 0 0,-1 0 0 0 0,1 0 0 0 0,-1 0 0 0 0,1 0 0 0 0,-1 0 0 0 0,0 0 0 0 0,0 0 0 0 0,1 0 0 0 0,-1-1 0 0 0,0 1 0 0 0,0-1 0 0 0,1-2 0 0 0,1-1 0 0 0,4-3 0 0 0,-6 7 0 0 0,1 0 0 0 0,-1-1 0 0 0,1 0 0 0 0,-1 1 0 0 0,0-1 0 0 0,0 0 0 0 0,1 0 0 0 0,-1 0 0 0 0,-1 0 0 0 0,1 1 0 0 0,0-1 0 0 0,0 0 0 0 0,-1-1 0 0 0,1-3 0 0 0,-1 6 0 0 0,0-1 0 0 0,0 0 0 0 0,1 0 0 0 0,-1 0 0 0 0,0 1 0 0 0,0-1 0 0 0,0 0 0 0 0,0 1 0 0 0,1-1 0 0 0,-1 0 0 0 0,0 0 0 0 0,1 1 0 0 0,-1-1 0 0 0,1 0 0 0 0,-1 1 0 0 0,0-1 0 0 0,1 1 0 0 0,0-1 0 0 0,-1 1 0 0 0,1-1 0 0 0,-1 1 0 0 0,1-1 0 0 0,0 1 0 0 0,0-1 0 0 0,0 0 0 0 0,0 1 0 0 0,0-1 0 0 0,0 0 0 0 0,0 1 0 0 0,-1-1 0 0 0,1 0 0 0 0,0 1 0 0 0,-1-1 0 0 0,1 0 0 0 0,0 0 0 0 0,-1 0 0 0 0,1 0 0 0 0,-1 0 0 0 0,1 1 0 0 0,-1-1 0 0 0,1-2 0 0 0,2-7 0 0 0,-1 0 0 0 0,-1 0 0 0 0,1 0 0 0 0,-1 0 0 0 0,-1 0 0 0 0,0 0 0 0 0,0 0 0 0 0,-3-12 0 0 0,1 7 78 0 0,2 13-49 0 0,0 0 0 0 0,0 0 1 0 0,0 0-1 0 0,-1 0 1 0 0,1 0-1 0 0,-1 0 1 0 0,1 0-1 0 0,-1 0 1 0 0,0 1-1 0 0,0-1 1 0 0,0 0-1 0 0,0 0 1 0 0,0 1-1 0 0,0-1 1 0 0,0 0-1 0 0,0 1 1 0 0,-3-3-1 0 0,-12-12 204 0 0,14 14-222 0 0,0-1-1 0 0,0 0 1 0 0,-1 1 0 0 0,0 0-1 0 0,1-1 1 0 0,-1 1-1 0 0,0 0 1 0 0,0 1 0 0 0,0-1-1 0 0,0 0 1 0 0,-1 1-1 0 0,1-1 1 0 0,-5 0 0 0 0,-1 1 36 0 0,1 0 0 0 0,-1 0 0 0 0,1 1 1 0 0,-1 0-1 0 0,0 1 0 0 0,1 0 0 0 0,-1 0 1 0 0,1 1-1 0 0,0 0 0 0 0,0 0 0 0 0,-1 1 1 0 0,1 0-1 0 0,1 1 0 0 0,-1-1 0 0 0,-13 10 1 0 0,17-10-29 0 0,1 0-1 0 0,-1 0 1 0 0,1 0 0 0 0,0 0 0 0 0,0 0 0 0 0,0 1 0 0 0,1 0 0 0 0,-5 7 0 0 0,-15 35 120 0 0,20-42-138 0 0,1 1-1 0 0,0 0 0 0 0,0 1 0 0 0,1-1 0 0 0,0 0 0 0 0,-1 0 0 0 0,2 0 0 0 0,-1 0 0 0 0,1 1 0 0 0,-1-1 0 0 0,3 6 0 0 0,-3-9 0 0 0,8 25-1515 0 0,-7-25 1204 0 0,0-1 1 0 0,0 1 0 0 0,0-1-1 0 0,0 1 1 0 0,0-1 0 0 0,0 1-1 0 0,0-1 1 0 0,0 0 0 0 0,1 1-1 0 0,-1-1 1 0 0,0 0 0 0 0,1 0-1 0 0,-1 0 1 0 0,1 0-1 0 0,3 1 1 0 0,9 4-7008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08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77 3248 0 0,'0'0'1476'0'0,"2"0"-848"0"0,16-4 745 0 0,-16 4-610 0 0,0-1 5 0 0,15-8 553 0 0,-15 8-282 0 0,-1 0-581 0 0,0-3-301 0 0,0 1 0 0 0,0 0 0 0 0,0-1 0 0 0,-1 1-1 0 0,1-1 1 0 0,-1 1 0 0 0,0-5 0 0 0,0 7 194 0 0,-2 0-72 0 0,0-1 1 0 0,0 1 0 0 0,0 0 0 0 0,0 0 0 0 0,0-1 0 0 0,0 1 0 0 0,1-1-1 0 0,-4-2 1 0 0,-6-5 466 0 0,9 8-56 0 0,-20 0 372 0 0,18 0-938 0 0,-1 1 1 0 0,0 0 0 0 0,1 0 0 0 0,-1 0 0 0 0,1 0-1 0 0,-1 1 1 0 0,1 0 0 0 0,-1-1 0 0 0,1 2 0 0 0,-1-1-1 0 0,1 0 1 0 0,-8 5 0 0 0,9-4-95 0 0,-1 0 0 0 0,0-1 0 0 0,0 1-1 0 0,0-1 1 0 0,-5 1 0 0 0,6-1 27 0 0,1-1 0 0 0,-1 1 0 0 0,1 0-1 0 0,-1-1 1 0 0,1 1 0 0 0,-1 0 0 0 0,1 0 0 0 0,0 1 0 0 0,0-1 0 0 0,0 0-1 0 0,-1 1 1 0 0,1-1 0 0 0,0 1 0 0 0,1 0 0 0 0,-1 0 0 0 0,-3 3-1 0 0,2-1 23 0 0,0 0-1 0 0,0 0 1 0 0,-1-1-1 0 0,1 0 1 0 0,-6 4 0 0 0,5-4-60 0 0,1-1 0 0 0,-1 2 0 0 0,1-1 0 0 0,-1 0 0 0 0,1 1 1 0 0,-5 7-1 0 0,-2 5 25 0 0,6-11-11 0 0,1 1 0 0 0,-1 0 1 0 0,1 0-1 0 0,0 0 0 0 0,1 0 1 0 0,-1 0-1 0 0,1 1 0 0 0,0-1 1 0 0,1 1-1 0 0,-2 11 0 0 0,-2 4-33 0 0,4-20 0 0 0,1 0 0 0 0,-1 0 0 0 0,0 0 0 0 0,1 1 0 0 0,0-1 0 0 0,-1 0 0 0 0,1 0 0 0 0,0 0 0 0 0,0 0 0 0 0,0 0 0 0 0,1 5 0 0 0,5 6 0 0 0,-5-12 0 0 0,0 1 0 0 0,-1-1 0 0 0,1 1 0 0 0,0-1 0 0 0,-1 1 0 0 0,1-1 0 0 0,-1 1 0 0 0,1 0 0 0 0,-1 2 0 0 0,1 15 0 0 0,2-15 0 0 0,0-2 0 0 0,-2-1 0 0 0,-1 0 0 0 0,1 0 0 0 0,0 0 0 0 0,0 0 0 0 0,-1 0 0 0 0,1 0 0 0 0,0 0 0 0 0,0 0 0 0 0,0-1 0 0 0,0 1 0 0 0,0 0 0 0 0,0-1 0 0 0,0 1 0 0 0,2 0 0 0 0,1 0 0 0 0,10 2 0 0 0,-11-3 0 0 0,0-1 0 0 0,0 0 0 0 0,-1 1 0 0 0,1-2 0 0 0,0 1 0 0 0,-1 0 0 0 0,1 0 0 0 0,-1-1 0 0 0,1 1 0 0 0,3-4 0 0 0,5-3 0 0 0,84-51 0 0 0,-76 46 0 0 0,-7 4 0 0 0,24-13 0 0 0,-28 17-116 0 0,-1 1-1 0 0,1-2 0 0 0,-1 1 1 0 0,9-9-1 0 0,1-2-230 0 0,5-7-2187 0 0,-21 22 2112 0 0,-1-1 276 0 0,4-6 130 0 0,8-13 3256 0 0,-6 32-3048 0 0,-2-4-48 0 0,0 1-1 0 0,0-1 0 0 0,0 1 0 0 0,-1 0 0 0 0,0 0 1 0 0,0 0-1 0 0,-1 0 0 0 0,0 0 0 0 0,0 0 1 0 0,-1 1-1 0 0,0 12 0 0 0,0-7 9 0 0,3 23-1 0 0,1 10 11 0 0,-4-34-113 0 0,-1-7-4 0 0,0 0 1 0 0,0 0 0 0 0,-1 0-1 0 0,1 0 1 0 0,-1 0 0 0 0,-3 10-1 0 0,-3 6 166 0 0,6-16-76 0 0,0 0 0 0 0,-1-1 1 0 0,-5 11-1 0 0,4-10-96 0 0,-1 0 0 0 0,0 0 0 0 0,0 0 0 0 0,0-1 0 0 0,0 1 0 0 0,-1-1 0 0 0,0-1 0 0 0,0 1 0 0 0,-1-1 0 0 0,1 0 0 0 0,-1 0-1 0 0,0 0 1 0 0,0-1 0 0 0,-8 4 0 0 0,-80 32 177 0 0,82-34-187 0 0,1 0-1 0 0,0 1 1 0 0,0 0-1 0 0,-17 15 1 0 0,-10 4 284 0 0,35-23-218 0 0,1-1-328 0 0,1-1 443 0 0,1 0-274 0 0,0 0 0 0 0,0 0 0 0 0,0-1 0 0 0,0 1 0 0 0,1 0 0 0 0,-1 0 0 0 0,0 0 0 0 0,0-1 0 0 0,0 1 0 0 0,0 0 0 0 0,0 0 0 0 0,-1 0 0 0 0,1 0 0 0 0,0-1 0 0 0,0 1 0 0 0,0 0 0 0 0,0 0 0 0 0,0 0 0 0 0,0-1 0 0 0,0 1 0 0 0,0 0 0 0 0,0 0 0 0 0,0 0-1 0 0,0 0 1 0 0,-1 0 0 0 0,1-1 0 0 0,0 1 0 0 0,0 0 0 0 0,0 0 0 0 0,0 0 0 0 0,0 0 0 0 0,-1 0 0 0 0,1 0 0 0 0,0 0 0 0 0,0 0 0 0 0,0-1 0 0 0,0 1 0 0 0,-1 0 0 0 0,1 0 0 0 0,0 0 0 0 0,0 0 0 0 0,0 0 0 0 0,0 0 0 0 0,-1 0 0 0 0,1 0 0 0 0,0 0 0 0 0,0 0 0 0 0,0 0 0 0 0,-1 0 0 0 0,1 0 0 0 0,0 0 0 0 0,0 0 0 0 0,0 1 0 0 0,0-1 0 0 0,-1 0 0 0 0,1 0 0 0 0,0 0 0 0 0,0 0 0 0 0,0 0 0 0 0,-1 0 0 0 0,7-21-1785 0 0,4-4-21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10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168 21 1376 0 0,'0'0'65'0'0,"1"-2"-6"0"0,8-17 18312 0 0,-10 20-18307 0 0,-1 0-1 0 0,1 0 0 0 0,0 0 1 0 0,-1 1-1 0 0,1-1 0 0 0,0 0 1 0 0,0 0-1 0 0,0 1 1 0 0,0-1-1 0 0,0 1 0 0 0,-1 2 1 0 0,0 0 79 0 0,-5 8 35 0 0,1 0-1 0 0,0 1 1 0 0,1-1-1 0 0,1 2 1 0 0,0-1 0 0 0,-2 14-1 0 0,1-5 6 0 0,-12 30-1 0 0,8-24 11 0 0,-8 32-1 0 0,-7 20 193 0 0,2-6 65 0 0,-1 14 137 0 0,19-79-516 0 0,3-8 386 0 0,8-21-3040 0 0,1 3-4680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6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4896 0 0,'3'-12'108'0'0,"-2"10"2274"0"0,0 4-1848 0 0,2 2-243 0 0,-1-1 12 0 0,-1 0 0 0 0,1-1 0 0 0,0 1 1 0 0,-1 0-1 0 0,0 0 0 0 0,0 0 0 0 0,0 0 0 0 0,0 1 0 0 0,0-1 0 0 0,0 0 0 0 0,-1 4 0 0 0,2 10 256 0 0,0 8 167 0 0,-3-18-697 0 0,1 0 1 0 0,0 0-1 0 0,1 0 1 0 0,-1 0-1 0 0,3 7 1 0 0,1 22 333 0 0,-3-25-164 0 0,0 1 0 0 0,1-1 0 0 0,0 1 0 0 0,7 19 0 0 0,-5-17 5 0 0,0 1 0 0 0,2 16 0 0 0,-4-23-205 0 0,-1 1 0 0 0,6 12 0 0 0,-5-15 3 0 0,0 0 0 0 0,0 0 1 0 0,-1 1-1 0 0,1-1 0 0 0,-1 10 0 0 0,-1-8 11 0 0,0 0 125 0 0,0 0-1 0 0,0 0 0 0 0,1 0 1 0 0,0 0-1 0 0,3 13 1 0 0,13 53 681 0 0,-5-24-519 0 0,-2 5-204 0 0,-4-41-96 0 0,-2 1 0 0 0,0-1 0 0 0,-1 1 0 0 0,-1 0 0 0 0,2 27 0 0 0,2 26 256 0 0,-2-14 751 0 0,3-14-678 0 0,-1 40 114 0 0,-6-56-299 0 0,-1 6-105 0 0,5 35-1 0 0,-3-43-108 0 0,-1-18 63 0 0,0 0 0 0 0,1 0 0 0 0,-1 1-1 0 0,1-1 1 0 0,0 0 0 0 0,2 7 0 0 0,0 0 7 0 0,0-1 0 0 0,-1 1 0 0 0,0-1 0 0 0,-1 1 0 0 0,-1 0 0 0 0,1 0 0 0 0,-1 0 0 0 0,-3 16 0 0 0,1-11 0 0 0,2 0 0 0 0,0 0 0 0 0,3 23 0 0 0,11 39 656 0 0,-3-11-1116 0 0,-2-11 356 0 0,-4 0 1823 0 0,-4-30-1626 0 0,0-18-118 0 0,-1 0 0 0 0,1 1-1 0 0,4 14 1 0 0,-4-18 43 0 0,0 0 0 0 0,-1 0 0 0 0,1 0 1 0 0,-1 0-1 0 0,0 1 0 0 0,0-1 0 0 0,0 0 0 0 0,-1 0 0 0 0,-1 8 0 0 0,1-5-2 0 0,0 1 1 0 0,1-1-1 0 0,0 0 0 0 0,0 1 0 0 0,3 14 0 0 0,1 15 31 0 0,2 27-135 0 0,-6-6 152 0 0,0-55-56 0 0,0 1 0 0 0,0-1 0 0 0,0 1 0 0 0,0-1 0 0 0,2 7-1 0 0,0 3 57 0 0,-1-5-39 0 0,0-1 1 0 0,0 1-1 0 0,4 11 1 0 0,-3-12-48 0 0,0 1 0 0 0,0 1 0 0 0,0 13 1 0 0,-1-18 12 0 0,-1 0 0 0 0,1 0 0 0 0,0 0 1 0 0,1 0-1 0 0,1 6 0 0 0,2 8 160 0 0,-3-3-42 0 0,7 28-52 0 0,-7-35-76 0 0,-1-1 0 0 0,0 0 0 0 0,0 15 0 0 0,5 12-329 0 0,-4-20 321 0 0,1 15 32 0 0,-4-28-5 0 0,1-1 0 0 0,0 0 0 0 0,0 1 0 0 0,0-1 0 0 0,0 0 0 0 0,0 1 0 0 0,0-1 0 0 0,0 0 0 0 0,1 0 0 0 0,-1 1 0 0 0,0-1 0 0 0,1 0 0 0 0,0 3 0 0 0,2 1 0 0 0,-2 7-1 0 0,0 1-1 0 0,-1 17 1 0 0,-1-20 5 0 0,1 0 1 0 0,1 1 0 0 0,0-1-1 0 0,2 11 1 0 0,-2-13 86 0 0,0-1 0 0 0,0 1 0 0 0,-1 15 0 0 0,1 11 126 0 0,1-9-217 0 0,-1 0 0 0 0,-2 26 0 0 0,0-3 0 0 0,2-9 0 0 0,4-29 0 0 0,-2-8 0 0 0,-2 3 0 0 0,2 12 0 0 0,0-9-2 0 0,3 25 15 0 0,-4-10 63 0 0,-1 1-1 0 0,-4 41 1 0 0,0-1 84 0 0,1-54-149 0 0,2-8-6 0 0,0 1 1 0 0,0 0 0 0 0,-1 0 0 0 0,2 0 0 0 0,-1-1 0 0 0,0 1 0 0 0,0 0 0 0 0,2 4 0 0 0,-1-1 2 0 0,1 0 0 0 0,-1 0 0 0 0,1 0 0 0 0,5 10 0 0 0,-6-15 0 0 0,0 2 63 0 0,0 0 0 0 0,0 0 0 0 0,-1-1 0 0 0,1 1 0 0 0,-1 0 0 0 0,1 4 0 0 0,1 9 253 0 0,3 9-278 0 0,-3-15-49 0 0,0 1 0 0 0,6 13 0 0 0,-6-18 3 0 0,0-1 0 0 0,-1 1 0 0 0,1-1 0 0 0,-1 0 0 0 0,0 1 0 0 0,0-1 0 0 0,0 11 0 0 0,-1-5 0 0 0,-1-4 1 0 0,1 0 1 0 0,1 0 0 0 0,-1-1 0 0 0,1 1 0 0 0,3 12 0 0 0,-3-15 11 0 0,0-1 0 0 0,-1 1 0 0 0,1 0 0 0 0,-1 0 0 0 0,0 5 0 0 0,2 13 26 0 0,-1 3-39 0 0,-1-20 0 0 0,0 1 0 0 0,1-1 0 0 0,-1 1 0 0 0,1-1 0 0 0,2 8 0 0 0,6 13 157 0 0,-2 0 0 0 0,7 39 0 0 0,-12-55-147 0 0,0-1 1 0 0,5 12-1 0 0,3 13-16 0 0,-5-17 49 0 0,-4-13-77 0 0,0-1-1 0 0,0 1 0 0 0,0-1 0 0 0,0 1 1 0 0,-1-1-1 0 0,1 4 0 0 0,-1 4-1296 0 0,-1-1-1 0 0,-3 15 1 0 0,3-21-203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11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1 920 0 0,'0'0'17662'0'0,"1"11"-16395"0"0,25 43 537 0 0,-25-52-1506 0 0,0 1-2 0 0,16 38 395 0 0,-11-28-462 0 0,8 21-1 0 0,-4-5-187 0 0,-6-19-24 0 0,-1 1 0 0 0,3 12 0 0 0,-5-19-17 0 0,0 1 0 0 0,1-1 0 0 0,-1 0 0 0 0,1 0 0 0 0,2 4 0 0 0,-2-5 0 0 0,0 1 0 0 0,-1-1 0 0 0,1 1 0 0 0,1 7 0 0 0,-1-4 15 0 0,0 1 0 0 0,0-1 0 0 0,1 0 0 0 0,7 12 0 0 0,5 17 142 0 0,-12-26-15 0 0,0 0-1 0 0,1 1 0 0 0,1-2 1 0 0,7 16-1 0 0,2 3-114 0 0,-12-24-25 0 0,-1 0 1 0 0,1 0 0 0 0,-1-1-1 0 0,1 1 1 0 0,0-1 0 0 0,1 1-1 0 0,-1-1 1 0 0,1 0 0 0 0,5 6-1 0 0,-1-1 47 0 0,-6-7-43 0 0,-1-1 0 0 0,1 1 0 0 0,0 0 1 0 0,-1-1-1 0 0,1 1 0 0 0,0-1 1 0 0,-1 1-1 0 0,1-1 0 0 0,0 1 1 0 0,-1-1-1 0 0,1 1 0 0 0,0-1 1 0 0,0 0-1 0 0,0 1 0 0 0,1-1 1 0 0,1 1 4 0 0,13 3 90 0 0,-15-4-83 0 0,0-1 0 0 0,0 1 1 0 0,0-1-1 0 0,0 1 0 0 0,1-1 0 0 0,-1 0 1 0 0,0 0-1 0 0,0 1 0 0 0,0-1 1 0 0,-1 0-1 0 0,1 0 0 0 0,0 0 1 0 0,0 0-1 0 0,0 0 0 0 0,-1 0 1 0 0,1 0-1 0 0,0-1 0 0 0,-1 1 1 0 0,1 0-1 0 0,-1 0 0 0 0,1-2 0 0 0,4-7 122 0 0,9-9 288 0 0,32-33 0 0 0,-8 10-416 0 0,0 2-117 0 0,-26 29 38 0 0,-2 0 1 0 0,1-1 0 0 0,-2 0-1 0 0,1 0 1 0 0,7-14-1 0 0,4-17 258 0 0,19-53 0 0 0,-39 94-216 0 0,0 0 1 0 0,-1 0-1 0 0,0 1 1 0 0,1-1 0 0 0,-1 0-1 0 0,0 0 1 0 0,0 0-1 0 0,0 0 1 0 0,0 0 0 0 0,0 1-1 0 0,-1-5 1 0 0,1 5 13 0 0,0 1 1 0 0,-1-1-1 0 0,1 0 0 0 0,0 1 0 0 0,-1-1 1 0 0,1 0-1 0 0,-1 1 0 0 0,1-1 1 0 0,-1 0-1 0 0,1 1 0 0 0,-1-1 1 0 0,1 1-1 0 0,-1-1 0 0 0,1 1 1 0 0,-1-1-1 0 0,0 1 0 0 0,1-1 1 0 0,-1 1-1 0 0,0-1 0 0 0,1 1 0 0 0,-1 0 1 0 0,0 0-1 0 0,0-1 0 0 0,1 1 1 0 0,-1 0-1 0 0,0 0 0 0 0,0 0 1 0 0,1 0-1 0 0,-3 0 0 0 0,2 0-311 0 0,0 0 1 0 0,0 0-1 0 0,0 1 0 0 0,0-1 0 0 0,0 1 0 0 0,0-1 0 0 0,0 1 0 0 0,0-1 0 0 0,0 1 1 0 0,0-1-1 0 0,0 1 0 0 0,0 0 0 0 0,0-1 0 0 0,-1 3 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12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 99 920 0 0,'1'-2'67'0'0,"3"-5"105"0"0,-3 5 649 0 0,0 1 278 0 0,0-2-1699 0 0,2-9 13952 0 0,-4 19-11353 0 0,-1-2-1729 0 0,0 1-1 0 0,0-1 1 0 0,-1 0-1 0 0,-3 7 1 0 0,2-7-80 0 0,2 1 1 0 0,-1-1-1 0 0,0 1 1 0 0,-1 8-1 0 0,-19 100 1190 0 0,21-95-1099 0 0,1 0-1 0 0,2 31 1 0 0,0-16-138 0 0,2-25 10 0 0,-1-6-122 0 0,0 4 100 0 0,1 0 0 0 0,0 0 0 0 0,5 9 0 0 0,-8-15-125 0 0,0-1-1 0 0,0 1 1 0 0,1-1-1 0 0,-1 1 1 0 0,0-1-1 0 0,1 0 1 0 0,-1 1-1 0 0,0-1 1 0 0,1 0-1 0 0,-1 1 1 0 0,0-1-1 0 0,1 0 1 0 0,-1 0-1 0 0,1 1 1 0 0,-1-1-1 0 0,0 0 1 0 0,1 0-1 0 0,-1 1 1 0 0,2-1-1 0 0,1 1 17 0 0,-1 1-2 0 0,0-1 1 0 0,0 1-1 0 0,0-1 0 0 0,0 0 0 0 0,0 0 0 0 0,0 0 0 0 0,0 0 1 0 0,0 0-1 0 0,0 0 0 0 0,1-1 0 0 0,-1 1 0 0 0,5 0 0 0 0,-1-1 78 0 0,-1 0-1 0 0,1-1 0 0 0,0 1 0 0 0,8-3 0 0 0,0 1-66 0 0,-11 2-31 0 0,0-1-1 0 0,0 1 1 0 0,-1-1 0 0 0,1 0-1 0 0,0 0 1 0 0,5-3-1 0 0,8-3 12 0 0,0-1 30 0 0,-1 0 1 0 0,27-19 0 0 0,-20 12-29 0 0,11-9 28 0 0,-1 2-31 0 0,-25 13-28 0 0,7-20-561 0 0,4-6 1050 0 0,-4 16-321 0 0,8-16-647 0 0,-14 23 439 0 0,0 1 1 0 0,13-16-1 0 0,-12 16 39 0 0,-1 0 0 0 0,10-17-1 0 0,-5 2-570 0 0,-7 14-147 0 0,14-23 0 0 0,-20 34 736 0 0,0 1 0 0 0,1 0 1 0 0,-1-1-1 0 0,1 1 0 0 0,-1-1 0 0 0,1 1 0 0 0,-1-1 0 0 0,0 1 0 0 0,0-1 0 0 0,1 0 0 0 0,-1 1 0 0 0,0-1 0 0 0,0 1 0 0 0,1-1 0 0 0,-1 0 0 0 0,0 1 0 0 0,0-1 0 0 0,0 1 0 0 0,0-2 1 0 0,0-2 2 0 0,3-5-2 0 0,-6 5 64 0 0,2 3 748 0 0,1 2-749 0 0,0 1 0 0 0,-1-1 1 0 0,1 1-1 0 0,-1-1 0 0 0,1 0 0 0 0,-1 1 0 0 0,1-1 0 0 0,-1 0 0 0 0,0 0 0 0 0,0 0 0 0 0,1 1 0 0 0,-2 0 0 0 0,-6 10 233 0 0,5-4-296 0 0,0-1 0 0 0,0 1 0 0 0,1 0 0 0 0,-3 15 0 0 0,0 7 0 0 0,2-1 0 0 0,0 59 0 0 0,4-75 0 0 0,1-1 0 0 0,0 0 0 0 0,1 0 0 0 0,1 0 0 0 0,-1-1 0 0 0,9 17 0 0 0,-10-25 58 0 0,0 0-1 0 0,0 0 1 0 0,0 0-1 0 0,1-1 1 0 0,-1 1 0 0 0,1 0-1 0 0,-1-1 1 0 0,1 0-1 0 0,0 1 1 0 0,0-1-1 0 0,0 0 1 0 0,1 0-1 0 0,-1-1 1 0 0,7 3-1 0 0,-7-2 11 0 0,5 1-29 0 0,1 0 0 0 0,0-1 0 0 0,0 1 0 0 0,-1-2 0 0 0,1 1 0 0 0,0-1 0 0 0,0-1 0 0 0,1 1 0 0 0,-1-1 0 0 0,0-1-1 0 0,0 0 1 0 0,0 0 0 0 0,0-1 0 0 0,-1 0 0 0 0,1-1 0 0 0,0 0 0 0 0,8-4 0 0 0,16-4-206 0 0,-26 9 179 0 0,0-1 0 0 0,0 0 0 0 0,1 0 0 0 0,-2 0-1 0 0,14-8 1 0 0,26-18-330 0 0,-15 13-6398 0 0,-13 8-1033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13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86 1 8288 0 0,'0'0'9871'0'0,"0"2"-9589"0"0,-4 52 959 0 0,3-47-1068 0 0,1 1 0 0 0,-1-1 0 0 0,-4 11 0 0 0,-1 16 275 0 0,-11 59 359 0 0,0-15-352 0 0,1-14-177 0 0,5-28-25 0 0,3-26 1243 0 0,19-10-1491 0 0,221-9 6 0 0,-212 7 35 0 0,-1 2 0 0 0,0 0 0 0 0,0 1 0 0 0,32 6 0 0 0,-1-1-12 0 0,-33-5-23 0 0,-3-1 42 0 0,-10-1 1 0 0,11-4 41 0 0,-13 4-278 0 0,0 1 1 0 0,0-1-1 0 0,0 0 1 0 0,0 1-1 0 0,0-1 1 0 0,0 0-1 0 0,-1 0 1 0 0,1-1-1 0 0,0 1 1 0 0,0 0 0 0 0,-1-1-1 0 0,1 1 1 0 0,-1-1-1 0 0,1 1 1 0 0,-1-1-1 0 0,1 1 1 0 0,0-3-1 0 0,5-10-1545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8:13.8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0 5672 0 0,'0'0'11594'0'0,"0"2"-11109"0"0,0 8-46 0 0,1 12 165 0 0,-2 0-1 0 0,0-1 1 0 0,-8 40 0 0 0,5-42-227 0 0,-2 24 1 0 0,3-16-67 0 0,2-19-193 0 0,-6 28 148 0 0,4-21-254 0 0,4-12 21 0 0,0-1 6 0 0,-1-1 35 0 0,-2 2 0 0 0,-2 8-58 0 0,3-2-5 0 0,1-7 113 0 0,1 0-69 0 0,1-1-48 0 0,-1 1 0 0 0,0-1 1 0 0,1 1-1 0 0,-1-1 0 0 0,0 0 1 0 0,1 0-1 0 0,0 1 1 0 0,-1-1-1 0 0,1 0 0 0 0,0 0 1 0 0,-1-1-1 0 0,1 1 0 0 0,0 0 1 0 0,0-1-1 0 0,0 1 0 0 0,3 0 1 0 0,39 3 177 0 0,-19-3-133 0 0,12 5-11 0 0,-18-3 19 0 0,36 2-1 0 0,182-5 251 0 0,-235 0-1061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7.7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58 1840 0 0,'0'0'83'0'0,"0"-2"-6"0"0,0 1-78 0 0,0-1 0 0 0,0 1 1 0 0,0-1-1 0 0,0 1 0 0 0,0 0 0 0 0,0-1 1 0 0,-1 1-1 0 0,1-1 0 0 0,0 1 1 0 0,-1 0-1 0 0,1-1 0 0 0,-2-1 0 0 0,0-7 4701 0 0,-2-4-3225 0 0,2 3 9679 0 0,1 16-11003 0 0,0 0-1 0 0,0 0 0 0 0,-1 0 0 0 0,-3 9 0 0 0,5-13-117 0 0,-1 0 0 0 0,1 0 0 0 0,0 0 0 0 0,0 0 0 0 0,-1 0 0 0 0,1 0 0 0 0,0 0 0 0 0,0 0 0 0 0,0 0 0 0 0,0 0 0 0 0,0 0 0 0 0,0 1 0 0 0,0-1 0 0 0,1 0 0 0 0,-1 0 0 0 0,0 0 0 0 0,1 0 0 0 0,-1 1 0 0 0,1-2-24 0 0,-1 1 0 0 0,0 0 1 0 0,0-1-1 0 0,1 1 0 0 0,-1-1 1 0 0,0 1-1 0 0,0 0 0 0 0,0-1 0 0 0,0 1 1 0 0,0 0-1 0 0,0-1 0 0 0,0 1 0 0 0,0 0 1 0 0,0-1-1 0 0,0 1 0 0 0,0 0 0 0 0,0-1 1 0 0,0 1-1 0 0,-1-1 0 0 0,1 1 0 0 0,-1 1 1 0 0,1-1 5 0 0,0 0 0 0 0,-1 0 0 0 0,1 0 0 0 0,0 0 0 0 0,0 0 0 0 0,0 0 0 0 0,0 0 1 0 0,0 0-1 0 0,0 1 0 0 0,0-1 0 0 0,0 0 0 0 0,1 0 0 0 0,-1 0 0 0 0,0 0 0 0 0,1 0 0 0 0,-1 0 1 0 0,0 0-1 0 0,1 0 0 0 0,0 1 0 0 0,1 2 33 0 0,0 2 74 0 0,0 1 0 0 0,-1-1 0 0 0,1 12 0 0 0,1 5 106 0 0,-3-18-162 0 0,1 0-1 0 0,-1 0 0 0 0,0 0 1 0 0,-1 0-1 0 0,1 0 0 0 0,-2 8 0 0 0,-1 13 206 0 0,3 88 287 0 0,6-45-396 0 0,-6-52-103 0 0,0-1 0 0 0,5 21-1 0 0,-1 32-58 0 0,2-24 12 0 0,-4-34 90 0 0,-1 0-1 0 0,-1 0 0 0 0,-1 18 1 0 0,0-3-264 0 0,1-21 124 0 0,-1 1-1 0 0,1-1 0 0 0,-1 0 0 0 0,-2 5 1 0 0,2-4 115 0 0,-1-1 1 0 0,1 0 0 0 0,1 1-1 0 0,-1 6 1 0 0,-5 91 865 0 0,6-82-907 0 0,-1-5-7 0 0,1 0 1 0 0,1 0 0 0 0,4 19-1 0 0,-4-27 22 0 0,0 0-1 0 0,-1 1 0 0 0,0-1 0 0 0,0 0 1 0 0,-4 17-1 0 0,1 14 84 0 0,-1-4-214 0 0,1-18 64 0 0,-2 6 16 0 0,4-19 0 0 0,0-1 0 0 0,0 1 0 0 0,0 0 0 0 0,1 0 0 0 0,-1 6 0 0 0,2 25 0 0 0,0-15 0 0 0,-1 1 0 0 0,-1-1 0 0 0,-5 27 0 0 0,5-25 0 0 0,2-19 0 0 0,-1 0 0 0 0,0-1 0 0 0,0 1 0 0 0,0 0 0 0 0,0-1 0 0 0,-1 1 0 0 0,1-1 0 0 0,-2 4 0 0 0,0 0 0 0 0,1 0 0 0 0,-1-1 0 0 0,1 1 0 0 0,0 0 0 0 0,0 0 0 0 0,1 8 0 0 0,-6 46 64 0 0,1-23-64 0 0,3-28 0 0 0,0 0 0 0 0,0 16 0 0 0,-4 30 0 0 0,6 141 11 0 0,1-179 41 0 0,-1-13-51 0 0,1 0-1 0 0,-1 0 0 0 0,0 0 0 0 0,-1 0 0 0 0,1-1 0 0 0,-2 6 0 0 0,0 1 0 0 0,0 0 0 0 0,0 0 0 0 0,1 0 0 0 0,1 0 0 0 0,-1 0 0 0 0,3 20 0 0 0,0-8 58 0 0,-2 44 0 0 0,-1-24-38 0 0,-2-18-20 0 0,1-10 0 0 0,1-1 0 0 0,1 15 0 0 0,0-16 0 0 0,0 0 0 0 0,-3 22 0 0 0,1-17-4 0 0,3 10 62 0 0,-1-12 0 0 0,1 0 1 0 0,1 0 0 0 0,0-1 0 0 0,8 26 0 0 0,-4 10 1 0 0,-5-45-53 0 0,0 1 0 0 0,0 0-1 0 0,-1 0 1 0 0,0 0 0 0 0,-1 6 0 0 0,0 7 16 0 0,-5 36 31 0 0,6-48-45 0 0,0-3-7 0 0,0 0-1 0 0,0-1 1 0 0,0 1-1 0 0,1 0 0 0 0,-1 0 1 0 0,1-1-1 0 0,2 7 1 0 0,-2 2 41 0 0,-1-1-269 0 0,0-9-995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09.4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13 3224 0 0,'0'0'3176'0'0,"5"-5"-104"0"0,0-3 5691 0 0,-4 8-8568 0 0,3 2-1001 0 0,-4-2 695 0 0,2 0 597 0 0,-1 2 2 0 0,3 7-125 0 0,0 1 0 0 0,-1-1-1 0 0,1 1 1 0 0,-2 0 0 0 0,3 17 0 0 0,-1-5-68 0 0,0 19 258 0 0,-3-16-331 0 0,5 32 227 0 0,0 15 135 0 0,-5-60-438 0 0,0 1-1 0 0,-2 18 0 0 0,1-8 11 0 0,-3 0 27 0 0,2-19-152 0 0,1-1 1 0 0,-1 1 0 0 0,1 0-1 0 0,-1-1 1 0 0,1 1 0 0 0,1 3-1 0 0,2 14 83 0 0,-2 0-1 0 0,0 0 1 0 0,-1 0-1 0 0,0 0 1 0 0,-5 23 0 0 0,3-29-76 0 0,2 1 0 0 0,0-1 1 0 0,1 1-1 0 0,4 26 1 0 0,0 4 27 0 0,-1-1 1 0 0,-5 69 0 0 0,0-41 7 0 0,1-51-52 0 0,-2-1-1 0 0,-7 40 0 0 0,7-50-21 0 0,1 1 0 0 0,1-1 0 0 0,1 21 0 0 0,0-4 0 0 0,-1-14 20 0 0,-1 0 0 0 0,-3 27 0 0 0,2-32 1 0 0,1 1-1 0 0,1 19 0 0 0,-2 12 69 0 0,-2-8 14 0 0,2 0-1 0 0,1 34 1 0 0,1-41-53 0 0,-2-2-42 0 0,0-14 9 0 0,1-1-1 0 0,0 1 1 0 0,1 11 0 0 0,0 227 302 0 0,-1-222-496 0 0,0-18 143 0 0,1 1 0 0 0,0 0 0 0 0,1 12-1 0 0,0-15 35 0 0,0 0 0 0 0,-1 0 0 0 0,0 0-1 0 0,-1 1 1 0 0,-1 5 0 0 0,0 16 15 0 0,2-21 59 0 0,-1 0 0 0 0,0 0 0 0 0,-3 9 0 0 0,2-8-24 0 0,1-1 0 0 0,-1 0 0 0 0,1 12 0 0 0,1 2-38 0 0,-4 78 50 0 0,2-65-62 0 0,2 52 0 0 0,2-30 12 0 0,-2-27 35 0 0,1-9 36 0 0,-1-1-1 0 0,-1 0 0 0 0,-5 24 0 0 0,4 1 148 0 0,2-43-216 0 0,0 1 1 0 0,-1 0 0 0 0,1 0 0 0 0,0 0 0 0 0,0 0 0 0 0,0 0 0 0 0,0 0 0 0 0,1 3 0 0 0,0-2-1 0 0,-1-1 1 0 0,0 0 0 0 0,0 1 0 0 0,0-1 0 0 0,0 0 0 0 0,-1 5 0 0 0,-2 10 43 0 0,0-4 8 0 0,1 1 0 0 0,-1 16 0 0 0,3-19-38 0 0,0-9-44 0 0,12-12-11755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11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18 5064 0 0,'0'0'232'0'0,"0"-9"1916"0"0,1 9-2059 0 0,-1-1 0 0 0,0 1 1 0 0,0 0-1 0 0,0 0 0 0 0,0-1 1 0 0,0 1-1 0 0,0 0 0 0 0,0-1 1 0 0,0 1-1 0 0,0 0 0 0 0,0-1 1 0 0,0 1-1 0 0,0 0 0 0 0,0 0 1 0 0,0-1-1 0 0,0 1 0 0 0,0 0 1 0 0,0-1-1 0 0,-1 1 0 0 0,1 0 1 0 0,0 0-1 0 0,0-1 0 0 0,0 1 0 0 0,0 0 1 0 0,0 0-1 0 0,-1-1 0 0 0,1 1 1 0 0,0 0-1 0 0,0 0 0 0 0,-1-1 1 0 0,-4 9 6034 0 0,-1 10-1052 0 0,4-10-6882 0 0,1-6 2433 0 0,1 24 193 0 0,0-4-320 0 0,1 0 1 0 0,7 38-1 0 0,-6-47-378 0 0,-1 0-1 0 0,0 0 0 0 0,-3 23 0 0 0,1-3-10 0 0,-3 25 224 0 0,2-44-199 0 0,1-1 0 0 0,0 1 1 0 0,1-1-1 0 0,3 23 0 0 0,0-14-130 0 0,-1 1-1 0 0,-2 28 0 0 0,0-32 11 0 0,-6 52 258 0 0,5-37-201 0 0,-7 52 0 0 0,5-61-67 0 0,-1 5 60 0 0,2-22-33 0 0,1 0 0 0 0,1 0-1 0 0,-1 0 1 0 0,1-1 0 0 0,1 11-1 0 0,0-9-4 0 0,-1 1 0 0 0,0 0-1 0 0,-2 10 1 0 0,2-13 14 0 0,0 0 0 0 0,0 0 1 0 0,0 0-1 0 0,1 1 0 0 0,3 10 0 0 0,1 20 42 0 0,-12 78-42 0 0,-12 31 908 0 0,13-88-946 0 0,4-45 0 0 0,1 1-1 0 0,0-1 0 0 0,3 22 1 0 0,-1-1 94 0 0,-7 35 164 0 0,1-41-201 0 0,3-25-53 0 0,1 1-1 0 0,0 0 0 0 0,0 0 1 0 0,0 6-1 0 0,1 3 15 0 0,0-1 0 0 0,-5 20 0 0 0,-1 35 99 0 0,4-56-98 0 0,1-1-1 0 0,1 21 1 0 0,-1 12 42 0 0,-5-4-61 0 0,0-4 0 0 0,5-31 0 0 0,0-1 0 0 0,1 0 0 0 0,0 0-1 0 0,0 8 1 0 0,0 17 12 0 0,-5-4 32 0 0,1-7 21 0 0,1 1 0 0 0,-1 22 1 0 0,4-34-52 0 0,-1 0 0 0 0,0 0 0 0 0,-2 8 1 0 0,1-9-16 0 0,1 1 0 0 0,0 0 0 0 0,0 9 0 0 0,0-2 1 0 0,0-11 2 0 0,1 0-1 0 0,0 0 1 0 0,0 0-1 0 0,0 0 1 0 0,0 0-1 0 0,1 3 1 0 0,0 1 10 0 0,-1-1 1 0 0,1 1 0 0 0,-1-1-1 0 0,-1 0 1 0 0,1 1 0 0 0,-3 10-1 0 0,0 15 17 0 0,2-17-29 0 0,-1-12 0 0 0,0 1 0 0 0,1-2 4 0 0,-1 6-3 0 0,1-1-1 0 0,0 1 1 0 0,0 0 0 0 0,1 0-1 0 0,0 13 1 0 0,0 40-65 0 0,1-59 69 0 0,-1 0-1 0 0,0 0 1 0 0,0 0-1 0 0,0 0 1 0 0,0 0-1 0 0,0 0 1 0 0,-1 0 0 0 0,1 0-1 0 0,0 0 1 0 0,-1-1-1 0 0,-1 4 1 0 0,2-3 9 0 0,-1 0 1 0 0,0 0-1 0 0,1 0 1 0 0,-1 0 0 0 0,1 0-1 0 0,0 0 1 0 0,0 1-1 0 0,-1-1 1 0 0,1 0-1 0 0,1 0 1 0 0,-1 3-1 0 0,-6 51 117 0 0,0-3-131 0 0,6-18 64 0 0,0-22-64 0 0,0-12 0 0 0,-1 1 0 0 0,1-1-1 0 0,0 0 1 0 0,0 1 0 0 0,0-1-1 0 0,0 0 1 0 0,1 0 0 0 0,-1 1 0 0 0,0-1-1 0 0,0 0 1 0 0,1 1 0 0 0,-1-1-1 0 0,2 2 1 0 0,-2-1 4 0 0,1-1 0 0 0,0 1 0 0 0,-1 0 1 0 0,1-1-1 0 0,-1 1 0 0 0,0 0 0 0 0,1-1 0 0 0,-1 1 0 0 0,0 0 0 0 0,0-1 0 0 0,0 1 0 0 0,0 0 0 0 0,-1 1 0 0 0,1 8 4 0 0,0-5-7 0 0,0-1-1 0 0,0 1 0 0 0,0 0 1 0 0,-1-1-1 0 0,0 1 1 0 0,-3 10-1 0 0,-1 7 30 0 0,5-19-25 0 0,0 0 1 0 0,-1-1 0 0 0,0 1 0 0 0,0-1-1 0 0,-1 5 1 0 0,-1 0 64 0 0,1-1 1 0 0,0 1-1 0 0,1 0 0 0 0,0 0 0 0 0,-1 12 0 0 0,2-19-54 0 0,-5 11-286 0 0,4-10-141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15.9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3224 0 0,'0'0'2565'0'0,"2"0"-1321"0"0,31 3 2476 0 0,-27-2-3342 0 0,1 0 0 0 0,-1 0 0 0 0,0-1 0 0 0,1 1 0 0 0,-1-1 1 0 0,12-2-1 0 0,1-2 239 0 0,-1 2 0 0 0,1 0 1 0 0,20 0-1 0 0,54-4 595 0 0,-43 1-686 0 0,-17-1-333 0 0,-27 4-177 0 0,1 0 0 0 0,-1 1 0 0 0,0 0 0 0 0,8 0-1 0 0,58-1 55 0 0,62 3 76 0 0,-112 1-173 0 0,-3-1 9 0 0,30 7-1 0 0,-38-6 19 0 0,0-1 0 0 0,13 1 0 0 0,19 3 0 0 0,-21-2 22 0 0,0 0-1 0 0,0-2 1 0 0,40-2-1 0 0,-12-1 11 0 0,2-3-50 0 0,2 0-18 0 0,26-1 82 0 0,-59 3-26 0 0,-1 2 1 0 0,1 0 0 0 0,37 3-1 0 0,-40 0-20 0 0,1-1 0 0 0,0 0 0 0 0,0-2 0 0 0,30-4 0 0 0,-22 3 0 0 0,-18 2 0 0 0,0-1 0 0 0,18-4 0 0 0,-10 2 0 0 0,1 1 0 0 0,-1 0 0 0 0,0 1 0 0 0,29 2 0 0 0,-5 0 0 0 0,15 6 88 0 0,-1-7 360 0 0,-20 4-109 0 0,29-2 458 0 0,-37-2-798 0 0,-13-1 20 0 0,-1 1 0 0 0,16 2 0 0 0,2 0 6 0 0,-24-2-15 0 0,1 0 0 0 0,-1 1 0 0 0,13 2-1 0 0,52 7 125 0 0,-63-8-117 0 0,0-1 0 0 0,0-1 0 0 0,-1 1 0 0 0,15-3 1 0 0,3 1 2 0 0,6 4-20 0 0,-19-2 0 0 0,5-2 0 0 0,-12 1 0 0 0,1-1 0 0 0,-1 1 0 0 0,1 1 0 0 0,12 1 0 0 0,11 4 35 0 0,-21-3-12 0 0,0-2-1 0 0,1 1 1 0 0,13 0 0 0 0,5-2-13 0 0,-25 0-10 0 0,0 0 0 0 0,-1 0 0 0 0,1 0 0 0 0,-1 0 0 0 0,1 0 0 0 0,0 1 0 0 0,-1-1 0 0 0,1 1 0 0 0,-1 0 0 0 0,4 2 0 0 0,6 0 0 0 0,-1-1 0 0 0,0-2 0 0 0,15 0 0 0 0,20-1 0 0 0,-41 0 0 0 0,15 3 0 0 0,-2-1 91 0 0,-11-1-42 0 0,0 0 1 0 0,1 1-1 0 0,7 1 0 0 0,107 27-49 0 0,-115-28-6 0 0,0 0-1 0 0,0 0 1 0 0,0-1-1 0 0,-1 0 0 0 0,1 0 1 0 0,0-1-1 0 0,0 0 1 0 0,12-3-1 0 0,-10 2-3 0 0,1 0 1 0 0,14 0-1 0 0,15-2 10 0 0,-2-3 0 0 0,66 7 54 0 0,-59 5-11 0 0,-31-2-27 0 0,25 0-1 0 0,15-3 32 0 0,110-4 202 0 0,-150 4-249 0 0,0 0 0 0 0,17 2 0 0 0,2 0 0 0 0,74 2 0 0 0,-48 2 0 0 0,-50-5 0 0 0,-1 0 0 0 0,0 0 0 0 0,12 3 0 0 0,-12-2 0 0 0,0 0 0 0 0,0-1 0 0 0,12 1 0 0 0,595-2 1024 0 0,-504-4-938 0 0,-43-2 132 0 0,41-3-218 0 0,-53 3 0 0 0,85 3 0 0 0,-104 3 0 0 0,-6-3 0 0 0,-24 2 0 0 0,0 0 0 0 0,-1 0 0 0 0,1 1 0 0 0,10 1 0 0 0,26 1 0 0 0,-1 0 0 0 0,1-3 0 0 0,48-7 0 0 0,-50 6 0 0 0,43 2 0 0 0,-26 1 0 0 0,4 5 0 0 0,1-1 0 0 0,120-1 0 0 0,26 0 0 0 0,-120 2 0 0 0,-71-5 0 0 0,30 5 0 0 0,-29-3 0 0 0,34 1 0 0 0,148-4 0 0 0,-100-4 0 0 0,-10-2 0 0 0,-34 4-23 0 0,-30 1 6 0 0,0 1 1 0 0,44 4-1 0 0,27 5 75 0 0,-39-5-43 0 0,14 2-15 0 0,-50-4 0 0 0,24-1 0 0 0,10 0 0 0 0,91 1 0 0 0,-78-3 0 0 0,70-3 0 0 0,-73-2-60 0 0,59 1 132 0 0,37 1 300 0 0,99 4-244 0 0,-110 4 0 0 0,337 1 64 0 0,-456-5-192 0 0,82-4 0 0 0,-76 2 0 0 0,19-2 0 0 0,28-5-29 0 0,132 3 0 0 0,-209 6 31 0 0,53 6 150 0 0,-28-5-136 0 0,24-1 48 0 0,-44-1 0 0 0,23 3 0 0 0,-3 0-85 0 0,-20-1-62 0 0,24 3 0 0 0,-23-2 17 0 0,26 1-1 0 0,481-3 314 0 0,-443-4-134 0 0,6-2-113 0 0,16 14-12 0 0,-89-6 0 0 0,7-1-115 0 0,-12-1 79 0 0,-1 0 0 0 0,0 1 0 0 0,11 2 1 0 0,-9-1 35 0 0,-2 0 11 0 0,0-1 0 0 0,-1-1 1 0 0,1 1-1 0 0,0-1 0 0 0,0 1 0 0 0,-1-1 1 0 0,8-1-1 0 0,-3 1 1 0 0,21 0 0 0 0,-8 1 0 0 0,1-2 0 0 0,36-4 0 0 0,-56 4 0 0 0,0 1 0 0 0,0 0 0 0 0,-1 0 0 0 0,1 0 0 0 0,0 1 0 0 0,0-1 0 0 0,4 2 0 0 0,16 1 0 0 0,77 1 0 0 0,-54 2 0 0 0,-40-6 0 0 0,4 0 0 0 0,0 0 0 0 0,-1-1 0 0 0,1 0 0 0 0,10-2 0 0 0,-18 3 0 0 0,0-1 0 0 0,0 1 0 0 0,0 0-1 0 0,0 0 1 0 0,-1 0 0 0 0,1 0 0 0 0,0 1-1 0 0,0-1 1 0 0,0 0 0 0 0,3 2 0 0 0,-4-1 1 0 0,1-1 0 0 0,-1 0 0 0 0,1 1 0 0 0,-1-1 1 0 0,1 0-1 0 0,0 0 0 0 0,-1 1 0 0 0,1-1 1 0 0,0-1-1 0 0,2 1 0 0 0,8-3 20 0 0,0 1-1 0 0,0 0 1 0 0,0 1 0 0 0,1 0 0 0 0,13 1-1 0 0,62 10 124 0 0,-66-7-135 0 0,28 2-93 0 0,-30-4 10 0 0,21 3 0 0 0,-36-3 63 0 0,1 0 0 0 0,0-1 0 0 0,-1 1 0 0 0,8-2 0 0 0,18 0 2 0 0,-9-2 9 0 0,-19 2 0 0 0,-1 0 0 0 0,1 1 0 0 0,-1-1 0 0 0,1 1 0 0 0,0 0 0 0 0,0 0 0 0 0,-1 0 0 0 0,1 0 0 0 0,0 0 0 0 0,4 1 0 0 0,-3 1 0 0 0,0-1 0 0 0,1-1 0 0 0,-1 1 0 0 0,1-1 0 0 0,-1 1 0 0 0,1-1 0 0 0,-1 0 0 0 0,1-1 0 0 0,-1 1 0 0 0,6-2 0 0 0,13-1 0 0 0,20-1 0 0 0,54 4 0 0 0,-47 0 0 0 0,28-4 0 0 0,-17-2 130 0 0,-32 6-11 0 0,42 5 0 0 0,-10-1-119 0 0,-42-2-23 0 0,0-1 0 0 0,20-2 0 0 0,25 0-64 0 0,1 1-149 0 0,-30 0 236 0 0,69 4 968 0 0,-78-5-968 0 0,40-7 0 0 0,-42 4 0 0 0,39-1 0 0 0,-55 4 0 0 0,1 1 0 0 0,14-4 0 0 0,-15 2 0 0 0,0 0 0 0 0,16 0 0 0 0,70-2 0 0 0,-20-2-376 0 0,-72 6 372 0 0,30 0-62 0 0,42 5 0 0 0,-69-4 66 0 0,0 0 0 0 0,19-2 0 0 0,29 4 203 0 0,-33-2-60 0 0,1 0 1 0 0,-1-1-1 0 0,28-4 0 0 0,-38 3-143 0 0,0 0 0 0 0,0 1 0 0 0,12 1 0 0 0,3-1 0 0 0,-14 2 0 0 0,-7-1 0 0 0,0 0 0 0 0,1-1 0 0 0,-1 1 0 0 0,0-1 0 0 0,8-1 0 0 0,-9 1 0 0 0,7 1 0 0 0,-1-1 0 0 0,0 1 0 0 0,0 0 0 0 0,19 5 0 0 0,-27-5 0 0 0,21 1 0 0 0,10-3 0 0 0,-13 0 25 0 0,29-5-1 0 0,-19 2 2 0 0,6-1 25 0 0,-9 1-63 0 0,41-1 0 0 0,-41 2-296 0 0,-20 2 217 0 0,0 0 0 0 0,0 0 0 0 0,0 1 0 0 0,0 0 0 0 0,9 1 0 0 0,-6 1 91 0 0,-5-1 0 0 0,0 0 0 0 0,0 0 0 0 0,0-1 0 0 0,0 1 0 0 0,0-1 0 0 0,0 0 0 0 0,5-1 0 0 0,0 1 0 0 0,0 1 0 0 0,0-1 0 0 0,1 2 0 0 0,-1-1 0 0 0,11 4 0 0 0,-3-2 144 0 0,1 0 0 0 0,0-2 0 0 0,0 0-1 0 0,30-2 1 0 0,-6-1 9 0 0,-18 1-153 0 0,26-2 0 0 0,-24 3 0 0 0,-8 2 0 0 0,25 0 0 0 0,-12 0 0 0 0,-20-1 0 0 0,-1-1 0 0 0,1 0 0 0 0,12-2 0 0 0,36-2 0 0 0,-25 2 53 0 0,-27 2-24 0 0,0-1-1 0 0,0 1 0 0 0,8-3 1 0 0,-13 3-15 0 0,1-1 0 0 0,-1 0 0 0 0,1 1 0 0 0,-1 0 0 0 0,1 0 0 0 0,0 0 0 0 0,-1 0 0 0 0,5 0 0 0 0,1 1-11 0 0,39-1-17 0 0,-6 6-213 0 0,-39-6 32 0 0,1 0-42 0 0,126 0 1686 0 0,-118 0-1443 0 0,0-1 0 0 0,13-3 0 0 0,-14 2-7 0 0,1 1 1 0 0,13-1-1 0 0,120 2 1 0 0,-136 0-24 0 0,-1 1 0 0 0,0-1 0 0 0,1 1-1 0 0,-1 1 1 0 0,14 3 0 0 0,-19-4-45 0 0,1 0-1 0 0,-1 0 1 0 0,1 0 0 0 0,0-1 0 0 0,-1 1 0 0 0,1-1-1 0 0,4 1 1 0 0,29 2 48 0 0,-30-2 21 0 0,-3 0 0 0 0,0-1 0 0 0,0 0 0 0 0,1 1 0 0 0,-1-1 0 0 0,0-1 0 0 0,0 1 0 0 0,0 0 0 0 0,5-2 0 0 0,-2 1 0 0 0,0 0 0 0 0,0 1 0 0 0,1 0 0 0 0,-1 0 0 0 0,0 0 0 0 0,6 2 0 0 0,-9-1 0 0 0,1-1 0 0 0,-1 1 0 0 0,1-1 0 0 0,0 1 0 0 0,-1-1 0 0 0,1 0 0 0 0,6-1 0 0 0,0 0 0 0 0,7 1 0 0 0,0 0 0 0 0,0 0 0 0 0,20-4 0 0 0,-13 2 0 0 0,-19 2-1 0 0,-1-1-1 0 0,1 1 1 0 0,-1-1-1 0 0,1 0 1 0 0,-1 0-1 0 0,9-3 1 0 0,-6 2-10 0 0,-1 0 0 0 0,0 1 0 0 0,1 0 0 0 0,11 0 0 0 0,9-2 12 0 0,14-2 105 0 0,-39 5 102 0 0,54 0 238 0 0,-30-2-446 0 0,-1 4 0 0 0,5-4 0 0 0,-4 4 0 0 0,1 7 0 0 0,-10-8 0 0 0,-1 0 0 0 0,-4 2 0 0 0,0-2 0 0 0,4 3 0 0 0,0-3 0 0 0,-5-1 0 0 0,2 1 0 0 0,3 2 0 0 0,-1-3 0 0 0,-5 0-21 0 0,-9 0-82 0 0,1 0-5 0 0,7 0-144 0 0,-7 0-622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17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0 3856 0 0,'0'0'11366'0'0,"-2"1"-11142"0"0,-11 12 203 0 0,12-12 92 0 0,0 0-357 0 0,-3 6-22 0 0,3-5 448 0 0,1 9 207 0 0,0-3-687 0 0,0-3-31 0 0,0-1-1 0 0,0 1 0 0 0,0-1 0 0 0,0 1 1 0 0,-1-1-1 0 0,1 1 0 0 0,-1-1 0 0 0,-3 9 0 0 0,-3 9 321 0 0,4-9-64 0 0,2-6-186 0 0,0 0-1 0 0,0 0 1 0 0,1 1 0 0 0,0-1 0 0 0,1 13 0 0 0,0 5 42 0 0,4 17 63 0 0,-3-30-48 0 0,0-1 0 0 0,-1 12 0 0 0,0-17-107 0 0,0 0-1 0 0,0 1 0 0 0,0-1 0 0 0,4 9 0 0 0,-2-6-65 0 0,-2 1-31 0 0,-1-1-26 0 0,0-8-120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2.8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2304 0 0,'0'0'10213'0'0,"1"2"-9796"0"0,3 8-7 0 0,-3-8 347 0 0,-1 0-418 0 0,1 6-16 0 0,0 0 0 0 0,3 14 1 0 0,-2-13-79 0 0,0 0 0 0 0,1 18 0 0 0,-3-8-13 0 0,0 17 158 0 0,0-23-275 0 0,0 0-1 0 0,2 14 0 0 0,0 12 55 0 0,-2-15 8 0 0,-4 86 1402 0 0,3-85-1218 0 0,1 25-1 0 0,1-16-27 0 0,-2-33-320 0 0,1 1 0 0 0,0-1 0 0 0,0 1 0 0 0,-1-1 0 0 0,1 0 0 0 0,-1 1 0 0 0,0-1 0 0 0,1 0 1 0 0,-1 1-1 0 0,0-1 0 0 0,1 0 0 0 0,-3 2 0 0 0,0 1 23 0 0,2-2 108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6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0 456 0 0,'0'0'3392'0'0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3.4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1 313 1840 0 0,'0'0'1379'0'0,"1"-2"-15"0"0,0 0-937 0 0,1 0 0 0 0,0 0 0 0 0,-1 0 0 0 0,0-1 0 0 0,1 1 0 0 0,-1-1 0 0 0,0 1 0 0 0,0-1 0 0 0,0 1 0 0 0,-1-1 0 0 0,1 1 0 0 0,0-6 0 0 0,-1 7-319 0 0,0 0 0 0 0,0 0 0 0 0,1 0-1 0 0,-1 1 1 0 0,0-1 0 0 0,1 0 0 0 0,-1 0-1 0 0,0 0 1 0 0,1 0 0 0 0,-1 1 0 0 0,1-1-1 0 0,-1 0 1 0 0,1 0 0 0 0,1 0 0 0 0,2-6 381 0 0,24-49 2167 0 0,-23 46-2350 0 0,0 0 1 0 0,1 0-1 0 0,0 0 1 0 0,0 1-1 0 0,13-14 1 0 0,-10 11-120 0 0,42-42 634 0 0,-48 50-684 0 0,0 1-1 0 0,1-1 0 0 0,0 1 1 0 0,0-1-1 0 0,0 1 0 0 0,6-3 0 0 0,13-12 442 0 0,-20 16-514 0 0,0 0 0 0 0,-1 1 0 0 0,1-1-1 0 0,0 1 1 0 0,0-1 0 0 0,0 1 0 0 0,0 0-1 0 0,1 0 1 0 0,-1 0 0 0 0,0 1-1 0 0,0-1 1 0 0,0 1 0 0 0,1-1 0 0 0,-1 1-1 0 0,4 1 1 0 0,-2-1 3 0 0,0 0 0 0 0,-1 1 0 0 0,1 0 0 0 0,0 0 1 0 0,0 0-1 0 0,-1 0 0 0 0,1 1 0 0 0,-1 0 0 0 0,7 3 0 0 0,10 5 96 0 0,-21-9-157 0 0,0-1 1 0 0,0 1-1 0 0,1-1 1 0 0,-1 0-1 0 0,0 1 1 0 0,0-1-1 0 0,0 1 1 0 0,1-1 0 0 0,-1 0-1 0 0,0 1 1 0 0,0-1-1 0 0,0 1 1 0 0,0-1-1 0 0,0 1 1 0 0,0-1-1 0 0,0 1 1 0 0,0-1-1 0 0,0 1 1 0 0,0-1 0 0 0,0 0-1 0 0,0 1 1 0 0,-1 0-1 0 0,1 0 18 0 0,1 2-2 0 0,-1 0 0 0 0,0 0 0 0 0,1 0 0 0 0,0 0 0 0 0,0 0 0 0 0,0 0 0 0 0,0-1 0 0 0,0 1 0 0 0,3 4 0 0 0,-2-4 2 0 0,0 0 1 0 0,-1 1 0 0 0,1-1 0 0 0,-1 0 0 0 0,2 7-1 0 0,3 58 384 0 0,-5-63-375 0 0,0 1-1 0 0,-1 0 0 0 0,0 0 0 0 0,0-1 1 0 0,0 1-1 0 0,0 0 0 0 0,-1-1 0 0 0,-3 12 1 0 0,-1-3 20 0 0,0 0 0 0 0,-10 16 0 0 0,13-26-26 0 0,-5 18 14 0 0,6-19-244 0 0,12-8-2969 0 0,5 1 1973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4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2760 0 0,'0'0'8262'0'0,"-1"5"-7036"0"0,-11 28 1270 0 0,-5 27-521 0 0,14-41-1255 0 0,0-1 0 0 0,0 34 0 0 0,3-40-354 0 0,0-1-1 0 0,5 25 0 0 0,0-8 339 0 0,-5-27-679 0 0,0 0-1 0 0,0 1 0 0 0,0-1 0 0 0,1 0 1 0 0,-1 0-1 0 0,0 0 0 0 0,0 1 0 0 0,1-1 1 0 0,-1 0-1 0 0,1 0 0 0 0,-1 0 0 0 0,1 0 1 0 0,0 0-1 0 0,-1 0 0 0 0,1 0 0 0 0,0 0 1 0 0,1 1-1 0 0,7 11 162 0 0,-9-10-157 0 0,1 2-8 0 0,11 8 108 0 0,5-1-6 0 0,-9-7-72 0 0,14 6-110 0 0,-12-11 51 0 0,-4-2 54 0 0,0 2 55 0 0,0-1 1 0 0,0 0-1 0 0,1 0 0 0 0,-1-1 1 0 0,-1 0-1 0 0,1 0 0 0 0,0 0 1 0 0,0-1-1 0 0,-1 0 0 0 0,1 0 1 0 0,-1 0-1 0 0,0-1 0 0 0,0 0 1 0 0,-1 0-1 0 0,1 0 0 0 0,7-9 1 0 0,0-1-135 0 0,-2 0 0 0 0,1 0-1 0 0,-2-1 1 0 0,15-29 0 0 0,-13 14-34 0 0,-9 23 121 0 0,1 1-1 0 0,-1-1 1 0 0,1 1-1 0 0,5-8 0 0 0,30-63-93 0 0,-37 75-162 0 0,5 2-201 0 0,-6 0 392 0 0,0 0-1 0 0,0 0 0 0 0,0 0 0 0 0,0 0 1 0 0,0 0-1 0 0,0 0 0 0 0,0 0 0 0 0,-1 0 1 0 0,1 0-1 0 0,0 1 0 0 0,0-1 0 0 0,0 0 1 0 0,0 0-1 0 0,0 0 0 0 0,0 0 0 0 0,0 0 1 0 0,0 0-1 0 0,0 0 0 0 0,0 0 1 0 0,0 0-1 0 0,0 1 0 0 0,0-1 0 0 0,0 0 1 0 0,0 0-1 0 0,0 0 0 0 0,0 0 0 0 0,0 0 1 0 0,0 0-1 0 0,0 0 0 0 0,0 0 0 0 0,0 0 1 0 0,1 0-1 0 0,-1 1 0 0 0,0-1 0 0 0,0 0 1 0 0,0 0-1 0 0,0 0 0 0 0,0 0 0 0 0,0 0 1 0 0,0 0-1 0 0,0 0 0 0 0,0 0 0 0 0,0 0 1 0 0,0 0-1 0 0,0 0 0 0 0,0 0 1 0 0,1 0-1 0 0,-1 0 0 0 0,0 0 0 0 0,0 0 1 0 0,0 0-1 0 0,0 0 0 0 0,0 0 0 0 0,0 0 1 0 0,0 0-1 0 0,0 0 0 0 0,0 0 0 0 0,1 0 1 0 0,-1 0-1 0 0,0 0 0 0 0,0 0 0 0 0,0 0 1 0 0,0 0-1 0 0,0 0 0 0 0,0 0 0 0 0,0 0 1 0 0,0 0-1 0 0,1 0 0 0 0,-3 7 27 0 0,2 5-181 0 0,-3 7-34 0 0,0-12 175 0 0,1-3 24 0 0,0 1 0 0 0,1 0-1 0 0,-1-1 1 0 0,1 1 0 0 0,0 0 0 0 0,-1 9-1 0 0,6 25 389 0 0,-4-34-263 0 0,1-1 0 0 0,0 1 0 0 0,0-1 0 0 0,0 1 0 0 0,0-1 0 0 0,0 1 0 0 0,3 4 0 0 0,3 9 300 0 0,5 12-259 0 0,-11-26-192 0 0,1 0 0 0 0,0 0-1 0 0,0 0 1 0 0,0-1 0 0 0,1 1-1 0 0,-1 0 1 0 0,1-1 0 0 0,0 0-1 0 0,0 0 1 0 0,0 0 0 0 0,0 0-1 0 0,5 3 1 0 0,-5-4 11 0 0,-1 0-1 0 0,1-1 1 0 0,0 1-1 0 0,0-1 1 0 0,0 0 0 0 0,0 0-1 0 0,0 0 1 0 0,0 0-1 0 0,0-1 1 0 0,0 1 0 0 0,0-1-1 0 0,0 0 1 0 0,0 0 0 0 0,0 0-1 0 0,0 0 1 0 0,0 0-1 0 0,0-1 1 0 0,6-1 0 0 0,17-5 212 0 0,-17 5-537 0 0,0-1 0 0 0,0 0 0 0 0,0 0 0 0 0,-1 0 0 0 0,1-1 0 0 0,11-8 0 0 0,-12 6-1266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4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128 50 456 0 0,'-4'-4'349'0'0,"2"2"317"0"0,0 1 0 0 0,0-1 0 0 0,0 0 1 0 0,0 0-1 0 0,0 0 0 0 0,1 0 0 0 0,-1 0 1 0 0,1 0-1 0 0,0 0 0 0 0,-1-1 1 0 0,1 1-1 0 0,0 0 0 0 0,0-1 0 0 0,1 1 1 0 0,-1-1-1 0 0,0 1 0 0 0,1-1 0 0 0,-1-3 3907 0 0,8 45-3328 0 0,-4-21-954 0 0,-1-1-1 0 0,0 1 0 0 0,-2 0 1 0 0,0-1-1 0 0,-1 1 0 0 0,-6 30 0 0 0,-9 52 326 0 0,-22 47-184 0 0,15-48-300 0 0,18-79-115 0 0,4-13-61 0 0,0 0 0 0 0,-1 0 0 0 0,0 0-1 0 0,-4 8 1 0 0,-4 5 12 0 0,10-19 1352 0 0,2 0-1283 0 0,1-1-1 0 0,0 1 1 0 0,-1-1-1 0 0,1 1 0 0 0,-1 0 1 0 0,1 0-1 0 0,2 1 1 0 0,15 5-401 0 0,12-5 192 0 0,8 2 88 0 0,-37-3 84 0 0,0-1 0 0 0,0 1 0 0 0,0-1 0 0 0,0 0 0 0 0,0 0 0 0 0,0 0 0 0 0,5-1 0 0 0,-1 0 0 0 0,1 1 0 0 0,-1 0 0 0 0,1 0 0 0 0,11 2 0 0 0,6 1 19 0 0,-21-1-24 0 0,-1 0-110 0 0,13 5-1400 0 0,-10-4-258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5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140 1 2760 0 0,'0'0'10720'0'0,"0"3"-10243"0"0,-1 6-267 0 0,0 0 1 0 0,-1-1-1 0 0,0 1 0 0 0,-1 0 1 0 0,-6 14-1 0 0,-6 20 451 0 0,-13 33 98 0 0,15-40-480 0 0,-2 7 26 0 0,2 8-163 0 0,6-28 84 0 0,-6 37 0 0 0,8-34 398 0 0,3-11-141 0 0,-3 26 0 0 0,-1 19-467 0 0,7-48-16 0 0,3-1 59 0 0,-3-9-1 0 0,0-1-1 0 0,0 0 1 0 0,0 1 0 0 0,0-1-1 0 0,0 0 1 0 0,0 0 0 0 0,0 1-1 0 0,0-1 1 0 0,1 0 0 0 0,-1 0-1 0 0,0-1 1 0 0,1 1 0 0 0,-1 0-1 0 0,0 0 1 0 0,1-1 0 0 0,-1 1-1 0 0,1 0 1 0 0,-1-1 0 0 0,1 0-1 0 0,-1 1 1 0 0,1-1-1 0 0,0 0 1 0 0,-1 0 0 0 0,3 0-1 0 0,1 1 17 0 0,0-2 0 0 0,0 1 0 0 0,-1 0 0 0 0,1-1 0 0 0,9-3 0 0 0,8-3 22 0 0,19-12 0 0 0,-3 2-6090 0 0,-15 9-691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6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60 8664 0 0,'0'0'8489'0'0,"7"0"-7517"0"0,3 1-534 0 0,-6-1-290 0 0,0 0 1 0 0,0 0-1 0 0,0 0 1 0 0,0 0-1 0 0,0-1 1 0 0,0 0-1 0 0,0 1 0 0 0,0-2 1 0 0,4 0-1 0 0,17-5 389 0 0,-11 3-395 0 0,-5 2-24 0 0,0 1 0 0 0,-1 0 0 0 0,1 0 0 0 0,0 0 0 0 0,13 2 0 0 0,-11-1 85 0 0,0 0-1 0 0,0-1 1 0 0,13-2 0 0 0,147-23 226 0 0,-151 23-355 0 0,-1 0 0 0 0,1 1 0 0 0,33 2 0 0 0,-51 0-262 0 0,-1 2-1808 0 0,-1-2 1922 0 0,1 0-1 0 0,-1 0 0 0 0,0 1 1 0 0,0-1-1 0 0,0 0 0 0 0,0 1 1 0 0,1-1-1 0 0,-1 0 0 0 0,0 1 1 0 0,0-1-1 0 0,0 1 0 0 0,0-1 1 0 0,0 0-1 0 0,0 1 0 0 0,0-1 0 0 0,0 0 1 0 0,0 1-1 0 0,0-1 0 0 0,0 0 1 0 0,0 1-1 0 0,-1 0 0 0 0,-2 3-998 0 0,-1 1-1 0 0,1 0 0 0 0,0 0 0 0 0,-4 7 0 0 0,6-10-836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6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1 920 0 0,'12'0'8161'0'0,"-12"0"-7885"0"0,0 0 0 0 0,1 0 0 0 0,-1 0 0 0 0,0 0 0 0 0,1 1 0 0 0,-1-1 0 0 0,1 0 0 0 0,-1 0 0 0 0,0 1 0 0 0,0-1 0 0 0,1 0 0 0 0,-1 0-1 0 0,0 1 1 0 0,1-1 0 0 0,-1 0 0 0 0,0 1 0 0 0,0-1 0 0 0,1 0 0 0 0,-1 1 0 0 0,0-1 0 0 0,0 0 0 0 0,0 1 0 0 0,0-1 0 0 0,0 1 0 0 0,1-1 0 0 0,-1 0 0 0 0,0 1 0 0 0,2 19 1436 0 0,-4 21-1346 0 0,-2-20 89 0 0,3-18-396 0 0,0 0 0 0 0,0 0-1 0 0,0 0 1 0 0,1 0 0 0 0,0 0 0 0 0,-1 0-1 0 0,1 0 1 0 0,0 0 0 0 0,1 4 0 0 0,1 2 32 0 0,-1-7-74 0 0,-1 1-1 0 0,1 0 0 0 0,-1-1 0 0 0,0 1 0 0 0,1 0 0 0 0,-1-1 1 0 0,0 1-1 0 0,-1 3 0 0 0,-5 48 657 0 0,1 77-1 0 0,4-121-536 0 0,0-1-1 0 0,-3 15 1 0 0,3-17 25 0 0,-1-1 1 0 0,1 1-1 0 0,1 0 0 0 0,-1 0 1 0 0,1 0-1 0 0,1 8 0 0 0,4 24 69 0 0,-4-22-4262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7.9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0 5120 0 0,'0'0'5744'0'0,"1"2"-5010"0"0,0-1-636 0 0,-1 0-1 0 0,0 0 1 0 0,1 1-1 0 0,-1-1 0 0 0,0 0 1 0 0,0 0-1 0 0,0 0 1 0 0,0 0-1 0 0,0 0 1 0 0,0 0-1 0 0,0 1 0 0 0,0-1 1 0 0,0 0-1 0 0,-1 2 1 0 0,0 17 1218 0 0,2-16-1147 0 0,-1 1 1 0 0,1 0 0 0 0,-1 0 0 0 0,-1 0 0 0 0,1 0 0 0 0,-1 0 0 0 0,1 0 0 0 0,-1-1 0 0 0,-1 1 0 0 0,1 0 0 0 0,-1 0 0 0 0,0-1 0 0 0,0 1 0 0 0,0-1-1 0 0,0 0 1 0 0,-1 0 0 0 0,0 0 0 0 0,0 0 0 0 0,-6 7 0 0 0,-3 4 1160 0 0,6-4 872 0 0,8-10-2053 0 0,0-1-147 0 0,0 1 0 0 0,0 0 0 0 0,1-1-1 0 0,-1 0 1 0 0,0 1 0 0 0,0-1 0 0 0,1 0 0 0 0,3-1-1 0 0,7-2-1 0 0,6-7-50 0 0,-14 7 14 0 0,1 0 0 0 0,-1 0 0 0 0,1 1 0 0 0,0 0 1 0 0,0 0-1 0 0,0 0 0 0 0,0 1 0 0 0,11-2 0 0 0,11 3 9 0 0,-15-1 14 0 0,1 1 0 0 0,0 1 1 0 0,0 0-1 0 0,19 4 0 0 0,-25-3 45 0 0,-1 0-1 0 0,1 1 0 0 0,-1-1 1 0 0,0 1-1 0 0,12 7 0 0 0,-16-7-13 0 0,0-1-1 0 0,0 0 1 0 0,0 1-1 0 0,-1 0 0 0 0,1 0 1 0 0,-1 0-1 0 0,1 0 1 0 0,-1 0-1 0 0,0 0 1 0 0,0 1-1 0 0,0-1 0 0 0,-1 1 1 0 0,2 3-1 0 0,0 1 50 0 0,-1-1-1 0 0,0 1 1 0 0,0 0 0 0 0,-1 0-1 0 0,0-1 1 0 0,0 1-1 0 0,-1 0 1 0 0,0 0-1 0 0,-1 0 1 0 0,1 0-1 0 0,-4 11 1 0 0,-2 34 197 0 0,3-31-148 0 0,3-17-81 0 0,-1 0-1 0 0,0 1 0 0 0,0-1 0 0 0,0 0 0 0 0,-3 7 0 0 0,-2 4 52 0 0,6-14-67 0 0,-1 1 0 0 0,0 0 1 0 0,0-1-1 0 0,0 1 0 0 0,0-1 1 0 0,0 1-1 0 0,-3 2 0 0 0,-14 21 244 0 0,15-21-156 0 0,0 0 0 0 0,0 0-1 0 0,-1 0 1 0 0,0-1 0 0 0,0 1 0 0 0,0-1 0 0 0,0 0-1 0 0,-6 4 1 0 0,6-6-11 0 0,0 0-1 0 0,0 0 0 0 0,0 0 0 0 0,-1 0 1 0 0,1-1-1 0 0,0 0 0 0 0,0 0 0 0 0,-1 0 1 0 0,1 0-1 0 0,-1-1 0 0 0,-5 0 0 0 0,3 0 53 0 0,-1 0-1 0 0,1-1 1 0 0,-1 0 0 0 0,1-1-1 0 0,0 0 1 0 0,-10-3-1 0 0,6 1-20 0 0,5 2-23 0 0,0 0 0 0 0,0-1 1 0 0,-11-6-1 0 0,14 6-73 0 0,-19-8 114 0 0,20 10-143 0 0,1 0-1 0 0,-1 0 0 0 0,1 0 1 0 0,0 0-1 0 0,-1 0 1 0 0,1 0-1 0 0,0-1 1 0 0,-1 1-1 0 0,1 0 1 0 0,0-1-1 0 0,-1-2 0 0 0,-2-2 21 0 0,3 5 202 0 0,-1-1-126 0 0,-5-6-38 0 0,5-3-49 0 0,-4-9-2699 0 0,12 9-8343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8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 3224 0 0,'0'0'14245'0'0,"3"0"-13516"0"0,4-1-354 0 0,0 0 1 0 0,0 0-1 0 0,0-1 0 0 0,12-4 1 0 0,-10 3 22 0 0,0 1 1 0 0,18-4-1 0 0,62-11 1417 0 0,-79 16-1678 0 0,77-5 860 0 0,-84 7-979 0 0,-1-1 0 0 0,0 0 1 0 0,0 1-1 0 0,0-1 0 0 0,0 1 0 0 0,0-1 0 0 0,0 1 0 0 0,3 2 0 0 0,5 1 13 0 0,3-1-355 0 0,0 2 0 0 0,15 6 0 0 0,-26-10-886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9.1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25 2304 0 0,'0'0'13486'0'0,"1"0"-12907"0"0,21 1 350 0 0,22-1 258 0 0,-13-2-362 0 0,44 2 1 0 0,-26 1-419 0 0,-43 0-357 0 0,1-1 0 0 0,-1 1-1 0 0,9 2 1 0 0,-12-2-39 0 0,1 0-1 0 0,-1 0 1 0 0,1 0-1 0 0,-1-1 1 0 0,1 1-1 0 0,-1-1 0 0 0,1 0 1 0 0,0 0-1 0 0,-1-1 1 0 0,1 1-1 0 0,-1-1 1 0 0,1 1-1 0 0,-1-1 1 0 0,4-1-1 0 0,-4 1 4 0 0,-1 0 0 0 0,1 0-1 0 0,0 1 1 0 0,0 0 0 0 0,-1-1 0 0 0,1 1-1 0 0,0 0 1 0 0,3 1 0 0 0,-4-1-97 0 0,0 0 1 0 0,0 0 0 0 0,0 0 0 0 0,0 0 0 0 0,0 0-1 0 0,0 0 1 0 0,0 0 0 0 0,0-1 0 0 0,0 1 0 0 0,0-1-1 0 0,0 1 1 0 0,0-1 0 0 0,0 0 0 0 0,0 0 0 0 0,1-1-1 0 0,8-7-1817 0 0,0-2-4611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09:59.5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 3680 0 0,'0'0'7153'0'0,"2"1"-4937"0"0,10 3-1339 0 0,0-1 0 0 0,0-1 0 0 0,1 0 0 0 0,-1 0 0 0 0,14-1 0 0 0,74-5 2235 0 0,-6-3-2208 0 0,46 3-1044 0 0,-105-5-993 0 0,-14 8 542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1:38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21 2848 0 0,'0'0'1275'0'0,"-1"-13"1019"0"0,-4 6-708 0 0,0 10 2369 0 0,0 7-412 0 0,4-1-4372 0 0,1-7 1298 0 0,-1-1-112 0 0,0 3-222 0 0,-1-1 0 0 0,1 1-1 0 0,0-1 1 0 0,0 1 0 0 0,0 0 0 0 0,0-1-1 0 0,1 1 1 0 0,-1 4 0 0 0,1 36 413 0 0,0-28-320 0 0,-1-4-55 0 0,0-1-1 0 0,-3 15 0 0 0,2-15-37 0 0,0 1-1 0 0,0 16 0 0 0,-4 40 658 0 0,1 3-524 0 0,5-53-248 0 0,1 0 0 0 0,3 20 0 0 0,1 37-20 0 0,-1-29 0 0 0,4 24 0 0 0,-6-56 0 0 0,-1 24 0 0 0,0-5 0 0 0,5 36 16 0 0,-4-46 153 0 0,-1 24-1 0 0,-1-26-20 0 0,3 22-1 0 0,5 31 153 0 0,3 22 258 0 0,9 45 16 0 0,-17-119-502 0 0,-3-18-58 0 0,0 1-1 0 0,1 0 1 0 0,0 0 0 0 0,1 5-1 0 0,2 2 2 0 0,-2 0 0 0 0,3 18 0 0 0,-4-18-101 0 0,1 0 0 0 0,6 18 0 0 0,-5-15 83 0 0,0 1-1 0 0,0-1 1 0 0,-1 1-1 0 0,-1 25 1 0 0,2 14 5 0 0,-1 42 229 0 0,-2-66-38 0 0,4 44 1 0 0,2 4 204 0 0,0-13-227 0 0,-2-27-103 0 0,-4-32-56 0 0,0 0 0 0 0,0-1-1 0 0,1 1 1 0 0,0-1-1 0 0,0 1 1 0 0,3 7-1 0 0,-2-7-4 0 0,0 0 0 0 0,0 0 0 0 0,-1 0 0 0 0,-1 0 0 0 0,1 14 0 0 0,1 13 26 0 0,0-20-10 0 0,-2-9-17 0 0,0 0 0 0 0,1-1 0 0 0,0 1 0 0 0,2 6 0 0 0,0 1 95 0 0,0 0 0 0 0,-1 0 0 0 0,2 22 0 0 0,0 0 2 0 0,2 10-386 0 0,-5-35 313 0 0,0 0 0 0 0,0 0 0 0 0,-1 1 0 0 0,-1 16 0 0 0,0 1 34 0 0,1-15-48 0 0,0 0 1 0 0,1 0 0 0 0,3 11-1 0 0,-3-15-16 0 0,-1 0 0 0 0,1 0 0 0 0,-1 0 0 0 0,0 0 0 0 0,-1 0 0 0 0,-2 9 0 0 0,0 21 0 0 0,-4 9 0 0 0,-3 46 378 0 0,7-70-363 0 0,2-19-13 0 0,1 0-1 0 0,-1 0 1 0 0,1 0 0 0 0,0 0-1 0 0,0 7 1 0 0,6 43 63 0 0,-5-52-61 0 0,-1 0 0 0 0,1 0 0 0 0,-1 0-1 0 0,0 0 1 0 0,0 0 0 0 0,0 0 0 0 0,0 0 0 0 0,0 0-1 0 0,0 0 1 0 0,0 0 0 0 0,-1 0 0 0 0,0 2 0 0 0,1-3-16 0 0,-1 0 0 0 0,1 0 0 0 0,-1 1 1 0 0,1-1-1 0 0,0 0 0 0 0,-1 0 0 0 0,1 1 1 0 0,0-1-1 0 0,0 0 0 0 0,0 1 1 0 0,0-1-1 0 0,0 0 0 0 0,1 3 0 0 0,0 9-125 0 0,-1-4 159 0 0,1 1 0 0 0,0-1 0 0 0,2 10 0 0 0,-1-10 22 0 0,-1 0 1 0 0,-1 0-1 0 0,1 0 0 0 0,-3 14 0 0 0,1 4-1 0 0,1-10-41 0 0,0 3 11 0 0,0 0 0 0 0,1 0 0 0 0,8 36 0 0 0,-8-49-76 0 0,0 0-1 0 0,-1 1 1 0 0,1 12 0 0 0,-2-13-5 0 0,1 1 0 0 0,1-1 0 0 0,2 13-1 0 0,1 35 847 0 0,-3-47-851 0 0,0 0 0 0 0,0 0 1 0 0,-1 12-1 0 0,0-13 80 0 0,0 1 0 0 0,0 0 1 0 0,1-1-1 0 0,1 8 0 0 0,2 10 133 0 0,-1 0 1 0 0,-1 0-1 0 0,-1 0 0 0 0,-3 27 0 0 0,1 0 156 0 0,5 51 339 0 0,-2-94-577 0 0,-1-7-48 0 0,0 0 1 0 0,0 0-1 0 0,-1 0 1 0 0,1 0-1 0 0,-1 0 1 0 0,0 1-1 0 0,1-1 1 0 0,-1 0-1 0 0,0 0 1 0 0,-1 2-1 0 0,1 57 70 0 0,2-48-80 0 0,2-4-22 0 0,-3-7-104 0 0,0-1-1391 0 0,3 6-4414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00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1 920 0 0,'-1'1'9309'0'0,"-3"10"-7801"0"0,2-7-1219 0 0,0 0-1 0 0,1 0 0 0 0,-1 0 0 0 0,1 0 1 0 0,0 0-1 0 0,0 0 0 0 0,0 0 0 0 0,1 6 1 0 0,-6 64 1566 0 0,2-40-1397 0 0,2-15-241 0 0,-9 166 1559 0 0,12-179-1030 0 0,1-5-246 0 0,4-10-41 0 0,10-30-369 0 0,-12 30 92 0 0,11-31 62 0 0,-8 20-128 0 0,1 0 0 0 0,1 0 0 0 0,13-22 0 0 0,-7 18-87 0 0,-12 18-20 0 0,0 0 1 0 0,1 0 0 0 0,-1 0-1 0 0,1 1 1 0 0,1-1-1 0 0,-1 1 1 0 0,1 0-1 0 0,0 0 1 0 0,10-7-1 0 0,-2 4 18 0 0,-9 5 7 0 0,0 0 1 0 0,1 0-1 0 0,0 0 1 0 0,-1 1-1 0 0,1-1 1 0 0,0 1-1 0 0,0 0 1 0 0,0 1-1 0 0,0-1 0 0 0,0 1 1 0 0,8-1-1 0 0,4 1 113 0 0,-15 0-143 0 0,0 1 0 0 0,0 0 1 0 0,0-1-1 0 0,0 1 0 0 0,0 0 1 0 0,0 0-1 0 0,-1 0 0 0 0,1 0 1 0 0,0 1-1 0 0,0-1 0 0 0,0 0 1 0 0,0 1-1 0 0,0 0 1 0 0,0-1-1 0 0,0 1 0 0 0,-1 0 1 0 0,1 0-1 0 0,0 0 0 0 0,-1 0 1 0 0,1 0-1 0 0,-1 0 0 0 0,1 0 1 0 0,2 3-1 0 0,-2-1 17 0 0,1 0 1 0 0,-1 0-1 0 0,0 0 0 0 0,0 0 1 0 0,0 0-1 0 0,-1 1 0 0 0,1-1 1 0 0,-1 1-1 0 0,0-1 0 0 0,0 1 1 0 0,0-1-1 0 0,0 1 0 0 0,-1 0 1 0 0,1-1-1 0 0,-1 1 0 0 0,0 0 1 0 0,0-1-1 0 0,-1 8 0 0 0,0-3 59 0 0,0 0 0 0 0,1 1 0 0 0,1-1 0 0 0,-1 0 0 0 0,2 9-1 0 0,2 25 580 0 0,-4-29-551 0 0,1-2-38 0 0,-1 0 1 0 0,-1 0 0 0 0,-3 22-1 0 0,0-22-138 0 0,3-9-32 0 0,1 0 0 0 0,-1 1 0 0 0,1-1 1 0 0,-1 1-1 0 0,1-1 0 0 0,0 1 0 0 0,0 0 0 0 0,0 4 0 0 0,1 30-371 0 0,9-37-9194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01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4 8784 0 0,'0'0'3833'0'0,"-1"2"-2865"0"0,-1 7-496 0 0,-1 0 0 0 0,1 1-1 0 0,0-1 1 0 0,0 17 0 0 0,-1 3 439 0 0,-1-5-115 0 0,1 30 0 0 0,3-42-515 0 0,1-1 0 0 0,1 1 0 0 0,0-1 0 0 0,1 0 0 0 0,4 14 0 0 0,7-2 106 0 0,-12-21-364 0 0,0 0 105 0 0,1-2-10 0 0,0 0-101 0 0,1 0 0 0 0,-1 0 1 0 0,1 0-1 0 0,-1-1 0 0 0,1 0 1 0 0,-1 0-1 0 0,1 0 0 0 0,-1 0 1 0 0,0 0-1 0 0,0-1 0 0 0,7-3 1 0 0,3-5 252 0 0,1 0 1 0 0,16-18 0 0 0,-3 4-41 0 0,-23 19-230 0 0,1 0 0 0 0,-1 0 0 0 0,1-1 0 0 0,-1 1 0 0 0,-1-1 0 0 0,4-7 0 0 0,18-41 0 0 0,-11 21 0 0 0,-3 11-23 0 0,6-16-34 0 0,-16 31 47 0 0,-8 34-44 0 0,3-8 57 0 0,-12 68 61 0 0,14-75-46 0 0,1 1 0 0 0,0 0 0 0 0,1 0 1 0 0,4 23-1 0 0,-4-33-1 0 0,1 1 1 0 0,1 0-1 0 0,-1-1 1 0 0,0 1-1 0 0,1-1 1 0 0,0 0-1 0 0,0 1 1 0 0,0-1 0 0 0,0 0-1 0 0,0 0 1 0 0,5 5-1 0 0,-5-6-15 0 0,0 0-1 0 0,0-1 0 0 0,0 1 1 0 0,0 0-1 0 0,1-1 1 0 0,-1 0-1 0 0,0 0 0 0 0,0 1 1 0 0,1-1-1 0 0,-1 0 1 0 0,1-1-1 0 0,-1 1 1 0 0,1 0-1 0 0,-1-1 0 0 0,1 0 1 0 0,-1 1-1 0 0,1-1 1 0 0,3 0-1 0 0,2-1 17 0 0,0-1 0 0 0,0 0-1 0 0,0 0 1 0 0,0-1 0 0 0,-1 0 0 0 0,1 0 0 0 0,9-6-1 0 0,47-34-2177 0 0,-56 37 1454 0 0,9-8-6396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01.7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2304 0 0,'0'0'16058'0'0,"1"3"-15625"0"0,1 6-187 0 0,-1 0-1 0 0,1 0 0 0 0,-2 0 0 0 0,1 0 0 0 0,-2 14 0 0 0,-7 51 544 0 0,5-56-515 0 0,-14 105 783 0 0,0 16-780 0 0,12-108-196 0 0,1 0 0 0 0,1 41 0 0 0,3-69-42 0 0,0 0 0 0 0,0 0 0 0 0,1 1 0 0 0,0-1 0 0 0,-1 0 0 0 0,1 0 1 0 0,0 0-1 0 0,1 0 0 0 0,-1 0 0 0 0,0 0 0 0 0,1-1 0 0 0,0 1 0 0 0,3 5 0 0 0,-3-7-40 0 0,-1 1 0 0 0,1-1 1 0 0,-1 1-1 0 0,1-1 0 0 0,-1 0 0 0 0,1 0 0 0 0,0 0 0 0 0,-1 0 1 0 0,1 0-1 0 0,0 0 0 0 0,0 0 0 0 0,0 0 0 0 0,0-1 0 0 0,0 1 1 0 0,0-1-1 0 0,0 1 0 0 0,0-1 0 0 0,0 0 0 0 0,0 0 0 0 0,0 0 1 0 0,0 0-1 0 0,2 0 0 0 0,1-1-117 0 0,5-1-375 0 0,0 1 0 0 0,0-1 0 0 0,0-1 0 0 0,0 0 1 0 0,-1 0-1 0 0,1-1 0 0 0,-1 0 0 0 0,0-1 0 0 0,0 0 0 0 0,11-9 0 0 0,15-12-1539 0 0,-1 1-14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02.3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 7920 0 0,'0'0'7480'0'0,"0"3"-6715"0"0,-5 48 899 0 0,-1 10-406 0 0,5-39-806 0 0,-1 0-1 0 0,-7 27 1 0 0,0 9-23 0 0,8-56-407 0 0,-12 190 1215 0 0,13-185-1162 0 0,0 1-1 0 0,1-1 1 0 0,0 0 0 0 0,0 1-1 0 0,1-1 1 0 0,0 0 0 0 0,4 12-1 0 0,-2-11 19 0 0,-3-6-70 0 0,-1 0 0 0 0,1-1 0 0 0,0 1 1 0 0,0-1-1 0 0,0 0 0 0 0,0 1 0 0 0,0-1 1 0 0,0 1-1 0 0,0-1 0 0 0,0 0 0 0 0,0 0 0 0 0,1 0 1 0 0,-1 0-1 0 0,0 0 0 0 0,3 1 0 0 0,1 1 16 0 0,1-1 0 0 0,-1-1 0 0 0,1 1 0 0 0,-1-1 0 0 0,1 0 0 0 0,-1 0 0 0 0,1-1 0 0 0,9 0 0 0 0,2-1 68 0 0,26-4-1 0 0,-42 4-92 0 0,1 1 1 0 0,-1-1-1 0 0,1 1 0 0 0,-1-1 0 0 0,0 1 0 0 0,1-1 0 0 0,-1 0 1 0 0,0 1-1 0 0,0-1 0 0 0,2-1 0 0 0,7-5 82 0 0,0 4-457 0 0,0 0 1 0 0,19-2-1 0 0,-8 1-586 0 0,2 0-264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10.4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36 4112 0 0,'0'0'1137'0'0,"0"0"-1058"0"0,1 0 1 0 0,-1 0-1 0 0,0 0 0 0 0,0 0 1 0 0,1-1-1 0 0,-1 1 0 0 0,0 0 1 0 0,0 0-1 0 0,1 0 0 0 0,-1 0 1 0 0,0 0-1 0 0,0 0 0 0 0,0-1 1 0 0,1 1-1 0 0,-1 0 0 0 0,0 0 0 0 0,0 0 1 0 0,0-1-1 0 0,0 1 0 0 0,1 0 1 0 0,-1 0-1 0 0,0-1 0 0 0,0 1 1 0 0,0 0-1 0 0,0 0 0 0 0,0 0 1 0 0,0-1-1 0 0,0 1 0 0 0,0 0 0 0 0,0-1 1 0 0,-1-1 327 0 0,0-1 0 0 0,1 0 0 0 0,-1 1 0 0 0,0-1 0 0 0,1 0 0 0 0,-1 1 0 0 0,1-1 1 0 0,0-5 6680 0 0,0 10-6855 0 0,0 38 524 0 0,-5 117 643 0 0,3-125-1099 0 0,-1 11 138 0 0,-2-19-295 0 0,-2 49 0 0 0,5-56 525 0 0,0-15 178 0 0,1-10-505 0 0,2-2-288 0 0,0 1 1 0 0,0-1 0 0 0,0 1-1 0 0,1 0 1 0 0,1 0 0 0 0,6-17 0 0 0,29-50 303 0 0,-27 56-333 0 0,44-67-210 0 0,-49 77 113 0 0,21-35-61 0 0,-23 41 131 0 0,-1-1 0 0 0,1 1 0 0 0,0-1 1 0 0,0 1-1 0 0,0 0 0 0 0,7-5 1 0 0,3 0-53 0 0,-10 8 22 0 0,-3 1 4 0 0,1 1 28 0 0,-1-1-1 0 0,1 1 1 0 0,-1 0-1 0 0,1-1 1 0 0,0 1-1 0 0,-1 0 1 0 0,0 0-1 0 0,1 0 1 0 0,-1 1-1 0 0,0-1 0 0 0,1 0 1 0 0,-1 0-1 0 0,0 1 1 0 0,0-1-1 0 0,0 1 1 0 0,0-1-1 0 0,0 1 1 0 0,0-1-1 0 0,-1 1 1 0 0,1-1-1 0 0,0 1 1 0 0,-1 0-1 0 0,1-1 1 0 0,-1 3-1 0 0,3 6 2 0 0,1 3-1 0 0,-1 0 0 0 0,-1 0 1 0 0,0 1-1 0 0,-1-1 0 0 0,0 1 0 0 0,-3 26 0 0 0,1-6 10 0 0,8 79 459 0 0,-6-106-463 0 0,0-1 0 0 0,0 0-1 0 0,1 0 1 0 0,0 0 0 0 0,1 0-1 0 0,-1 0 1 0 0,1 0 0 0 0,0-1-1 0 0,5 7 1 0 0,-7-10-81 0 0,2 2-139 0 0,10 5 73 0 0,-8-10 73 0 0,-4 0 61 0 0,10-3-1522 0 0,2-2-3466 0 0,2-3-2344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11.1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1 8288 0 0,'0'0'8303'0'0,"-1"1"-7711"0"0,-3 6-367 0 0,0 1-1 0 0,1-1 1 0 0,0 1-1 0 0,0-1 1 0 0,1 1-1 0 0,-3 15 0 0 0,3-2 331 0 0,0 32-1 0 0,1-22-149 0 0,0-17-83 0 0,2 24-1 0 0,1-10-1 0 0,-3-22-240 0 0,1 0 0 0 0,1 0 0 0 0,-1-1-1 0 0,1 1 1 0 0,0 0 0 0 0,0 0 0 0 0,1-1 0 0 0,0 1 0 0 0,2 5 0 0 0,-2-8-44 0 0,3 8 128 0 0,-3-11-123 0 0,1 0 0 0 0,-1 0 0 0 0,1-1 0 0 0,-1 1 0 0 0,0-1 0 0 0,1 1 0 0 0,4-3 0 0 0,-6 3-32 0 0,5-4 39 0 0,0 0-1 0 0,0-1 0 0 0,0 1 1 0 0,-1-1-1 0 0,0-1 0 0 0,6-7 1 0 0,2-1 150 0 0,-3 1-195 0 0,0 0 1 0 0,-1-1-1 0 0,0 0 1 0 0,9-23-1 0 0,13-19-46 0 0,-17 30 38 0 0,-10 19 13 0 0,0 0 0 0 0,0 0 0 0 0,9-11 0 0 0,-13 18-3 0 0,5-6 127 0 0,-6 9-97 0 0,-3 16-663 0 0,7 33 371 0 0,12 78-1 0 0,-14-124 263 0 0,1 0-1 0 0,-1 0 1 0 0,1 0 0 0 0,1 0-1 0 0,-1 0 1 0 0,5 8-1 0 0,-5-11-2 0 0,-1-1 0 0 0,1 1 0 0 0,0-1 0 0 0,-1 0 0 0 0,1 1 0 0 0,1-1 0 0 0,-1 0 0 0 0,0 0 0 0 0,0 0 0 0 0,1 0 0 0 0,-1-1 0 0 0,1 1 0 0 0,-1-1 0 0 0,1 1 0 0 0,3 0 0 0 0,-4-2-1 0 0,-1 1 1 0 0,1-1-1 0 0,0 0 0 0 0,-1 0 0 0 0,1-1 0 0 0,-1 1 0 0 0,1 0 1 0 0,0 0-1 0 0,-1-1 0 0 0,1 1 0 0 0,-1-1 0 0 0,1 0 0 0 0,-1 1 1 0 0,1-1-1 0 0,1-1 0 0 0,1-1 6 0 0,0 1 0 0 0,0-1 0 0 0,-1 0 0 0 0,6-5 0 0 0,47-55-533 0 0,-19 18-6529 0 0,-20 25 735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11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1 920 0 0,'0'0'17133'0'0,"2"2"-16844"0"0,0 2-211 0 0,0-1 0 0 0,0 1 0 0 0,0 0 0 0 0,0 0 0 0 0,0 0 0 0 0,-1 0 0 0 0,0 0 0 0 0,0 0 0 0 0,0 0 0 0 0,1 8 0 0 0,0 50 602 0 0,-2-57-638 0 0,-4 127 1035 0 0,-2-44-546 0 0,0-4-471 0 0,6-74 44 0 0,-1 0 1 0 0,1 0-1 0 0,-4 15 0 0 0,3-10 62 0 0,1 13 222 0 0,0-26 416 0 0,2-1-2591 0 0,0-1 1498 0 0,0 0 0 0 0,0 1-1 0 0,0-1 1 0 0,0 0 0 0 0,0-1 0 0 0,0 1-1 0 0,-1 0 1 0 0,1 0 0 0 0,0-1 0 0 0,0 1-1 0 0,0-1 1 0 0,0 0 0 0 0,0 0 0 0 0,0 0-1 0 0,1-1 1 0 0,8-2-6021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11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4608 0 0,'0'0'9994'0'0,"0"3"-9086"0"0,0 198 3445 0 0,6-106-2329 0 0,0-33-573 0 0,-5-48-1452 0 0,3 26 0 0 0,1 4 119 0 0,-5-44-112 0 0,0 0-1 0 0,0 1 1 0 0,0-1-1 0 0,0 0 1 0 0,0 1 0 0 0,0-1-1 0 0,0 0 1 0 0,0 1-1 0 0,0-1 1 0 0,0 0 0 0 0,0 1-1 0 0,0-1 1 0 0,1 0 0 0 0,-1 1-1 0 0,0-1 1 0 0,0 0-1 0 0,0 0 1 0 0,0 1 0 0 0,0-1-1 0 0,1 0 1 0 0,-1 0-1 0 0,0 1 1 0 0,0-1 0 0 0,1 0-1 0 0,-1 0 1 0 0,0 0 0 0 0,1 1-1 0 0,1 4-3782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15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1376 0 0,'0'1'6564'0'0,"-1"16"-4657"0"0,-1-1 1 0 0,-3 17-1 0 0,2-16-1117 0 0,0 1-1 0 0,0 19 0 0 0,3-14-135 0 0,1 1 0 0 0,8 43-1 0 0,-9-54-1851 0 0,-5-2-4795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2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 0 1376 0 0,'0'0'9704'0'0,"0"2"-9194"0"0,-2 13-65 0 0,0 0 1 0 0,0-1-1 0 0,-2 1 0 0 0,0 0 0 0 0,-1-1 0 0 0,-8 17 0 0 0,-10 37 702 0 0,8-14-456 0 0,2-9-112 0 0,-10 68-1 0 0,14 26-16 0 0,6-115-465 0 0,2-20-76 0 0,0 0-1 0 0,1 0 1 0 0,-1 0-1 0 0,1 1 1 0 0,0-1-1 0 0,1 5 0 0 0,1 3 44 0 0,0 0 5 0 0,0 0 1 0 0,1 15-1 0 0,-3-26-61 0 0,0 0 0 0 0,1 0 0 0 0,-1-1-1 0 0,1 1 1 0 0,-1 0 0 0 0,1-1 0 0 0,-1 1-1 0 0,1 0 1 0 0,-1-1 0 0 0,1 1 0 0 0,-1-1-1 0 0,1 1 1 0 0,0-1 0 0 0,-1 1 0 0 0,2 0-1 0 0,0 0 13 0 0,0 1 2 0 0,0 0-1 0 0,1 0 1 0 0,-1 0-1 0 0,1 0 1 0 0,0 0-1 0 0,-1-1 0 0 0,1 1 1 0 0,0-1-1 0 0,0 0 1 0 0,0 0-1 0 0,0 0 1 0 0,0 0-1 0 0,0 0 0 0 0,0-1 1 0 0,0 1-1 0 0,1-1 1 0 0,-1 0-1 0 0,0 0 1 0 0,0 0-1 0 0,0 0 0 0 0,0-1 1 0 0,1 1-1 0 0,-1-1 1 0 0,0 0-1 0 0,0 0 1 0 0,5-2-1 0 0,29-11 384 0 0,-21 4-423 0 0,-8 5-29 0 0,0 0-1 0 0,0-1 1 0 0,8-7-1 0 0,13-16-1618 0 0,-27 26-89 0 0,1-5-479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2.5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93 6336 0 0,'0'0'480'0'0,"2"-1"-334"0"0,0 0-121 0 0,2-2-32 0 0,4-12 155 0 0,18-46 5732 0 0,-25 49-748 0 0,-1 18-4042 0 0,-2 20-883 0 0,-1 1 0 0 0,-1-1 0 0 0,-2 1 0 0 0,-16 47 0 0 0,19-63-36 0 0,0 1-1 0 0,1-1 1 0 0,0 22 0 0 0,-1-1 112 0 0,-2-3-112 0 0,3-16-309 0 0,-2 24 0 0 0,4-32 100 0 0,0-4 32 0 0,1 0 1 0 0,-1 0-1 0 0,0 0 1 0 0,0 0 0 0 0,0 1-1 0 0,-1-1 1 0 0,1 0 0 0 0,0 0-1 0 0,0 0 1 0 0,-1 0 0 0 0,1 0-1 0 0,0 0 1 0 0,-1 0 0 0 0,1 0-1 0 0,-2 2 1 0 0,1 1 48 0 0,1 6-61 0 0,0-8-131 0 0,1-4-68 0 0,1-7-1207 0 0,1 0-3044 0 0,2-6-1885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2.6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7976 0 0,'0'0'7402'0'0,"3"2"-6756"0"0,7 4-372 0 0,0-1-1 0 0,1-1 1 0 0,0 0 0 0 0,0 0 0 0 0,0-1 0 0 0,0-1 0 0 0,0 0 0 0 0,1 0 0 0 0,-1-1 0 0 0,1 0 0 0 0,13-2 0 0 0,-14 1-249 0 0,3 1 0 0 0,1-1 1 0 0,-1-1-1 0 0,0 0 0 0 0,1-1 0 0 0,14-5 0 0 0,-12 3-25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3.3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1 244 6448 0 0,'0'0'10503'0'0,"2"0"-10179"0"0,3 0-210 0 0,0 1 13 0 0,1-1-1 0 0,0-1 1 0 0,-1 1-1 0 0,1-1 1 0 0,-1 0 0 0 0,1 0-1 0 0,-1 0 1 0 0,1-1 0 0 0,5-2-1 0 0,6-4 150 0 0,-8 4-73 0 0,-1 0-1 0 0,0 0 1 0 0,0-1-1 0 0,12-9 0 0 0,2-4-40 0 0,-15 13-114 0 0,-1-1-1 0 0,1 1 1 0 0,7-11-1 0 0,3 1-47 0 0,-10 5 0 0 0,0 2 13 0 0,-6 6-4 0 0,1 0-1 0 0,-1 0 1 0 0,1 0-1 0 0,-1-1 0 0 0,1 1 1 0 0,-1 0-1 0 0,0 0 1 0 0,0-1-1 0 0,0 1 0 0 0,-1-1 1 0 0,1 1-1 0 0,0-1 1 0 0,-1-4-1 0 0,0-21 85 0 0,0 26-106 0 0,0 0-1 0 0,0 1 1 0 0,0-1-1 0 0,0 0 1 0 0,-1 0-1 0 0,1 0 1 0 0,-1 0-1 0 0,1 0 1 0 0,-1 0-1 0 0,0 1 1 0 0,0-1-1 0 0,0 0 0 0 0,0 0 1 0 0,0 1-1 0 0,0-1 1 0 0,0 1-1 0 0,0-1 1 0 0,-1 1-1 0 0,1 0 1 0 0,-1-1-1 0 0,1 1 1 0 0,-1 0-1 0 0,1 0 1 0 0,-1 0-1 0 0,0 0 1 0 0,1 0-1 0 0,-1 0 1 0 0,0 1-1 0 0,0-1 1 0 0,0 0-1 0 0,0 1 0 0 0,1 0 1 0 0,-1-1-1 0 0,0 1 1 0 0,0 0-1 0 0,0 0 1 0 0,0 0-1 0 0,0 0 1 0 0,0 0-1 0 0,-3 1 1 0 0,1 0-62 0 0,0 0 0 0 0,1 1 1 0 0,-1-1-1 0 0,1 0 0 0 0,0 1 1 0 0,-1 0-1 0 0,-4 4 0 0 0,-9 5-130 0 0,13-9 192 0 0,1 0 0 0 0,-1 1 0 0 0,1-1 1 0 0,-5 6-1 0 0,4-5 12 0 0,1 1 0 0 0,0 0 0 0 0,0-1 0 0 0,0 1 0 0 0,1 0 0 0 0,-1 1 0 0 0,1-1 0 0 0,0 0-1 0 0,-2 7 1 0 0,-6 11 1 0 0,7-18 0 0 0,1 0 0 0 0,1 1 0 0 0,-1-1 0 0 0,-2 6 0 0 0,0 9 9 0 0,2-12 11 0 0,1 0 0 0 0,-1 0 0 0 0,1 0 1 0 0,0 11-1 0 0,1-12 23 0 0,0 2 79 0 0,0 0 0 0 0,0 0 1 0 0,1 0-1 0 0,0 0 0 0 0,3 9 0 0 0,0 2-66 0 0,-3-17-52 0 0,-1 1 0 0 0,0-1 0 0 0,1 1 0 0 0,-1-1 0 0 0,1 0 0 0 0,0 1 0 0 0,0-1 0 0 0,0 0 0 0 0,0 0 0 0 0,0 0 0 0 0,1 0 0 0 0,-1 0 0 0 0,1 0 0 0 0,2 3 0 0 0,0-1 14 0 0,-1-1-1 0 0,1 0 1 0 0,0 0 0 0 0,0 0 0 0 0,0-1-1 0 0,0 0 1 0 0,0 1 0 0 0,0-1 0 0 0,1-1 0 0 0,-1 1-1 0 0,1-1 1 0 0,-1 1 0 0 0,1-1 0 0 0,0-1 0 0 0,-1 1-1 0 0,1-1 1 0 0,0 1 0 0 0,0-1 0 0 0,-1-1 0 0 0,1 1-1 0 0,0-1 1 0 0,7-1 0 0 0,-3-1 3 0 0,0 0-1 0 0,0-1 1 0 0,0 0 0 0 0,-1 0-1 0 0,0 0 1 0 0,1-1 0 0 0,7-7-1 0 0,45-24-48 0 0,-38 21-1411 0 0,32-16 0 0 0,-39 23-625 0 0,2-2-3821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3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5 6704 0 0,'0'0'608'0'0,"-1"-1"-500"0"0,-4-2 5852 0 0,7 4-5308 0 0,2 4-332 0 0,0 1 1 0 0,-1-1 0 0 0,0 0 0 0 0,4 8-1 0 0,9 16 604 0 0,-2-8-451 0 0,-8-12-233 0 0,-1-1 0 0 0,9 10-1 0 0,-5-6-88 0 0,-5-8-109 0 0,-1 1 0 0 0,1-1 0 0 0,-1 0 0 0 0,1-1-1 0 0,0 1 1 0 0,1-1 0 0 0,8 6 0 0 0,0 1 47 0 0,13 13 4 0 0,-12-16-45 0 0,-12-6-28 0 0,3 1-178 0 0,0-1 0 0 0,0 1 0 0 0,0-1 0 0 0,0 0 0 0 0,0 0 0 0 0,8 0 0 0 0,11-5-3047 0 0,-22 4 1325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4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340 0 1376 0 0,'0'0'65'0'0,"-8"0"2317"0"0,5 1-1258 0 0,0-1 0 0 0,0 0 0 0 0,0 1 0 0 0,0-1 0 0 0,0 1 0 0 0,0 0 0 0 0,-5 2 0 0 0,6-2-921 0 0,0 0 1 0 0,1 0-1 0 0,-1 0 1 0 0,1 0-1 0 0,-1 0 1 0 0,1 1-1 0 0,-1-1 1 0 0,1 0-1 0 0,0 1 0 0 0,-2 1 1 0 0,-4 6 439 0 0,-2 1 1 0 0,1-1-1 0 0,-19 14 0 0 0,-7 8 149 0 0,-99 103 1275 0 0,104-109-1774 0 0,22-20-216 0 0,1 1 1 0 0,0 0-1 0 0,-7 7 0 0 0,9-5-63 0 0,3-6-80 0 0,4-2-576 0 0,10 0-628 0 0,4 0-390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4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163 0 6936 0 0,'0'0'629'0'0,"-1"3"-518"0"0,-31 74 3669 0 0,21-39-2332 0 0,9-29-1015 0 0,-1 1 1 0 0,-4 12 0 0 0,-25 66 1255 0 0,19-44-1254 0 0,10-33-316 0 0,-1 1 1 0 0,-6 17-1 0 0,-1 4 87 0 0,9-26-124 0 0,0 0 1 0 0,-1 0 0 0 0,-5 12-1 0 0,7-15-33 0 0,-1 0 0 0 0,1 0 0 0 0,-1 0 0 0 0,1 1 0 0 0,0-1 0 0 0,1 0 0 0 0,-1 6 0 0 0,-2 10 159 0 0,1-11-98 0 0,1-6-62 0 0,0 1 1 0 0,1-1 0 0 0,-1 1-1 0 0,0-1 1 0 0,1 1-1 0 0,0-1 1 0 0,0 1 0 0 0,0-1-1 0 0,0 1 1 0 0,2 4-1 0 0,1 2 32 0 0,-2-5-22 0 0,4 7-36 0 0,4 3 39 0 0,-5-13-59 0 0,-2-1 7 0 0,2 2 1 0 0,-1 0-1 0 0,1-1 1 0 0,0 0-1 0 0,0 0 1 0 0,0 0-1 0 0,0 0 1 0 0,9 2-1 0 0,-5-2 29 0 0,11 5-26 0 0,-15-8-12 0 0,-1 0-2 0 0,5 1 10 0 0,0 0 0 0 0,1 0 0 0 0,-1-1 0 0 0,0 0 0 0 0,0-1 0 0 0,-1 1 0 0 0,9-4 0 0 0,30-9-329 0 0,-33 10 130 0 0,-10 3-115 0 0,-2-1-484 0 0,1-2 66 0 0,5-7-423 0 0,-1 3-3335 0 0,0 2-244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4.7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 10248 0 0,'0'0'465'0'0,"-1"2"-4"0"0,-7 8-197 0 0,5-10-512 0 0,3 0 315 0 0,-1 0 0 0 0,1 0 0 0 0,0 0 0 0 0,0 0 0 0 0,0 0 0 0 0,-1 0 0 0 0,1 0 0 0 0,0 0 0 0 0,0 0-1 0 0,0 0 1 0 0,0 0 0 0 0,-1 0 0 0 0,1 0 0 0 0,0 1 0 0 0,0-1 0 0 0,0 0 0 0 0,-1 0 0 0 0,1 0 0 0 0,0 0 0 0 0,0 0-1 0 0,0 0 1 0 0,0 0 0 0 0,0 1 0 0 0,0-1 0 0 0,-1 0 0 0 0,1 0 0 0 0,0 0 0 0 0,0 0 0 0 0,0 0 0 0 0,0 1 0 0 0,0-1-1 0 0,0 0 1 0 0,0 0 0 0 0,0 0 0 0 0,0 0 0 0 0,0 1 0 0 0,-1-1 0 0 0,-3 7 1242 0 0,3-5 742 0 0,2 0-1405 0 0,1 2-513 0 0,0 0-1 0 0,0-1 0 0 0,0 1 0 0 0,1-1 0 0 0,-1 0 0 0 0,1 1 0 0 0,0-1 0 0 0,-1 0 1 0 0,1-1-1 0 0,1 1 0 0 0,-1 0 0 0 0,0-1 0 0 0,1 0 0 0 0,-1 0 0 0 0,1 0 0 0 0,0 0 1 0 0,0 0-1 0 0,0-1 0 0 0,-1 1 0 0 0,9 0 0 0 0,4-1 12 0 0,-1-1 0 0 0,1-1 0 0 0,-1 0 0 0 0,24-5-1 0 0,-30 4-139 0 0,42-9-5821 0 0,-27 1-795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5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1840 0 0,'0'0'7453'0'0,"0"1"-6164"0"0,-6 52 2817 0 0,2-28-3130 0 0,-2 118 2463 0 0,6-98-3341 0 0,0-34-172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6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35 6936 0 0,'0'0'8750'0'0,"1"-1"-8335"0"0,2-2-303 0 0,-1 1-1 0 0,1-1 1 0 0,-1 1 0 0 0,1 0 0 0 0,0 0 0 0 0,0 0 0 0 0,0 1-1 0 0,0-1 1 0 0,0 1 0 0 0,0-1 0 0 0,0 1 0 0 0,0 0 0 0 0,1 0-1 0 0,3 0 1 0 0,4-2-31 0 0,0 1 0 0 0,0 1 0 0 0,14-1 0 0 0,-2 2-14 0 0,0 1 0 0 0,0 2 0 0 0,0 0 0 0 0,0 1 0 0 0,27 8-1 0 0,23 13-159 0 0,-51-18-5047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6.3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 10824 0 0,'0'0'980'0'0,"2"1"-804"0"0,3 2-54 0 0,1-1 0 0 0,0 0 0 0 0,0-1 0 0 0,0 1 0 0 0,0-1 0 0 0,0 0 0 0 0,10 0 0 0 0,4 1 799 0 0,-11-2-428 0 0,0 0 0 0 0,0 0 1 0 0,17-3-1 0 0,3 0 275 0 0,9-2-43 0 0,18 0 249 0 0,-11 4-682 0 0,54-8 1 0 0,-21 2-1233 0 0,-25-4 337 0 0,-5 0-5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7.3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1376 0 0,'0'0'14456'0'0,"1"2"-13843"0"0,0 3-362 0 0,1 0 0 0 0,-1 0-1 0 0,1 0 1 0 0,-2 0 0 0 0,1 0 0 0 0,0 10 0 0 0,1 7 242 0 0,0 2-112 0 0,-1-1 0 0 0,-1 1 0 0 0,-4 28 0 0 0,0 23-32 0 0,1-36-206 0 0,2-31-107 0 0,1 1 0 0 0,-1 0 0 0 0,2 0 1 0 0,-1-1-1 0 0,3 13 0 0 0,-2 3 1175 0 0,-1-1-656 0 0,0-28-537 0 0,-1 0 0 0 0,1 0 0 0 0,-1 0 0 0 0,-2-7 0 0 0,2 10-15 0 0,1 0-1 0 0,0-1 1 0 0,-1 1-1 0 0,1 0 1 0 0,0 0-1 0 0,1-1 1 0 0,-1 1-1 0 0,0 0 1 0 0,1-1-1 0 0,-1 1 1 0 0,1 0-1 0 0,0 0 1 0 0,-1 0-1 0 0,3-3 1 0 0,-2 2 3 0 0,0 1 0 0 0,0-1-1 0 0,0 0 1 0 0,-1 0 0 0 0,1 0 0 0 0,0-3 0 0 0,-1 3 0 0 0,0 1 1 0 0,1 0-1 0 0,-1 0 1 0 0,1 0-1 0 0,-1 0 1 0 0,1 0-1 0 0,0 0 1 0 0,-1 0-1 0 0,1 0 0 0 0,0 0 1 0 0,1 0-1 0 0,-1 0 1 0 0,0 1-1 0 0,0-1 1 0 0,1 0-1 0 0,-1 1 1 0 0,3-2-1 0 0,11-16 31 0 0,57-89-37 0 0,-64 99 1 0 0,1 0-1 0 0,0 1 0 0 0,13-9 0 0 0,-10 8 10 0 0,-5-1 104 0 0,-6 10-105 0 0,-1-1 0 0 0,0 1-1 0 0,0-1 1 0 0,1 1 0 0 0,-1-1 0 0 0,0 1 0 0 0,1-1 0 0 0,-1 1 0 0 0,0-1 0 0 0,1 1 0 0 0,-1 0-1 0 0,1-1 1 0 0,-1 1 0 0 0,1 0 0 0 0,-1-1 0 0 0,1 1 0 0 0,-1 0 0 0 0,1 0 0 0 0,-1-1 0 0 0,1 1-1 0 0,-1 0 1 0 0,1 0 0 0 0,-1 0 0 0 0,1 0 0 0 0,0 0 0 0 0,-1 0 0 0 0,2 0 0 0 0,9 0 17 0 0,-11 0-22 0 0,1 0-1 0 0,-1 0 1 0 0,1 0 0 0 0,-1 1-1 0 0,1-1 1 0 0,-1 0-1 0 0,1 0 1 0 0,-1 1 0 0 0,0-1-1 0 0,1 0 1 0 0,-1 1 0 0 0,1-1-1 0 0,-1 0 1 0 0,0 1-1 0 0,1-1 1 0 0,-1 1 0 0 0,0-1-1 0 0,0 1 1 0 0,1-1-1 0 0,-1 0 1 0 0,0 1 0 0 0,0 0-1 0 0,1 1 10 0 0,2 1 11 0 0,0 1 0 0 0,0-1 0 0 0,0 1 0 0 0,-1 0 0 0 0,0 0 0 0 0,0 0 0 0 0,0 0 0 0 0,0 0 0 0 0,-1 0 0 0 0,1 1 0 0 0,-1-1 0 0 0,0 0 0 0 0,0 9 0 0 0,10 102 355 0 0,-8-86-307 0 0,-2-25-71 0 0,0 0 0 0 0,0 1-1 0 0,-1-1 1 0 0,1 0 0 0 0,-1 1 0 0 0,0-1 0 0 0,0 1 0 0 0,-2 6 0 0 0,-1 2 42 0 0,6-4-22 0 0,-1-5 22 0 0,2 7-142 0 0,-3-10 23 0 0,-1 0 0 0 0,1-1 0 0 0,-1 1 0 0 0,1 0 1 0 0,0-1-1 0 0,-1 1 0 0 0,1-1 0 0 0,0 1 0 0 0,-1-1 0 0 0,1 1 0 0 0,0-1 0 0 0,-1 0 0 0 0,1 1 1 0 0,0-1-1 0 0,0 0 0 0 0,0 0 0 0 0,-1 1 0 0 0,1-1 0 0 0,0 0 0 0 0,1 0 0 0 0,17-2-5546 0 0,-16 1 4470 0 0,14-4-5730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3.7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0 328 6072 0 0,'0'0'2934'0'0,"2"1"-1667"0"0,3 0-861 0 0,-1 0-1 0 0,1 0 1 0 0,-1-1-1 0 0,1 1 1 0 0,0-1 0 0 0,-1 0-1 0 0,1 0 1 0 0,0-1-1 0 0,5 0 1 0 0,44-14 618 0 0,-45 12-685 0 0,9-3 431 0 0,27-16 1 0 0,-30 14-590 0 0,9-5-174 0 0,-1-2-1 0 0,24-20 0 0 0,-41 30-8 0 0,4-3 2 0 0,-1 0 0 0 0,13-14 0 0 0,-19 18 0 0 0,0 1 0 0 0,0-1 0 0 0,-1 0 0 0 0,1 0 0 0 0,-1 0 0 0 0,0 0 0 0 0,0 0 0 0 0,0-1 0 0 0,2-6 0 0 0,2-6 24 0 0,-5 15-12 0 0,0 0-1 0 0,0 1 1 0 0,-1-1 0 0 0,1 0-1 0 0,0 0 1 0 0,-1 0 0 0 0,1 0 0 0 0,-1 0-1 0 0,0 0 1 0 0,0 0 0 0 0,0 0-1 0 0,0 0 1 0 0,0 0 0 0 0,0 0-1 0 0,0-2 1 0 0,-3-3 121 0 0,0 0 1 0 0,0 1-1 0 0,-1-1 0 0 0,1 1 1 0 0,-9-11-1 0 0,11 16-140 0 0,0-1 1 0 0,-1 0-1 0 0,1 1 0 0 0,-1-1 0 0 0,1 1 1 0 0,-1-1-1 0 0,0 1 0 0 0,1-1 0 0 0,-1 1 0 0 0,0 0 1 0 0,0 0-1 0 0,0 0 0 0 0,0 0 0 0 0,0 1 1 0 0,0-1-1 0 0,0 0 0 0 0,0 1 0 0 0,-4-1 1 0 0,4 0 3 0 0,-2 1 2 0 0,1 0-1 0 0,-1 0 0 0 0,0 0 1 0 0,0 0-1 0 0,1 0 0 0 0,-1 1 1 0 0,0-1-1 0 0,1 1 0 0 0,-1 0 1 0 0,0 0-1 0 0,1 1 0 0 0,-1-1 1 0 0,1 1-1 0 0,0 0 0 0 0,0 0 1 0 0,-1 0-1 0 0,1 0 0 0 0,0 0 1 0 0,1 1-1 0 0,-5 3 0 0 0,-3 6-7 0 0,0-1 0 0 0,0 1 0 0 0,-11 21-1 0 0,20-31 10 0 0,-5 8 61 0 0,0 1 0 0 0,1 0 0 0 0,0 1-1 0 0,1-1 1 0 0,0 1 0 0 0,1 0 0 0 0,-2 13-1 0 0,1 3 217 0 0,1 53 0 0 0,4-67-251 0 0,0-1-1 0 0,1 1 0 0 0,1-1 1 0 0,0 0-1 0 0,10 24 0 0 0,-12-33-25 0 0,1 0 0 0 0,0 0 0 0 0,0 0 0 0 0,0-1 0 0 0,0 1 0 0 0,1-1 0 0 0,0 1 0 0 0,-1-1 0 0 0,6 4 0 0 0,-6-5 0 0 0,0-1 0 0 0,0 1 0 0 0,0-1 0 0 0,0 1 0 0 0,0-1 0 0 0,0 0 0 0 0,0 0 0 0 0,1 0 0 0 0,-1 0 0 0 0,0-1 0 0 0,1 1 0 0 0,-1-1 0 0 0,0 1 0 0 0,1-1 0 0 0,-1 0 0 0 0,1 0 0 0 0,-1 0 0 0 0,4 0 0 0 0,15-4-223 0 0,-1-1-1 0 0,1-1 0 0 0,-1-1 0 0 0,0-1 0 0 0,24-13 0 0 0,86-59-1715 0 0,-101 62 742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2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75 11976 0 0,'0'0'266'0'0,"5"-7"369"0"0,-1 3-427 0 0,-3 3-185 0 0,1-1-1 0 0,-1 0 1 0 0,1 1-1 0 0,-1-1 1 0 0,0 0-1 0 0,1 0 1 0 0,-1 0-1 0 0,1-4 1 0 0,13-11 1805 0 0,-13 16-815 0 0,9-11 604 0 0,-5 7-1198 0 0,-6 4-281 0 0,0 0-101 0 0,0 1-1 0 0,1 0 1 0 0,-1-1-1 0 0,0 1 1 0 0,0-1-1 0 0,0 1 0 0 0,1 0 1 0 0,-1-1-1 0 0,0 1 1 0 0,1 0-1 0 0,-1-1 1 0 0,0 1-1 0 0,0 0 1 0 0,1 0-1 0 0,-1-1 1 0 0,1 1-1 0 0,-1 0 1 0 0,0 0-1 0 0,1 0 1 0 0,-1 0-1 0 0,0-1 1 0 0,1 1-1 0 0,-1 0 0 0 0,1 0 1 0 0,0 0-1 0 0,10 0 19 0 0,-9 0-110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7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47 1 7200 0 0,'0'0'5926'0'0,"-2"0"-5286"0"0,1 0-541 0 0,0 0-1 0 0,0 0 0 0 0,0 0 0 0 0,-1 1 1 0 0,1-1-1 0 0,0 0 0 0 0,0 1 1 0 0,0-1-1 0 0,0 1 0 0 0,0-1 1 0 0,0 1-1 0 0,0-1 0 0 0,0 1 1 0 0,0 0-1 0 0,0 0 0 0 0,0-1 1 0 0,0 1-1 0 0,0 0 0 0 0,-1 1 0 0 0,0 1 66 0 0,1 0-1 0 0,-1 0 0 0 0,0 0 0 0 0,1 0 0 0 0,0 0 0 0 0,-2 7 1 0 0,0 0 160 0 0,2 1 0 0 0,-1-1 0 0 0,1 18 0 0 0,-1 4 319 0 0,1-23-448 0 0,1 0 0 0 0,0 0 1 0 0,0-1-1 0 0,2 11 0 0 0,1 16 366 0 0,-3-29-467 0 0,0 0-1 0 0,0 0 1 0 0,1 0 0 0 0,0-1 0 0 0,0 1 0 0 0,3 9-1 0 0,-4-14-77 0 0,1-1 0 0 0,-1 1-1 0 0,0 0 1 0 0,1-1 0 0 0,-1 1 0 0 0,0-1-1 0 0,0 1 1 0 0,0 0 0 0 0,0-1-1 0 0,0 1 1 0 0,0 0 0 0 0,0 0 0 0 0,0-1-1 0 0,0 1 1 0 0,0 0 0 0 0,0 0-1 0 0,-1 1 30 0 0,1 1 450 0 0,0-3-491 0 0,1 0 0 0 0,-1 0 1 0 0,0 0-1 0 0,0 0 0 0 0,1 0 0 0 0,-1 0 1 0 0,0 0-1 0 0,0 0 0 0 0,0 1 0 0 0,1-1 1 0 0,-1 0-1 0 0,0 0 0 0 0,0 0 0 0 0,0 0 1 0 0,1 0-1 0 0,-1 1 0 0 0,0-1 0 0 0,0 0 1 0 0,0 0-1 0 0,0 0 0 0 0,1 0 0 0 0,-1 1 0 0 0,0-1 1 0 0,0 0-1 0 0,0 0 0 0 0,0 1 0 0 0,8 6 203 0 0,-7-6-194 0 0,1 0 0 0 0,-1 0 0 0 0,1-1 0 0 0,0 1 0 0 0,-1-1 0 0 0,1 1 0 0 0,0-1 0 0 0,-1 0 0 0 0,1 0 0 0 0,0 1 0 0 0,0-1 0 0 0,-1-1 0 0 0,1 1 0 0 0,3 0-1 0 0,-3-1 1 0 0,1 0-1 0 0,0 0 1 0 0,0-1-1 0 0,0 1 1 0 0,-1-1-1 0 0,1 1 1 0 0,-1-1-1 0 0,4-3 1 0 0,13-12 37 0 0,18-20 1 0 0,12-12 13 0 0,-35 35-300 0 0,0 0-1 0 0,-2 0 0 0 0,1-2 0 0 0,17-29 0 0 0,-30 45 227 0 0,0-1-1 0 0,1 1 1 0 0,-1 0-1 0 0,0 0 1 0 0,0 0-1 0 0,0-1 0 0 0,0 1 1 0 0,0 0-1 0 0,0 0 1 0 0,1 0-1 0 0,-1-1 1 0 0,0 1-1 0 0,0 0 1 0 0,0 0-1 0 0,0 0 0 0 0,1 0 1 0 0,-1 0-1 0 0,0-1 1 0 0,0 1-1 0 0,0 0 1 0 0,1 0-1 0 0,-1 0 1 0 0,0 0-1 0 0,0 0 0 0 0,1 0 1 0 0,-1 0-1 0 0,0 0 1 0 0,0 0-1 0 0,1 0 1 0 0,-1 0-1 0 0,0 0 0 0 0,1 0 1 0 0,-1 0 5 0 0,0 0 0 0 0,0 0-1 0 0,0 0 1 0 0,1 0 0 0 0,-1 0 0 0 0,0 0 0 0 0,0 0 0 0 0,1 0-1 0 0,-1 0 1 0 0,0 0 0 0 0,0 0 0 0 0,0 0 0 0 0,1 0 0 0 0,-1 0 0 0 0,0-1-1 0 0,0 1 1 0 0,1 0 0 0 0,-1 0 0 0 0,0 0 0 0 0,0 0 0 0 0,0 0-1 0 0,0-1 1 0 0,1 1 0 0 0,-1 0 0 0 0,0 0 0 0 0,0 0 0 0 0,0 0-1 0 0,0-1 1 0 0,0 1 0 0 0,0 0 0 0 0,1 0 0 0 0,-1-1 0 0 0,2-3-47 0 0,1 3 24 0 0,0 6-10 0 0,-2-3 49 0 0,0 0-1 0 0,-1 0 1 0 0,0 0 0 0 0,1 0-1 0 0,-1 0 1 0 0,0-1-1 0 0,0 5 1 0 0,0-4-5 0 0,0-1 1 0 0,0 1-1 0 0,0-1 1 0 0,1 1-1 0 0,-1-1 1 0 0,0 1-1 0 0,1 0 1 0 0,-1-1-1 0 0,1 1 1 0 0,0 1-1 0 0,1 1 50 0 0,0 1-1 0 0,-1 0 1 0 0,1-1 0 0 0,-1 1-1 0 0,0 0 1 0 0,0 0-1 0 0,-1 0 1 0 0,0 9-1 0 0,0-9 34 0 0,0-4-75 0 0,0 1-1 0 0,0-1 1 0 0,0 0 0 0 0,0 1-1 0 0,0-1 1 0 0,1 0 0 0 0,-1 0-1 0 0,0 1 1 0 0,1-1 0 0 0,0 1-1 0 0,17 26 447 0 0,-17-27-454 0 0,0 1-1 0 0,0-1 1 0 0,0 0-1 0 0,0 0 1 0 0,0 0-1 0 0,1 1 1 0 0,-1-1-1 0 0,0-1 1 0 0,1 1-1 0 0,-1 0 1 0 0,1 0-1 0 0,-1 0 1 0 0,1-1-1 0 0,-1 1 1 0 0,1-1-1 0 0,0 1 1 0 0,-1-1-1 0 0,4 0 1 0 0,-1 0 3 0 0,0 0 0 0 0,0 0 0 0 0,0 0 0 0 0,-1-1 0 0 0,1 0 0 0 0,0 0 0 0 0,0 0 0 0 0,3-2 0 0 0,5-2-152 0 0,-1-1 0 0 0,1 0 0 0 0,-1-1 0 0 0,13-11 0 0 0,0 0-1984 0 0,-10 8-2047 0 0,2-1-2418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8.4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3680 0 0,'0'0'10153'0'0,"2"2"-9300"0"0,6 8-47 0 0,-7-10-757 0 0,-1 0 1 0 0,0 1-1 0 0,1-1 1 0 0,-1 0-1 0 0,0 1 1 0 0,0-1-1 0 0,0 1 1 0 0,1-1-1 0 0,-1 1 1 0 0,0-1-1 0 0,0 0 1 0 0,0 1 0 0 0,0-1-1 0 0,0 1 1 0 0,1-1-1 0 0,-1 1 1 0 0,0-1-1 0 0,0 1 1 0 0,0-1-1 0 0,-1 2 1 0 0,1 1 145 0 0,7 19 475 0 0,-2 1-1 0 0,-1-1 1 0 0,0 1 0 0 0,-2 0-1 0 0,-1 0 1 0 0,-1 24-1 0 0,-2 43 155 0 0,2-58-533 0 0,-4 42 1 0 0,-2-4-108 0 0,1 29-102 0 0,5-96-111 0 0,0 1-1 0 0,-1 0 0 0 0,2 0 1 0 0,-1 0-1 0 0,1 4 1 0 0,2 30-454 0 0,7-38-1831 0 0,-8 0 944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8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 0 4144 0 0,'0'0'10992'0'0,"-1"3"-10395"0"0,0 1-366 0 0,0 0 1 0 0,0 1 0 0 0,0-1-1 0 0,0 1 1 0 0,1-1-1 0 0,0 1 1 0 0,1 8-1 0 0,-1-6-13 0 0,0-1-1 0 0,0 1 0 0 0,-2 11 0 0 0,2-18-209 0 0,-6 28 841 0 0,-10 29-1 0 0,10-39-361 0 0,-4 26 0 0 0,4-13-29 0 0,4-20-349 0 0,0 0 0 0 0,1 1 0 0 0,1 13 0 0 0,0-14-92 0 0,-1 0 0 0 0,0 0 0 0 0,-3 15 0 0 0,1-10 108 0 0,1-1-1 0 0,-1 26 1 0 0,0 6 92 0 0,-1 52 48 0 0,3-95-242 0 0,1-1-1 0 0,-1 1 0 0 0,1 0 0 0 0,0-1 1 0 0,1 1-1 0 0,-1 0 0 0 0,1-1 1 0 0,-1 1-1 0 0,1-1 0 0 0,0 1 0 0 0,0-1 1 0 0,1 1-1 0 0,1 3 0 0 0,-2-5 106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29.5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 6016 0 0,'6'-2'11710'0'0,"-6"22"-10899"0"0,-1-11-685 0 0,1 0 1 0 0,0 0-1 0 0,1 0 1 0 0,0 0-1 0 0,3 11 0 0 0,3 13-102 0 0,-6-25-141 0 0,3 19-968 0 0,-4-27 1044 0 0,0 1 0 0 0,0 0 0 0 0,0 0 0 0 0,0-1-1 0 0,0 1 1 0 0,0 0 0 0 0,0-1 0 0 0,0 1 0 0 0,-1 0 0 0 0,1 0 0 0 0,0-1 0 0 0,-1 1 0 0 0,1 0 0 0 0,0-1-1 0 0,-1 1 1 0 0,1-1 0 0 0,0 1 0 0 0,-1 0 0 0 0,1-1 0 0 0,-1 1 0 0 0,0-1 0 0 0,1 1 0 0 0,-1-1 0 0 0,1 0-1 0 0,-1 1 1 0 0,1-1 0 0 0,-2 1 0 0 0,-1 0-837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38.8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2760 0 0,'0'0'11310'0'0,"-1"12"-9474"0"0,-1 3-1528 0 0,0-1 0 0 0,1 0 0 0 0,0 1 0 0 0,3 20 0 0 0,-1 0 127 0 0,8 201 1549 0 0,-7-193-1378 0 0,3 23 245 0 0,7 79-312 0 0,-8-82-551 0 0,-2 69-248 0 0,2-37 891 0 0,6 53 484 0 0,-9-104-531 0 0,-1-55-1526 0 0,0-1-4841 0 0,0-3-1603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0:40.0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23 456 0 0,'0'0'11234'0'0,"-6"-6"-9804"0"0,6 4-1218 0 0,-2-1-622 0 0,-13-7 4598 0 0,14 10-4133 0 0,1-1 0 0 0,0 1 1 0 0,-1 0-1 0 0,1 0 0 0 0,-1 0 0 0 0,1 0 0 0 0,-1 0 0 0 0,1 0 1 0 0,0 0-1 0 0,-1 0 0 0 0,1 0 0 0 0,-1 0 0 0 0,1 0 0 0 0,-1 0 1 0 0,1 0-1 0 0,0 0 0 0 0,-1 0 0 0 0,1 1 0 0 0,-1-1 0 0 0,1 0 1 0 0,0 0-1 0 0,-1 0 0 0 0,1 1 0 0 0,0-1 0 0 0,-1 0 0 0 0,1 0 1 0 0,0 1-1 0 0,-1-1 0 0 0,1 0 0 0 0,0 1 0 0 0,0-1 0 0 0,-1 1 0 0 0,0 0-170 0 0,-1 1 558 0 0,2 0-294 0 0,0 2-119 0 0,-1 0-1 0 0,0 0 1 0 0,0 1-1 0 0,0-1 1 0 0,0-1-1 0 0,-1 1 1 0 0,-2 4-1 0 0,2-4 76 0 0,0 0 0 0 0,1 0 0 0 0,-1 1 0 0 0,1-1 0 0 0,0 0 0 0 0,0 0 0 0 0,0 6 0 0 0,0-2 30 0 0,2-1 0 0 0,-1 1 0 0 0,1 0 0 0 0,3 13 0 0 0,-3-14-88 0 0,0 1 0 0 0,0 0 0 0 0,-1 10 0 0 0,0-9-5 0 0,0 0 0 0 0,3 15-1 0 0,-2-12 30 0 0,0 0-1 0 0,0 0 1 0 0,-1 0-1 0 0,-1 0 1 0 0,0 0-1 0 0,-4 16 1 0 0,2-10 126 0 0,-1 28 0 0 0,15 176 190 0 0,-7-133-123 0 0,-2-52 11 0 0,-2-26-223 0 0,0-1 0 0 0,1 1 0 0 0,3 15 0 0 0,-2-17-74 0 0,0 0 1 0 0,-1 0 0 0 0,0 1 0 0 0,-1-1 0 0 0,0 0-1 0 0,-1 11 1 0 0,-13 53 155 0 0,2-10 163 0 0,10-49-210 0 0,2 1-1 0 0,0 15 0 0 0,1-4-29 0 0,-1-22-50 0 0,0 0 0 0 0,0 0-1 0 0,1 0 1 0 0,-1 0 0 0 0,1 0-1 0 0,2 4 1 0 0,-2-5-96 0 0,0-3-351 0 0,1 0 305 0 0,0 0 1 0 0,-1 0-1 0 0,1 0 1 0 0,-1-1-1 0 0,1 1 1 0 0,-1 0-1 0 0,4-2 1 0 0,5-10-5326 0 0,2-2-1877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12.1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 4608 0 0,'0'0'208'0'0,"2"-1"135"0"0,-1-1-170 0 0,0 1 1 0 0,0 0-1 0 0,0-1 1 0 0,0 1-1 0 0,0-1 1 0 0,0 1 0 0 0,-1-1-1 0 0,1 1 1 0 0,0-1-1 0 0,-1 0 1 0 0,1 1-1 0 0,-1-1 1 0 0,0 0 0 0 0,1 1-1 0 0,-1-6 8066 0 0,1 21-7534 0 0,3 3-479 0 0,-3-14-184 0 0,0 0-1 0 0,0 0 1 0 0,0 0 0 0 0,-1 0-1 0 0,1 0 1 0 0,-1 4-1 0 0,1 0 76 0 0,-1-1-1 0 0,1 1 1 0 0,3 9-1 0 0,-2-9-10 0 0,0-1-1 0 0,-1 1 1 0 0,0 9-1 0 0,1 23 355 0 0,-2-19-50 0 0,-1 26 0 0 0,3-3-413 0 0,0-14 24 0 0,-4 26 175 0 0,1-23-226 0 0,5 51 0 0 0,1-55-17 0 0,-3-18 38 0 0,-1-1 0 0 0,2 18 0 0 0,-3 137 277 0 0,-4-47 1111 0 0,8-36-1042 0 0,-3-43-291 0 0,1 0 0 0 0,11 56 0 0 0,-8-45-29 0 0,-5-35-38 0 0,1 1-1 0 0,4 14 1 0 0,-3-10 63 0 0,0-1 0 0 0,-1 1 0 0 0,-1 0 0 0 0,-4 35 0 0 0,2-32-31 0 0,1-1 0 0 0,1 1-1 0 0,3 31 1 0 0,3-20 234 0 0,-3-16-356 0 0,0 0-1 0 0,0 26 1 0 0,-2-31 69 0 0,0 0 1 0 0,1 1-1 0 0,6 20 1 0 0,-5-24 212 0 0,-1 0 0 0 0,0 1 0 0 0,-1-1 0 0 0,1 1-1 0 0,-2 0 1 0 0,1-1 0 0 0,-2 12 0 0 0,-4 55 475 0 0,1-14-1038 0 0,2-38 202 0 0,2-17 130 0 0,-1 0 0 0 0,0-1 0 0 0,-2 10 0 0 0,-1 2 60 0 0,-3 33-1 0 0,3-20 13 0 0,2-16 41 0 0,2 0 0 0 0,0 20 0 0 0,1-5 81 0 0,2-7-20 0 0,-2-19-79 0 0,-1 1 0 0 0,1-1 0 0 0,-1 0 1 0 0,1 0-1 0 0,-1 1 0 0 0,-1 5 0 0 0,-2 3 49 0 0,-1 7 106 0 0,-6 21 0 0 0,9-36-223 0 0,-1 0 1 0 0,2 0-1 0 0,-1 0 0 0 0,0 10 0 0 0,2-11 32 0 0,-1 0 1 0 0,-1 0-1 0 0,1-1 1 0 0,-1 1-1 0 0,1 0 1 0 0,-1 0-1 0 0,0-1 0 0 0,-2 5 1 0 0,1-2 54 0 0,0 1 1 0 0,0 0-1 0 0,1 0 1 0 0,-1 0-1 0 0,2 0 1 0 0,-1 0-1 0 0,1 0 0 0 0,0 0 1 0 0,0 0-1 0 0,2 10 1 0 0,0 15-182 0 0,-6 54 920 0 0,3-66-590 0 0,0 0 0 0 0,-4 20-1 0 0,2-16-259 0 0,1 0 0 0 0,1 35 1 0 0,2-31-55 0 0,-7 48 0 0 0,1-43 149 0 0,-1 42-1 0 0,6-64-23 0 0,1 0-1 0 0,0-1 1 0 0,4 15 0 0 0,4 28-16 0 0,-8-41-20 0 0,1-8-90 0 0,9 3-16 0 0,-8-5-294 0 0,13-4-3483 0 0,8-5 1564 0 0,-19 5-24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13.8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0,'14'0'368'0'0,"-11"0"2088"0"0,-5 0-1612 0 0,2 0-750 0 0,0 0 1 0 0,0 0-1 0 0,0 0 1 0 0,0 0-1 0 0,-1 0 1 0 0,1 0-1 0 0,0 0 1 0 0,0 0-1 0 0,0 0 1 0 0,0 0-1 0 0,0 0 1 0 0,-1 0-1 0 0,1 0 1 0 0,0 0-1 0 0,0 1 1 0 0,0-1-1 0 0,0 0 1 0 0,0 0-1 0 0,0 0 1 0 0,0 0-1 0 0,-1 0 1 0 0,1 0-1 0 0,0 0 1 0 0,0 0-1 0 0,0 0 1 0 0,0 0-1 0 0,0 1 1 0 0,0-1-1 0 0,0 0 1 0 0,0 0 0 0 0,0 0-1 0 0,0 0 1 0 0,0 0-1 0 0,0 0 1 0 0,0 1-1 0 0,0-1 1 0 0,0 0-1 0 0,0 0 1 0 0,0 0-1 0 0,0 0 1 0 0,0 0-1 0 0,0 0 1 0 0,0 1-1 0 0,0-1 1 0 0,0 0-1 0 0,0 0 1 0 0,0 0-1 0 0,0 0 1 0 0,0 0-1 0 0,0 0 1 0 0,0 1-1 0 0,0-1 1 0 0,0 0-1 0 0,0 0 1 0 0,0 0-1 0 0,0 0 1 0 0,0 0-1 0 0,0 0 1 0 0,12 5 1164 0 0,-7-4-1165 0 0,-1 0 1 0 0,1 0-1 0 0,0-1 1 0 0,8 0 0 0 0,8-1 585 0 0,26 0 0 0 0,7 1-160 0 0,8-3 73 0 0,8 0-24 0 0,-53 2-418 0 0,0 0 0 0 0,0 2 0 0 0,-1 0 0 0 0,1 0 0 0 0,17 6 0 0 0,8-1 164 0 0,-34-5-249 0 0,1-1 0 0 0,16-1 0 0 0,-17 0-39 0 0,0 0 0 0 0,0 1 0 0 0,0 0 0 0 0,0 1 0 0 0,8 1 0 0 0,13 3 184 0 0,43 1 0 0 0,-33-3-77 0 0,-17-3-188 0 0,-1 0 0 0 0,1-1 0 0 0,22-4 0 0 0,-26 2-3 0 0,1 1 1 0 0,0 1-1 0 0,0 0 0 0 0,31 4 0 0 0,-15 1 57 0 0,0-2 0 0 0,40-3 0 0 0,-20 0 0 0 0,-30 3 114 0 0,35 5 0 0 0,-40-3-37 0 0,-1-2 0 0 0,0 0 0 0 0,27-1 0 0 0,-28-2-102 0 0,0 1 0 0 0,25 4-1 0 0,18 0-58 0 0,43 1 187 0 0,-65-2-190 0 0,55-3-1 0 0,-32-2 263 0 0,-44 2-150 0 0,0-1-1 0 0,21-3 0 0 0,-30 3-24 0 0,-1 1 0 0 0,1 0 0 0 0,0 0 0 0 0,14 3 0 0 0,17 0 0 0 0,-22-3 0 0 0,-1 0 0 0 0,32-7 0 0 0,-38 6 0 0 0,1 0 0 0 0,-1 1 0 0 0,18 2 0 0 0,2-1 0 0 0,0-1 0 0 0,-5 1 0 0 0,46-5 0 0 0,-26 2 0 0 0,-33 2 0 0 0,23-2 0 0 0,-10-1 779 0 0,52 4-1 0 0,-35 0-311 0 0,55-1-451 0 0,-22-6-16 0 0,-38 5 0 0 0,-21 0 0 0 0,31 2 0 0 0,-15 0 0 0 0,-16-1 466 0 0,26 5-1 0 0,-35-4-355 0 0,0-1 0 0 0,0 0 0 0 0,0 0-1 0 0,-1-1 1 0 0,1 0 0 0 0,11-2 0 0 0,-19 3-124 0 0,3-1-28 0 0,1 1 0 0 0,-1 0-1 0 0,0 0 1 0 0,0 0 0 0 0,0 1 0 0 0,0-1 0 0 0,5 2 0 0 0,14 1 97 0 0,10-3 431 0 0,-15 1-524 0 0,-1 0 1 0 0,1-2 0 0 0,-1 0-1 0 0,23-5 1 0 0,-32 5 66 0 0,0 0 1 0 0,1 0-1 0 0,-1 1 1 0 0,0 0-1 0 0,1 0 0 0 0,-1 0 1 0 0,0 1-1 0 0,8 2 0 0 0,31 2-50 0 0,-23-6-55 0 0,26-3 1 0 0,-14 4 194 0 0,-29 1-95 0 0,1-1 0 0 0,-1 1-1 0 0,1-2 1 0 0,-1 1 0 0 0,9-2-1 0 0,-7 1-23 0 0,-1 0 0 0 0,1 0 0 0 0,-1 1 0 0 0,1 0 0 0 0,9 1 0 0 0,6 1 0 0 0,29-2 0 0 0,-20 2 0 0 0,1-3 0 0 0,47-5 0 0 0,-67 3 0 0 0,-9 2 0 0 0,0 0 0 0 0,0 0 0 0 0,0 1 0 0 0,-1-1 0 0 0,1 1 0 0 0,0 0 0 0 0,4 1 0 0 0,38 5 0 0 0,-43-6 0 0 0,0 0 0 0 0,-1 0 0 0 0,1 0 0 0 0,0 0 0 0 0,-1-1 0 0 0,1 1 0 0 0,3-2 0 0 0,13-1 0 0 0,10 2 0 0 0,-22 0 0 0 0,1 0 0 0 0,-1 1 0 0 0,0 0 0 0 0,0 0 0 0 0,0 1 0 0 0,11 2 0 0 0,-3 0 0 0 0,1-1 0 0 0,0 0 0 0 0,-1-1 0 0 0,1-1 0 0 0,18-1 0 0 0,4 0 0 0 0,328 1 535 0 0,-356 0-629 0 0,1 1 0 0 0,13 3 0 0 0,-14-2 36 0 0,1-1 1 0 0,13 1-1 0 0,109 2 58 0 0,-20 0 0 0 0,-108-4 12 0 0,1 1 0 0 0,-1 0-1 0 0,0 0 1 0 0,9 3 0 0 0,-11-3 12 0 0,1 0 1 0 0,-1 0 0 0 0,0 0 0 0 0,1 0-1 0 0,-1-1 1 0 0,1 0 0 0 0,-1 1 0 0 0,0-1-1 0 0,1 0 1 0 0,-1-1 0 0 0,1 1 0 0 0,2-1-1 0 0,1-1 234 0 0,-1 1-1 0 0,1 0 1 0 0,0 0-1 0 0,12 0 1 0 0,-12 2-200 0 0,0-2 1 0 0,1 1-1 0 0,-1-1 1 0 0,7-2-1 0 0,3-2 108 0 0,-15 5-1581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15.6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0 148 0 0 0,'0'0'10312'0'0,"2"2"-9951"0"0,1 0-317 0 0,0 0-1 0 0,0 0 1 0 0,1-1 0 0 0,-1 1 0 0 0,0-1-1 0 0,1 0 1 0 0,-1 0 0 0 0,1 0 0 0 0,6 1-1 0 0,35 2 620 0 0,64 2 1836 0 0,-66-7-1965 0 0,-18 0-182 0 0,0 2 0 0 0,42 4 0 0 0,-41-1-62 0 0,1-2 0 0 0,47-3-1 0 0,-27 0-45 0 0,38-4 44 0 0,-42 1-158 0 0,35-8 262 0 0,-54 7-146 0 0,1 1-1 0 0,32-1 1 0 0,82-3 601 0 0,101 12-785 0 0,-52-18 3 0 0,-6 0-2 0 0,-58 7-80 0 0,110-3 22 0 0,-1 6 466 0 0,-212 3-214 0 0,-1-1 0 0 0,28-6 0 0 0,23-2-145 0 0,8-2-7 0 0,11-1-26 0 0,5 0 104 0 0,-35 3 14 0 0,-34 8-215 0 0,0 1 1 0 0,0 1 0 0 0,45 7-1 0 0,-51-5-33 0 0,32-1 0 0 0,6 1 173 0 0,-16 0-27 0 0,0-2-1 0 0,47-5 0 0 0,195-10 23 0 0,-56 22-203 0 0,-31-5-139 0 0,-103-3 1180 0 0,127 1-399 0 0,-54-8-278 0 0,128 8-84 0 0,-281-1-194 0 0,23-3 0 0 0,-23 1 0 0 0,24 0 0 0 0,94 3 507 0 0,-111 1-402 0 0,-14 0-111 0 0,0-1-1 0 0,0 0 0 0 0,8-1 1 0 0,10 2-252 0 0,-22 0 252 0 0,0-1 0 0 0,-1 1 0 0 0,1-1 0 0 0,0 0 0 0 0,0 0-1 0 0,-1 0 1 0 0,1-1 0 0 0,0 1 0 0 0,4-2 0 0 0,-7 2 15 0 0,1 0-1 0 0,-1 0 1 0 0,0-1 0 0 0,0 1 0 0 0,0 0-1 0 0,0 0 1 0 0,1 0 0 0 0,-1 0-1 0 0,0-1 1 0 0,0 1 0 0 0,1 0 0 0 0,-1 0-1 0 0,0 0 1 0 0,0 0 0 0 0,0 0-1 0 0,1 0 1 0 0,-1 0 0 0 0,0 0 0 0 0,0 0-1 0 0,1 0 1 0 0,-1 0 0 0 0,0 0-1 0 0,0 0 1 0 0,1 0 0 0 0,-1 0 0 0 0,0 0-1 0 0,0 0 1 0 0,1 0 0 0 0,-1 0-1 0 0,0 0 1 0 0,0 0 0 0 0,1 0 0 0 0,-1 0-1 0 0,0 1 1 0 0,4 0 39 0 0,18-7 300 0 0,-19 5-677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17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54 1376 0 0,'0'-16'919'0'0,"0"14"-35"0"0,0-1 1 0 0,0 0 0 0 0,-1 0-1 0 0,1 1 1 0 0,-1-1 0 0 0,0 0 0 0 0,-2-4-1 0 0,-3-4 4574 0 0,3 32-4902 0 0,1-12-389 0 0,0 4 76 0 0,1 0 0 0 0,0 1 0 0 0,1-1-1 0 0,3 25 1 0 0,15 54 320 0 0,-15-65-475 0 0,-2-22-14 0 0,-1 0-1 0 0,1 0 1 0 0,0 1 0 0 0,0-1 0 0 0,0 0 0 0 0,3 6 0 0 0,-2-6 10 0 0,1 1 0 0 0,-1 0-1 0 0,0 0 1 0 0,0 0 0 0 0,-1 0-1 0 0,1 8 1 0 0,0-5 1 0 0,-1 1 1 0 0,1 0 0 0 0,5 12-1 0 0,-4-11 36 0 0,5 23 0 0 0,-8-32-118 0 0,5 37 112 0 0,13 47 0 0 0,-14-72-86 0 0,1 27 0 0 0,-4-26-12 0 0,6 23 1 0 0,-4-26-18 0 0,-1 0 0 0 0,1 21 0 0 0,-3-23 0 0 0,1 1 0 0 0,1 0 0 0 0,3 15 0 0 0,12 46 456 0 0,-5-15 10 0 0,-4-20-201 0 0,-1 0 1 0 0,-1 0 0 0 0,0 73-1 0 0,-6-70-15 0 0,11 70 0 0 0,-6-63 916 0 0,-4-28-1275 0 0,6 25-1 0 0,-3-10 273 0 0,0 1 0 0 0,-3 66 0 0 0,-1-59-91 0 0,0 199-8 0 0,0-225-18 0 0,1 0-1 0 0,3 16 0 0 0,2 34 169 0 0,-3-47-199 0 0,-2 0 1 0 0,0 0-1 0 0,-1 0 1 0 0,0 0 0 0 0,-2 0-1 0 0,-7 35 1 0 0,5-30-50 0 0,1 1 0 0 0,1 40 1 0 0,2-50 23 0 0,0 1 111 0 0,0 0 0 0 0,-1 0 0 0 0,-5 28 0 0 0,1-34-90 0 0,5-9-13 0 0,-1 1 1 0 0,1 0-1 0 0,-1 0 1 0 0,1 0-1 0 0,0 0 1 0 0,0 0-1 0 0,0-1 1 0 0,0 1-1 0 0,0 0 1 0 0,0 0-1 0 0,1 3 1 0 0,-1 2-65 0 0,0 111-501 0 0,0-71 1177 0 0,0-37-420 0 0,0-4-162 0 0,0-1 0 0 0,0 1-1 0 0,0-1 1 0 0,1 1 0 0 0,0-1 0 0 0,3 10 0 0 0,-4-13-19 0 0,2 4 6 0 0,-9 8 25 0 0,7-13-38 0 0,0 0 1 0 0,0 0-1 0 0,0-1 1 0 0,0 1-1 0 0,0 0 1 0 0,0-1-1 0 0,0 1 1 0 0,1 0-1 0 0,-1 0 1 0 0,0-1-1 0 0,0 1 1 0 0,1 0-1 0 0,-1-1 1 0 0,0 1-1 0 0,1 0 1 0 0,-1-1-1 0 0,0 1 1 0 0,1 0-1 0 0,0 0 0 0 0,0 0 2 0 0,4 10 7 0 0,-2 6 41 0 0,-4-13-51 0 0,0 0-1 0 0,3 2 10 0 0,-1 1 0 0 0,0-1 0 0 0,-1 0 0 0 0,0 11 0 0 0,0-7 15 0 0,0 46 92 0 0,1-41-114 0 0,1-12-8 0 0,0 0 13 0 0,-1 15 40 0 0,1-8-39 0 0,1-3-8 0 0,-2 22 63 0 0,0-15-64 0 0,0-13 0 0 0,0 0 0 0 0,-1 0 0 0 0,1 0 0 0 0,0 1 0 0 0,-1-1 0 0 0,1 0 0 0 0,-1 0 0 0 0,0 0 0 0 0,1 1 0 0 0,-1-1 0 0 0,0 0 0 0 0,0 0 0 0 0,0 1 0 0 0,0 0 0 0 0,3 8 11 0 0,-3 0 32 0 0,0 1-33 0 0,0 31 65 0 0,0-39 61 0 0,-73 1 101 0 0,12-3-180 0 0,-98 13-1 0 0,65 6-7634 0 0,76-16-228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3.4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185 323 456 0 0,'3'-5'186'0'0,"1"-6"3072"0"0,-17 6 983 0 0,11 4-4123 0 0,1 1 0 0 0,-1-1 0 0 0,1 0 0 0 0,-1 1 0 0 0,1-1-1 0 0,-1 1 1 0 0,1-1 0 0 0,-1 1 0 0 0,1 0 0 0 0,-1 0 0 0 0,0 0 0 0 0,1 0 0 0 0,-1 0-1 0 0,1 0 1 0 0,-1 0 0 0 0,1 0 0 0 0,-3 1 0 0 0,-27 8 2005 0 0,28-7-2046 0 0,0 0 0 0 0,1-1 0 0 0,-1 1 0 0 0,1 0 1 0 0,-1 0-1 0 0,1 1 0 0 0,0-1 0 0 0,0 0 0 0 0,0 1 0 0 0,0 0 0 0 0,0-1 0 0 0,0 1 0 0 0,-1 4 0 0 0,-9 12 354 0 0,4-7-192 0 0,1 2 1 0 0,0-1-1 0 0,1 0 1 0 0,0 1-1 0 0,-4 19 1 0 0,-6 12-227 0 0,12-34 44 0 0,2 0 1 0 0,0 0-1 0 0,0 0 0 0 0,1 0 1 0 0,0 0-1 0 0,1 0 0 0 0,1 12 0 0 0,-1-2 906 0 0,0-18-571 0 0,22 5-542 0 0,-19-8 171 0 0,1-1 0 0 0,-1 1 0 0 0,0-1 0 0 0,0 0 0 0 0,0 0 1 0 0,0-1-1 0 0,0 1 0 0 0,0 0 0 0 0,0-1 0 0 0,4-3 0 0 0,28-23 95 0 0,-28 21-114 0 0,0-1 1 0 0,-1 1 0 0 0,0-2-1 0 0,0 1 1 0 0,0 0 0 0 0,-1-1-1 0 0,6-14 1 0 0,19-46 25 0 0,12-12-425 0 0,-31 55 140 0 0,45-101-1482 0 0,-40 86 1007 0 0,-11 29 346 0 0,10-22 0 0 0,-10 26 362 0 0,-1 1-1 0 0,0-1 1 0 0,-1 0 0 0 0,1 0 0 0 0,-1-1-1 0 0,-1 1 1 0 0,0-1 0 0 0,0 1 0 0 0,-1-1 0 0 0,1-14-1 0 0,-2 22 38 0 0,0 1 0 0 0,0-1-1 0 0,1 0 1 0 0,-1 0 0 0 0,-1 1-1 0 0,1-1 1 0 0,0 0-1 0 0,0 1 1 0 0,0-1 0 0 0,0 0-1 0 0,0 0 1 0 0,-1 1 0 0 0,1-1-1 0 0,0 0 1 0 0,-1 1 0 0 0,1-1-1 0 0,0 1 1 0 0,-1-1 0 0 0,1 0-1 0 0,-1 1 1 0 0,1-1 0 0 0,-1 1-1 0 0,1-1 1 0 0,-1 1-1 0 0,1-1 1 0 0,-1 1 0 0 0,1 0-1 0 0,-1-1 1 0 0,0 1 0 0 0,1 0-1 0 0,-1-1 1 0 0,0 1 0 0 0,1 0-1 0 0,-1 0 1 0 0,0 0 0 0 0,-1-1-1 0 0,1 0 998 0 0,-1 3-532 0 0,-2 1-368 0 0,1 1 0 0 0,0-1 0 0 0,0 1 0 0 0,0-1 0 0 0,0 1 0 0 0,1 0 0 0 0,0 0 0 0 0,0 0 0 0 0,-4 9 0 0 0,1 4 193 0 0,-5 24 0 0 0,7-27-136 0 0,-8 71 312 0 0,7-55-337 0 0,2 0-1 0 0,1 49 0 0 0,2-36 4 0 0,0-18 1 0 0,5 27 0 0 0,0-2 66 0 0,-5-38-184 0 0,1-1-1 0 0,1 0 1 0 0,-1 1-1 0 0,2-1 1 0 0,0 0-1 0 0,5 11 0 0 0,3 16-41 0 0,-11-34-1296 0 0,-1 5-4957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19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1376 0 0,'10'-4'2729'0'0,"-10"-8"-817"0"0,0-1-968 0 0,-1-7 4944 0 0,0 13-1207 0 0,0 18-4394 0 0,4 26 143 0 0,3 17 98 0 0,-5-21-124 0 0,10 52 0 0 0,-10-69-208 0 0,1 27 1 0 0,-3-27-50 0 0,5 27 1 0 0,0-19-72 0 0,0 3 114 0 0,3 46 0 0 0,-7-66-152 0 0,1-1-1 0 0,0 1 1 0 0,0-1-1 0 0,2 7 1 0 0,-1-7-25 0 0,-1 0 1 0 0,1 0 0 0 0,-2 0 0 0 0,1 6-1 0 0,5 42 159 0 0,-4-37-98 0 0,1 22 0 0 0,-2-22-17 0 0,4 24-1 0 0,-3-31-45 0 0,-1 0-1 0 0,0 0 1 0 0,0 0-1 0 0,-1 1 1 0 0,0-1-1 0 0,-1 0 1 0 0,-3 19 0 0 0,1-13 110 0 0,1-1 0 0 0,0 1 1 0 0,1 0-1 0 0,2 22 0 0 0,0-7-65 0 0,0-16-168 0 0,0 0 0 0 0,5 19 0 0 0,-3-18 146 0 0,-1 0 0 0 0,1 22 0 0 0,0-8 221 0 0,-2-23-199 0 0,0 0 0 0 0,0 0 0 0 0,-1 0-1 0 0,-1 9 1 0 0,-6 53 42 0 0,0 2 4 0 0,6-65-88 0 0,1-1-1 0 0,0 1 1 0 0,0 0-1 0 0,1-1 1 0 0,1 11 0 0 0,1 12 64 0 0,-2-16-40 0 0,0-1 0 0 0,1 1 1 0 0,5 18-1 0 0,-5-19 32 0 0,1 0-1 0 0,-1 0 1 0 0,1 19 0 0 0,3 22 186 0 0,-6 149-256 0 0,0-192-12 0 0,1 1 0 0 0,4 16 0 0 0,-3-17 0 0 0,0 0 0 0 0,0 18 0 0 0,-2-15 16 0 0,0 7 26 0 0,4 33 0 0 0,-3-45-30 0 0,-1 0-1 0 0,1 1 0 0 0,-2 11 1 0 0,0 21 14 0 0,0-36 0 0 0,1 1 2 0 0,7 15 25 0 0,4 20 12 0 0,-8-35-54 0 0,-1 1 0 0 0,0 0 0 0 0,0 0 0 0 0,0 0 0 0 0,-1 0 0 0 0,0 1 0 0 0,0-1 0 0 0,-1 0 0 0 0,1 0-1 0 0,-1 1 1 0 0,-1 7 0 0 0,-1 29-2 0 0,-1-24 3 0 0,2-17 0 0 0,1 1 0 0 0,-1-1 0 0 0,1 0 0 0 0,0 1 0 0 0,-1-1 0 0 0,1 0 0 0 0,0 1 0 0 0,1 3 0 0 0,1 0-2 0 0,-1-4 3 0 0,-1-1 0 0 0,0 0 1 0 0,1 0-1 0 0,-1 0 0 0 0,0 1 0 0 0,1-1 0 0 0,-1 0 1 0 0,0 0-1 0 0,0 0 0 0 0,0 1 0 0 0,0-1 0 0 0,0 0 1 0 0,-1 3-1 0 0,0 2 59 0 0,0 1 0 0 0,0 0 0 0 0,1-1 0 0 0,0 1 0 0 0,0 0 0 0 0,1 0 0 0 0,1 9 0 0 0,4 28-587 0 0,-5-39 527 0 0,0 0 0 0 0,0 0 0 0 0,-1 0 0 0 0,0 0 0 0 0,0 0 0 0 0,-1 0 0 0 0,1 1 0 0 0,-2 5 0 0 0,0 1 0 0 0,0 0 0 0 0,1 11 0 0 0,1-13 0 0 0,1-4 0 0 0,-1 0 0 0 0,0-1 0 0 0,-1 1 0 0 0,1 0 0 0 0,-1 0 0 0 0,0 0 0 0 0,-3 8 0 0 0,4-14 0 0 0,-1 2 5 0 0,0-1 0 0 0,0 1 0 0 0,0-1 0 0 0,0 1 0 0 0,1 0 0 0 0,-1-1 0 0 0,1 1 0 0 0,-1 0 0 0 0,1 0 0 0 0,0-1 0 0 0,0 1 0 0 0,0 0 0 0 0,0 0 0 0 0,0-1 0 0 0,0 4 0 0 0,1 24 87 0 0,-5 55 755 0 0,3-81-836 0 0,5 16 73 0 0,4 3 141 0 0,2 1-193 0 0,-8-18 7 0 0,-1-3-23 0 0,-3 18-7 0 0,2 30-145 0 0,0-37-2716 0 0,0-1 1197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21.0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1 2760 0 0,'0'0'4537'0'0,"-2"1"-3126"0"0,-17 13 1993 0 0,18-13-2780 0 0,0 0-536 0 0,0-1 0 0 0,0 1-1 0 0,0-1 1 0 0,0 1 0 0 0,0 0 0 0 0,0-1 0 0 0,0 1 0 0 0,0 0 0 0 0,0 0 0 0 0,1-1 0 0 0,-1 1 0 0 0,0 0 0 0 0,1 0 0 0 0,-1 0 0 0 0,0 0 0 0 0,1 0 0 0 0,-1 0 0 0 0,1 0 0 0 0,0 0 0 0 0,-1 0-1 0 0,1 0 1 0 0,0 0 0 0 0,0 0 0 0 0,-1 1 0 0 0,1 0 0 0 0,0 2 465 0 0,1 1 0 0 0,0-1-1 0 0,-1 0 1 0 0,4 8 0 0 0,1 13-324 0 0,-5-14-58 0 0,1 0 0 0 0,1 0 0 0 0,4 16 0 0 0,0 3 64 0 0,0-10-105 0 0,-5-16-111 0 0,0-1 1 0 0,0 0-1 0 0,0 0 0 0 0,0 1 0 0 0,-1-1 0 0 0,1 1 1 0 0,-1-1-1 0 0,0 1 0 0 0,0-1 0 0 0,-1 7 0 0 0,-3 1 1 0 0,3-9-16 0 0,0-1-1 0 0,1 1 1 0 0,-1 0 0 0 0,1-1 0 0 0,-1 1 0 0 0,1 0-1 0 0,-1-1 1 0 0,1 1 0 0 0,0 0 0 0 0,0 0 0 0 0,0-1-1 0 0,0 1 1 0 0,0 0 0 0 0,0-1 0 0 0,1 4-1 0 0,4 8 10 0 0,-4-10-2 0 0,1 1 0 0 0,-1-1 0 0 0,0 0-1 0 0,0 1 1 0 0,0-1 0 0 0,-1 1-1 0 0,1 4 1 0 0,0 79 861 0 0,0-67-618 0 0,0-11-64 0 0,-1 0 1 0 0,5 17-1 0 0,-2-12-211 0 0,-1 1-1 0 0,0-1 1 0 0,-1 1-1 0 0,-1 17 1 0 0,0-12-27 0 0,3 24 1 0 0,-2-37 65 0 0,-1 1-1 0 0,0-1 1 0 0,0 1 0 0 0,-3 12 0 0 0,2-12-11 0 0,0 0 0 0 0,0 0 0 0 0,1 11 0 0 0,2-4 40 0 0,-2 1-1 0 0,-2 23 1 0 0,2-29 16 0 0,0 0 0 0 0,2 13 0 0 0,0 9 5 0 0,-2-16-24 0 0,1 0 0 0 0,1-1 0 0 0,7 32 0 0 0,-4-14-17 0 0,-5-26-13 0 0,1 0 1 0 0,0 0 0 0 0,4 12 0 0 0,-1-6 24 0 0,-1 0 0 0 0,-1 0 0 0 0,0 0 0 0 0,1 15 0 0 0,-3-18-5 0 0,0-9-29 0 0,7 121 643 0 0,-4-100-513 0 0,-2-19-106 0 0,0 0 1 0 0,-1 1-1 0 0,1-1 1 0 0,-1 0-1 0 0,0 0 1 0 0,0 0-1 0 0,-1 5 1 0 0,-4 19 300 0 0,2-20-346 0 0,1 0 0 0 0,1 1 0 0 0,0-1-1 0 0,0 1 1 0 0,0 0 0 0 0,1-1 0 0 0,0 1-1 0 0,0 0 1 0 0,3 13 0 0 0,-1-13 10 0 0,0 0 0 0 0,-1 0 0 0 0,1 13 0 0 0,-2-12 37 0 0,1 0 1 0 0,3 13 0 0 0,-1-8-39 0 0,0-1 1 0 0,-1 0 0 0 0,0 1-1 0 0,-2-1 1 0 0,1 1-1 0 0,-1-1 1 0 0,-1 1 0 0 0,-4 17-1 0 0,5-10 7 0 0,1-19 0 0 0,-1 1 0 0 0,0-1 0 0 0,0 1 0 0 0,0-1 0 0 0,0 1 0 0 0,-1-1 0 0 0,1 1 0 0 0,0-1 0 0 0,-1 1 0 0 0,0-1 0 0 0,0 0 0 0 0,0 1 0 0 0,-1 2 0 0 0,0-2 0 0 0,1-2 0 0 0,0 1 0 0 0,0-1 0 0 0,0 1 0 0 0,0-1 0 0 0,0 1 0 0 0,1-1 0 0 0,-1 1 0 0 0,1 0 0 0 0,-1-1 0 0 0,1 1 0 0 0,-1 0 0 0 0,1-1 0 0 0,0 1 0 0 0,0 0 0 0 0,0 3 0 0 0,-1 7 22 0 0,0-1-1 0 0,-6 24 0 0 0,6-34-19 0 0,1 0 0 0 0,0 0 1 0 0,0 0-1 0 0,0 0 0 0 0,0 0 0 0 0,0 1 0 0 0,0-1 0 0 0,0 0 0 0 0,0 0 0 0 0,0 0 0 0 0,0 0 0 0 0,0 0 0 0 0,1 2 0 0 0,0-2 0 0 0,-1 0-1 0 0,0 0 1 0 0,0 0 0 0 0,1-1-1 0 0,-1 1 1 0 0,0 0-1 0 0,0 0 1 0 0,0 0 0 0 0,0-1-1 0 0,0 1 1 0 0,0 0-1 0 0,0 0 1 0 0,0 0 0 0 0,-1-1-1 0 0,1 1 1 0 0,0 0-1 0 0,0 0 1 0 0,-1-1 0 0 0,1 1-1 0 0,0 0 1 0 0,-1 0-1 0 0,0 1 2 0 0,0 0-1 0 0,1-1 0 0 0,-1 1 0 0 0,1 0 0 0 0,-1 0 1 0 0,1 0-1 0 0,0-1 0 0 0,0 1 0 0 0,0 0 0 0 0,0 0 1 0 0,0 0-1 0 0,0-1 0 0 0,0 1 0 0 0,0 0 1 0 0,1 0-1 0 0,-1-1 0 0 0,1 1 0 0 0,-1 0 0 0 0,1 0 1 0 0,0-1-1 0 0,0 1 0 0 0,0-1 0 0 0,1 3 1 0 0,-2-4-3 0 0,0 1 0 0 0,1 0 1 0 0,-1 0 0 0 0,0 0-1 0 0,0 0 1 0 0,0 0-1 0 0,0 0 1 0 0,1 0 0 0 0,-1 0-1 0 0,-1 1 1 0 0,1-1 0 0 0,0 0-1 0 0,0 0 1 0 0,0 0 0 0 0,-1 0-1 0 0,1 0 1 0 0,0 0 0 0 0,-1 0-1 0 0,1 0 1 0 0,-2 2-1 0 0,-13 19 0 0 0,7-11-2 0 0,7-10 2 0 0,1 1 0 0 0,-1-1 0 0 0,0 1 0 0 0,1 0 0 0 0,0 0-1 0 0,-1-1 1 0 0,1 1 0 0 0,0 0 0 0 0,0 0 0 0 0,0 0 0 0 0,0-1 0 0 0,0 1-1 0 0,0 0 1 0 0,0 0 0 0 0,1 1 0 0 0,0 15 13 0 0,-7 18 40 0 0,6-34-48 0 0,-1 0-1 0 0,0 0 0 0 0,0 0 1 0 0,0 0-1 0 0,0 0 0 0 0,-3 4 1 0 0,0 1 18 0 0,3-7-23 0 0,1 0 1 0 0,0 1-1 0 0,0-1 1 0 0,-1 1-1 0 0,1-1 1 0 0,0 1-1 0 0,0-1 0 0 0,0 1 1 0 0,0-1-1 0 0,0 1 1 0 0,0-1-1 0 0,0 1 1 0 0,0-1-1 0 0,0 1 1 0 0,0-1-1 0 0,0 1 1 0 0,0-1-1 0 0,1 1 1 0 0,-1-1-1 0 0,0 1 1 0 0,1 0-1 0 0,0 2 1 0 0,0-1 2 0 0,0 0 0 0 0,0 0 0 0 0,-1 0 0 0 0,1 0-1 0 0,0 0 1 0 0,-1 0 0 0 0,1 0 0 0 0,-1 0 0 0 0,0 0 0 0 0,0 1 0 0 0,0-1 0 0 0,0 0 0 0 0,0 0 0 0 0,0 0 0 0 0,0 0 0 0 0,-1 0 0 0 0,0 3 0 0 0,0-2-2 0 0,1 0 0 0 0,-1-1 0 0 0,1 1 0 0 0,0 0 1 0 0,0-1-1 0 0,1 1 0 0 0,-1 0 0 0 0,0-1 0 0 0,1 1 1 0 0,0 3-1 0 0,0-4-1 0 0,0 1-1 0 0,-1-1 1 0 0,1 1 0 0 0,-1-1-1 0 0,0 1 1 0 0,0-1 0 0 0,0 0 0 0 0,0 5-1 0 0,-2 7 1 0 0,5-10 0 0 0,-1-1 0 0 0,-1-1 5 0 0,0-1-1 0 0,-1 1 1 0 0,1 0-1 0 0,-1 0 0 0 0,0-1 1 0 0,0 1-1 0 0,1 0 1 0 0,-1 0-1 0 0,0 0 1 0 0,0-1-1 0 0,-1 4 1 0 0,0 31 21 0 0,-3-18 19 0 0,4-17-36 0 0,-1 1-1 0 0,0-1 1 0 0,1 1 0 0 0,0 0-1 0 0,-1-1 1 0 0,1 1 0 0 0,0-1-1 0 0,0 1 1 0 0,0-1 0 0 0,0 1-1 0 0,0 0 1 0 0,0-1 0 0 0,0 1-1 0 0,0-1 1 0 0,1 1 0 0 0,0 1-1 0 0,-1-3-6 0 0,0 0-1 0 0,0 0 1 0 0,0 0-1 0 0,0 1 1 0 0,0-1-1 0 0,0 0 1 0 0,0 0-1 0 0,0 0 1 0 0,0 0-1 0 0,0 0 1 0 0,0 0-1 0 0,0 0 1 0 0,0 0-1 0 0,0 0 1 0 0,0 0-1 0 0,0 0 0 0 0,0 0 1 0 0,0 1-1 0 0,0-1 1 0 0,0 0-1 0 0,0 0 1 0 0,0 0-1 0 0,0 0 1 0 0,0 0-1 0 0,0 0 1 0 0,0 0-1 0 0,0 0 1 0 0,0 0-1 0 0,0 0 1 0 0,0 0-1 0 0,0 0 1 0 0,0 1-1 0 0,0-1 1 0 0,0 0-1 0 0,0 0 1 0 0,0 0-1 0 0,0 0 1 0 0,0 0-1 0 0,0 0 1 0 0,0 0-1 0 0,0 0 1 0 0,0 0-1 0 0,0 0 0 0 0,0 0 1 0 0,-1 0-1 0 0,1 0 1 0 0,0 0-1 0 0,0 0 1 0 0,0 0-1 0 0,0 0 1 0 0,0 0-1 0 0,0 0 1 0 0,0 0-1 0 0,-2 3-26 0 0,1-1 0 0 0,-1 1-1 0 0,1-1 1 0 0,-1 1-1 0 0,1 0 1 0 0,0-1 0 0 0,1 1-1 0 0,-1 0 1 0 0,0 0-1 0 0,1 0 1 0 0,-1 5 0 0 0,0-3 9 0 0,2 7 16 0 0,4-6 0 0 0,-1 2 0 0 0,-2 16 0 0 0,1-10 0 0 0,-2-7 96 0 0,1 0 0 0 0,-1 1 0 0 0,0 9 0 0 0,-5 8 211 0 0,4-22-511 0 0,0-1-20 0 0,-2 9 32 0 0,-6 6 152 0 0,8-13 51 0 0,2 0 7 0 0,-5 14 212 0 0,2-17-170 0 0,1 1 1 0 0,-1 0-1 0 0,1 0 1 0 0,0 0-1 0 0,0 0 1 0 0,0 0-1 0 0,0 0 1 0 0,0 0-1 0 0,0 3 0 0 0,1-3-49 0 0,0 0-1 0 0,0 1 0 0 0,0-1 0 0 0,0 0 0 0 0,1 0 1 0 0,-1 0-1 0 0,0-1 0 0 0,1 1 0 0 0,0 0 0 0 0,-1 0 1 0 0,1-1-1 0 0,3 3 0 0 0,-4-3-32 0 0,0-1-1 0 0,-1 1 1 0 0,1 0 0 0 0,-1-1-1 0 0,1 1 1 0 0,-1 0 0 0 0,1 0 0 0 0,-1-1-1 0 0,0 1 1 0 0,1 0 0 0 0,-1 0-1 0 0,0 0 1 0 0,0 0 0 0 0,1-1-1 0 0,-1 1 1 0 0,0 0 0 0 0,0 0 0 0 0,0 0-1 0 0,0 0 1 0 0,0 0 0 0 0,0-1-1 0 0,0 1 1 0 0,0 0 0 0 0,-1 0-1 0 0,1 1 1 0 0,-9 16-224 0 0,9-17 276 0 0,0-1-25 0 0,0 0 0 0 0,0 0 0 0 0,0 0 0 0 0,0 0 0 0 0,0 0 0 0 0,0 0 0 0 0,0 0 0 0 0,-1 1 1 0 0,1-1-1 0 0,0 0 0 0 0,0 0 0 0 0,0 0 0 0 0,0 0 0 0 0,0 0 0 0 0,0 0 0 0 0,0 0 0 0 0,0 0 0 0 0,0 0 0 0 0,0 0 0 0 0,0 1 0 0 0,0-1 0 0 0,0 0 0 0 0,0 0 1 0 0,0 0-1 0 0,0 0 0 0 0,0 0 0 0 0,0 0 0 0 0,0 0 0 0 0,0 0 0 0 0,1 0 0 0 0,-1 0 0 0 0,0 1 0 0 0,0-1 0 0 0,0 0 0 0 0,0 0 0 0 0,0 0 0 0 0,0 0 0 0 0,0 0 1 0 0,0 0-1 0 0,0 0 0 0 0,0 0 0 0 0,0 0 0 0 0,0 0 0 0 0,0 0 0 0 0,0 0 0 0 0,1 0 0 0 0,-1 0 0 0 0,0 0 0 0 0,0 0 0 0 0,1 1 12 0 0,-1 0 0 0 0,1-1 0 0 0,0 1 0 0 0,0 0-1 0 0,-1 0 1 0 0,1 0 0 0 0,-1-1 0 0 0,1 1 0 0 0,-1 0 0 0 0,1 0-1 0 0,-1 0 1 0 0,0 0 0 0 0,1 0 0 0 0,-1 0 0 0 0,0 0-1 0 0,0 0 1 0 0,1 0 0 0 0,-1 0 0 0 0,0 0 0 0 0,0 0 0 0 0,0 0-1 0 0,0 0 1 0 0,-1 0 0 0 0,1 0 0 0 0,0 0 0 0 0,0 0 0 0 0,-1 0-1 0 0,1 0 1 0 0,0 0 0 0 0,-1 0 0 0 0,1 0 0 0 0,-1-1-1 0 0,0 2 1 0 0,0 0-17 0 0,0 0 0 0 0,0 0 0 0 0,0 0 0 0 0,0 0 0 0 0,0 0 0 0 0,0 0 0 0 0,1 0 0 0 0,-1 0 0 0 0,1 0 0 0 0,-1 5 0 0 0,0 2 0 0 0,-1 9 1 0 0,3-15 1 0 0,0 1 6 0 0,-1 20 45 0 0,4 14-42 0 0,-3-35 32 0 0,-1-2-43 0 0,1-1 0 0 0,-1 1 1 0 0,1-1-1 0 0,-1 1 1 0 0,1-1-1 0 0,-1 1 0 0 0,1-1 1 0 0,-1 1-1 0 0,0-1 0 0 0,0 1 1 0 0,1-1-1 0 0,-1 1 1 0 0,0 0-1 0 0,0-1 0 0 0,1 1 1 0 0,-1-1-1 0 0,0 1 1 0 0,0 0-1 0 0,0-1 0 0 0,0 1 1 0 0,0 0-1 0 0,0-1 0 0 0,0 1 1 0 0,0-1-1 0 0,0 2 1 0 0,-1 1-1 0 0,0 15 0 0 0,-1-14 0 0 0,-1-2 0 0 0,-1 5-491 0 0,0 1-1 0 0,-5 13 1 0 0,9-14-1668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24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16 5760 0 0,'0'0'1877'0'0,"0"-16"7087"0"0,7 61-8231 0 0,-1-13-180 0 0,-1 6-247 0 0,-3-29-218 0 0,-1 1-1 0 0,1 13 0 0 0,-1-5 154 0 0,6 33 0 0 0,1 4 187 0 0,-7-40-403 0 0,5 92 48 0 0,-3-84-80 0 0,-2-20 12 0 0,-1 0 0 0 0,1 1 0 0 0,-1-1 0 0 0,0 1 0 0 0,1-1 0 0 0,-2 1-1 0 0,1 4 1 0 0,-3 11 343 0 0,1 22-1 0 0,1-20 142 0 0,-4 21-1 0 0,4-28-430 0 0,0 25-1 0 0,-1 6-374 0 0,-4 46 742 0 0,2-50-159 0 0,1 61 1 0 0,3-97-247 0 0,6 69 274 0 0,-6-65-262 0 0,0 1 0 0 0,1-1 0 0 0,0 0 0 0 0,3 11 0 0 0,12 77 106 0 0,-16-92-131 0 0,0-1-1 0 0,0 1 1 0 0,0-1-1 0 0,0 0 1 0 0,-1 1-1 0 0,-1 3 1 0 0,0 16 19 0 0,1 0 55 0 0,-4 24 0 0 0,4-36-25 0 0,-1 20 316 0 0,2-24-373 0 0,0-1 0 0 0,0 1 0 0 0,-1-1 0 0 0,0 1 0 0 0,-1-1 0 0 0,-2 9 0 0 0,2-6 25 0 0,-1 0-1 0 0,2 0 1 0 0,-1 1 0 0 0,2-1 0 0 0,-1 0-1 0 0,3 22 1 0 0,-1-1 97 0 0,0 26-367 0 0,0-5 485 0 0,-6 52 0 0 0,-1-9-58 0 0,2-62-219 0 0,1 38 0 0 0,-4-12-97 0 0,3 49 629 0 0,-2-47-360 0 0,0 3 54 0 0,6-42 23 0 0,-2 1 0 0 0,-5 35-1 0 0,0 1-114 0 0,3-15-86 0 0,4-34 3 0 0,-1-1 1 0 0,0 0 0 0 0,-3 14-1 0 0,3-20-7 0 0,1-1 0 0 0,0 1 0 0 0,-1 0 0 0 0,1 0 1 0 0,0 0-1 0 0,1 5 0 0 0,-2 12 31 0 0,-1-3 23 0 0,0 1-1 0 0,1 26 1 0 0,1-41-63 0 0,-6 50 78 0 0,6 138 106 0 0,6-161-170 0 0,-6-29-9 0 0,0 0 1 0 0,-1-1-1 0 0,1 1 1 0 0,0 0-1 0 0,0 0 1 0 0,0-1-1 0 0,0 1 1 0 0,0 0-1 0 0,0 0 1 0 0,0-1-1 0 0,0 1 1 0 0,1 0 0 0 0,-1 0-1 0 0,0-1 1 0 0,0 1-1 0 0,1 0 1 0 0,-1 0-1 0 0,0-1 1 0 0,1 1-1 0 0,0 1 1 0 0,1 1-3 0 0,-1 9 11 0 0,-1-11-16 0 0,0-1 1 0 0,1 1-1 0 0,-1-1 0 0 0,0 1 1 0 0,0-1-1 0 0,1 1 1 0 0,-1-1-1 0 0,0 1 0 0 0,1-1 1 0 0,-1 1-1 0 0,0-1 1 0 0,1 0-1 0 0,-1 1 0 0 0,1-1 1 0 0,-1 1-1 0 0,1-1 1 0 0,-1 0-1 0 0,1 0 0 0 0,-1 1 1 0 0,1-1-1 0 0,-1 0 1 0 0,1 0-1 0 0,-1 0 0 0 0,1 1 1 0 0,-1-1-1 0 0,1 0 1 0 0,0 0-1 0 0,12 1-2399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26.7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60 6128 0 0,'5'-1'76'0'0,"0"-1"1"0"0,0 1-1 0 0,0 0 1 0 0,1 1-1 0 0,5-1 0 0 0,-12 0 75 0 0,-2-2 1092 0 0,2 2-583 0 0,0 0-583 0 0,0 0 1 0 0,0 0-1 0 0,0 1 1 0 0,0-1-1 0 0,0 0 0 0 0,0 1 1 0 0,0-1-1 0 0,0 1 1 0 0,0-1-1 0 0,-1 1 1 0 0,0-1-1 0 0,-11-4 600 0 0,23-1 271 0 0,-6 3-632 0 0,1 1 0 0 0,-1 0 0 0 0,0 1 0 0 0,1-1 0 0 0,-1 1 0 0 0,1 0 0 0 0,0 0 0 0 0,-1 0 0 0 0,1 0 0 0 0,9 1 0 0 0,0-1-108 0 0,43-12 1180 0 0,-30 12-1040 0 0,1 2 0 0 0,29 3-1 0 0,25 2-262 0 0,-76-6 60 0 0,1 1 0 0 0,0 0-1 0 0,8 2 1 0 0,6 1 169 0 0,4 2 5 0 0,-20-4-274 0 0,1 0 0 0 0,-1-1 0 0 0,1 0 0 0 0,7 0 0 0 0,5-2 31 0 0,-14 0-54 0 0,0 0 0 0 0,0 1-1 0 0,0 0 1 0 0,7 0-1 0 0,2 2 29 0 0,-1 0 3 0 0,-1-1 1 0 0,0 0 0 0 0,15-1-1 0 0,36 0 101 0 0,10 0 44 0 0,54-6-284 0 0,-13 3 419 0 0,-18 2-118 0 0,-52 0-117 0 0,87 10 0 0 0,-118-8 26 0 0,0-1 1 0 0,16-3-1 0 0,-15 2-89 0 0,0 0-1 0 0,20 1 1 0 0,-4 3 48 0 0,0-2 0 0 0,0-1 0 0 0,0-1 0 0 0,38-7 0 0 0,-44 6-47 0 0,0 0 1 0 0,40 4 0 0 0,18-1 23 0 0,-52-3-50 0 0,-9 0 8 0 0,0 1 0 0 0,30 2 0 0 0,-37 0-16 0 0,123 7 60 0 0,-74-9-35 0 0,-29-1 35 0 0,48 5 1 0 0,36 3 1679 0 0,46-6-1952 0 0,-151 0 101 0 0,0-1-1 0 0,15-4 1 0 0,5 0 9 0 0,95-3 660 0 0,-112 7-533 0 0,0 1-1 0 0,15 2 0 0 0,11 0-273 0 0,165 8 182 0 0,-184-9 23 0 0,-10 0 19 0 0,21 3 1 0 0,-14-1 133 0 0,0-1-1 0 0,0-1 0 0 0,34-1 1 0 0,-13-1-17 0 0,34 3-244 0 0,41-1-57 0 0,-101-1 289 0 0,1 0 0 0 0,23 3 0 0 0,14 1 21 0 0,-5 1-103 0 0,-33-3 0 0 0,25 1 0 0 0,239-3-550 0 0,-249-3 749 0 0,-22 2-139 0 0,-1 0 1 0 0,1 1-1 0 0,0-1 0 0 0,9 2 1 0 0,-8 0-117 0 0,1-1 0 0 0,0 0 0 0 0,0-1 0 0 0,8-1 0 0 0,-7 1-16 0 0,-1 0 0 0 0,0 0 1 0 0,15 2-1 0 0,61 7 72 0 0,-67-6 0 0 0,27-2 0 0 0,-21-1 0 0 0,-4 0-2 0 0,36-6 0 0 0,-38 3 13 0 0,34 0 0 0 0,100 4 47 0 0,-74 6 438 0 0,37-12-1036 0 0,-75 6 540 0 0,-1 0 0 0 0,-20-1 0 0 0,-13 0 0 0 0,-1 1 0 0 0,1 0 0 0 0,0 0 0 0 0,7 1 0 0 0,-7 0 0 0 0,-5-1 0 0 0,-1 1 0 0 0,1-1 0 0 0,0 0 0 0 0,0 1 0 0 0,0-1 0 0 0,0 0 0 0 0,0 0 0 0 0,0 0 0 0 0,0 0 0 0 0,0 0 0 0 0,-1 0 0 0 0,1 0 0 0 0,0 0 0 0 0,0 0 0 0 0,1-1 0 0 0,17-4 0 0 0,-4 4 0 0 0,-3-2 0 0 0,0 3 11 0 0,3 3 42 0 0,-2-3 11 0 0,-3-2-16 0 0,-6 2-18 0 0,1-1 0 0 0,0 1 1 0 0,0 0-1 0 0,0 0 1 0 0,0 0-1 0 0,0 1 1 0 0,7 1-1 0 0,28 3 139 0 0,-37-5-110 0 0,-14 0-1048 0 0,1 0-221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4608 0 0,'0'0'208'0'0,"2"-1"135"0"0,-1 0-170 0 0,0-1 1 0 0,0 1-1 0 0,0 0 1 0 0,0-1-1 0 0,0 1 1 0 0,0-1 0 0 0,-1 1-1 0 0,1-1 1 0 0,0 0-1 0 0,-1 1 1 0 0,1-1-1 0 0,-1 0 1 0 0,0 1 0 0 0,1-1-1 0 0,-1-5 8066 0 0,1 22-7534 0 0,3 1-479 0 0,-3-13-184 0 0,0 0-1 0 0,0 0 1 0 0,0 0 0 0 0,-1 0-1 0 0,1 0 1 0 0,-1 4-1 0 0,1 0 76 0 0,-1 0-1 0 0,1-1 1 0 0,3 11-1 0 0,-2-11-10 0 0,0 0-1 0 0,-1 1 1 0 0,0 10-1 0 0,1 22 355 0 0,-2-20-50 0 0,-1 28 0 0 0,3-4-413 0 0,0-15 24 0 0,-4 27 175 0 0,1-23-226 0 0,5 51 0 0 0,1-54-17 0 0,-3-20 38 0 0,-1 0 0 0 0,2 18 0 0 0,-3 137 277 0 0,-4-46 1111 0 0,8-38-1042 0 0,-3-42-291 0 0,1 0 0 0 0,11 56 0 0 0,-8-45-29 0 0,-5-35-38 0 0,1 1-1 0 0,4 14 1 0 0,-3-10 63 0 0,0 0 0 0 0,-1-1 0 0 0,-1 1 0 0 0,-4 36 0 0 0,2-34-31 0 0,1 1 0 0 0,1-1-1 0 0,3 33 1 0 0,3-21 234 0 0,-3-17-356 0 0,0 1-1 0 0,0 26 1 0 0,-2-31 69 0 0,0 1 1 0 0,1-1-1 0 0,6 21 1 0 0,-5-24 212 0 0,-1 1 0 0 0,0-1 0 0 0,-1 1 0 0 0,1-1-1 0 0,-2 1 1 0 0,1 0 0 0 0,-2 11 0 0 0,-4 54 475 0 0,1-13-1038 0 0,2-38 202 0 0,2-17 130 0 0,-1 0 0 0 0,0 0 0 0 0,-2 8 0 0 0,-1 3 60 0 0,-3 33-1 0 0,3-20 13 0 0,2-16 41 0 0,2 1 0 0 0,0 18 0 0 0,1-4 81 0 0,2-7-20 0 0,-2-18-79 0 0,-1-1 0 0 0,1 0 0 0 0,-1 0 1 0 0,1 1-1 0 0,-1-1 0 0 0,-1 6 0 0 0,-2 3 49 0 0,-1 8 106 0 0,-6 19 0 0 0,9-35-223 0 0,-1 0 1 0 0,2 0-1 0 0,-1 0 0 0 0,0 10 0 0 0,2-11 32 0 0,-1 0 1 0 0,-1 0-1 0 0,1 0 1 0 0,-1-1-1 0 0,1 1 1 0 0,-1 0-1 0 0,0 0 0 0 0,-2 3 1 0 0,1 0 54 0 0,0-1 1 0 0,0 1-1 0 0,1 0 1 0 0,-1 0-1 0 0,2 0 1 0 0,-1 0-1 0 0,1 0 0 0 0,0 1 1 0 0,0-1-1 0 0,2 9 1 0 0,0 16-182 0 0,-6 55 920 0 0,3-68-590 0 0,0 1 0 0 0,-4 20-1 0 0,2-16-259 0 0,1 0 0 0 0,1 36 1 0 0,2-33-55 0 0,-7 50 0 0 0,1-45 149 0 0,-1 44-1 0 0,6-66-23 0 0,1 1-1 0 0,0 0 1 0 0,4 13 0 0 0,4 29-16 0 0,-8-41-20 0 0,1-8-90 0 0,9 3-16 0 0,-8-5-294 0 0,13-4-3483 0 0,8-5 1564 0 0,-19 6-24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3224 0 0,'14'0'368'0'0,"-11"0"2088"0"0,-5 1-1612 0 0,2-1-750 0 0,0 0 1 0 0,0 0-1 0 0,0 0 1 0 0,0 0-1 0 0,-1 0 1 0 0,1 0-1 0 0,0 0 1 0 0,0 0-1 0 0,0 0 1 0 0,0 0-1 0 0,0 0 1 0 0,-1 0-1 0 0,1 0 1 0 0,0 0-1 0 0,0 0 1 0 0,0 0-1 0 0,0 0 1 0 0,0 0-1 0 0,0 0 1 0 0,0 0-1 0 0,-1 0 1 0 0,1 0-1 0 0,0 1 1 0 0,0-1-1 0 0,0 0 1 0 0,0 0-1 0 0,0 0 1 0 0,0 0-1 0 0,0 0 1 0 0,0 0 0 0 0,0 0-1 0 0,0 1 1 0 0,0-1-1 0 0,0 0 1 0 0,0 0-1 0 0,0 0 1 0 0,0 0-1 0 0,0 0 1 0 0,0 0-1 0 0,0 1 1 0 0,0-1-1 0 0,0 0 1 0 0,0 0-1 0 0,0 0 1 0 0,0 0-1 0 0,0 0 1 0 0,0 1-1 0 0,0-1 1 0 0,0 0-1 0 0,0 0 1 0 0,0 0-1 0 0,0 0 1 0 0,0 0-1 0 0,0 0 1 0 0,0 0-1 0 0,0 1 1 0 0,0-1-1 0 0,0 0 1 0 0,12 5 1164 0 0,-7-4-1165 0 0,-1 0 1 0 0,1-1-1 0 0,0 1 1 0 0,8-1 0 0 0,8-2 585 0 0,26 2 0 0 0,7-1-160 0 0,8-1 73 0 0,8-2-24 0 0,-53 3-418 0 0,0 1 0 0 0,0 0 0 0 0,-1 1 0 0 0,1 1 0 0 0,17 4 0 0 0,8 1 164 0 0,-34-7-249 0 0,1 1 0 0 0,16-3 0 0 0,-17 1-39 0 0,0 1 0 0 0,0 0 0 0 0,0 0 0 0 0,0 0 0 0 0,8 3 0 0 0,13 1 184 0 0,43 3 0 0 0,-33-5-77 0 0,-17-1-188 0 0,-1-1 0 0 0,1-1 0 0 0,22-4 0 0 0,-26 2-3 0 0,1 1 1 0 0,0 0-1 0 0,0 2 0 0 0,31 3 0 0 0,-15 1 57 0 0,0-2 0 0 0,40-3 0 0 0,-20 0 0 0 0,-30 2 114 0 0,35 7 0 0 0,-40-4-37 0 0,-1-2 0 0 0,0 0 0 0 0,27-1 0 0 0,-28-2-102 0 0,0 1 0 0 0,25 4-1 0 0,18 0-58 0 0,43 1 187 0 0,-65-2-190 0 0,55-3-1 0 0,-32-1 263 0 0,-44 1-150 0 0,0-1-1 0 0,21-4 0 0 0,-30 4-24 0 0,-1 1 0 0 0,1 0 0 0 0,0 0 0 0 0,14 3 0 0 0,17 1 0 0 0,-22-4 0 0 0,-1-1 0 0 0,32-5 0 0 0,-38 4 0 0 0,1 2 0 0 0,-1-1 0 0 0,18 3 0 0 0,2-1 0 0 0,0 0 0 0 0,-5-1 0 0 0,46-4 0 0 0,-26 2 0 0 0,-33 2 0 0 0,23-2 0 0 0,-10-1 779 0 0,52 4-1 0 0,-35 0-311 0 0,55-1-451 0 0,-22-6-16 0 0,-38 4 0 0 0,-21 2 0 0 0,31 1 0 0 0,-15 0 0 0 0,-16-1 466 0 0,26 5-1 0 0,-35-4-355 0 0,0-1 0 0 0,0 0 0 0 0,0 0-1 0 0,-1-1 1 0 0,1 0 0 0 0,11-2 0 0 0,-19 3-124 0 0,3-1-28 0 0,1 1 0 0 0,-1 0-1 0 0,0 0 1 0 0,0 0 0 0 0,0 1 0 0 0,0-1 0 0 0,5 2 0 0 0,14 1 97 0 0,10-2 431 0 0,-15-1-524 0 0,-1 1 1 0 0,1-2 0 0 0,-1 0-1 0 0,23-5 1 0 0,-32 5 66 0 0,0 0 1 0 0,1 0-1 0 0,-1 1 1 0 0,0-1-1 0 0,1 2 0 0 0,-1-1 1 0 0,0 1-1 0 0,8 2 0 0 0,31 2-50 0 0,-23-6-55 0 0,26-3 1 0 0,-14 4 194 0 0,-29 1-95 0 0,1-1 0 0 0,-1 1-1 0 0,1-2 1 0 0,-1 1 0 0 0,9-2-1 0 0,-7 1-23 0 0,-1 0 0 0 0,1 0 0 0 0,-1 1 0 0 0,1 0 0 0 0,9 1 0 0 0,6 1 0 0 0,29-2 0 0 0,-20 2 0 0 0,1-3 0 0 0,47-6 0 0 0,-67 5 0 0 0,-9 1 0 0 0,0 0 0 0 0,0 0 0 0 0,0 0 0 0 0,-1 1 0 0 0,1 0 0 0 0,0 0 0 0 0,4 1 0 0 0,38 4 0 0 0,-43-4 0 0 0,0-1 0 0 0,-1 0 0 0 0,1 0 0 0 0,0 0 0 0 0,-1-1 0 0 0,1 1 0 0 0,3-2 0 0 0,13-1 0 0 0,10 1 0 0 0,-22 2 0 0 0,1-1 0 0 0,-1 1 0 0 0,0 0 0 0 0,0 0 0 0 0,0 1 0 0 0,11 2 0 0 0,-3 0 0 0 0,1-1 0 0 0,0 0 0 0 0,-1-1 0 0 0,1-1 0 0 0,18-1 0 0 0,4-1 0 0 0,328 2 535 0 0,-356 1-629 0 0,1 0 0 0 0,13 3 0 0 0,-14-2 36 0 0,1-1 1 0 0,13 1-1 0 0,109 2 58 0 0,-20 0 0 0 0,-108-3 12 0 0,1-1 0 0 0,-1 1-1 0 0,0 0 1 0 0,9 3 0 0 0,-11-3 12 0 0,1 0 1 0 0,-1 0 0 0 0,0 0 0 0 0,1 0-1 0 0,-1-1 1 0 0,1 1 0 0 0,-1-1 0 0 0,0 0-1 0 0,1 0 1 0 0,-1 0 0 0 0,1-1 0 0 0,2 0-1 0 0,1-1 234 0 0,-1 1-1 0 0,1 0 1 0 0,0 0-1 0 0,12 1 1 0 0,-12 0-200 0 0,0 0 1 0 0,1-1-1 0 0,-1 0 1 0 0,7-2-1 0 0,3-2 108 0 0,-15 5-1581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0 164 0 0 0,'0'0'10312'0'0,"2"2"-9951"0"0,1 0-317 0 0,0 0-1 0 0,0 0 1 0 0,1-1 0 0 0,-1 1 0 0 0,0-1-1 0 0,1 0 1 0 0,-1 0 0 0 0,1 0 0 0 0,6 1-1 0 0,35 2 620 0 0,64 2 1836 0 0,-66-7-1965 0 0,-18 0-182 0 0,0 1 0 0 0,42 6 0 0 0,-41-3-62 0 0,1-1 0 0 0,47-2-1 0 0,-27-1-45 0 0,38-4 44 0 0,-42 1-158 0 0,35-8 262 0 0,-54 7-146 0 0,1 1-1 0 0,32-1 1 0 0,82-3 601 0 0,101 12-785 0 0,-52-19 3 0 0,-6 1-2 0 0,-58 8-80 0 0,110-4 22 0 0,-1 6 466 0 0,-212 3-214 0 0,-1-1 0 0 0,28-6 0 0 0,23-3-145 0 0,8 0-7 0 0,11-2-26 0 0,5-1 104 0 0,-35 5 14 0 0,-34 7-215 0 0,0 1 1 0 0,0 1 0 0 0,45 7-1 0 0,-51-5-33 0 0,32-1 0 0 0,6 0 173 0 0,-16 2-27 0 0,0-3-1 0 0,47-5 0 0 0,195-11 23 0 0,-56 24-203 0 0,-31-6-139 0 0,-103-3 1180 0 0,127 1-399 0 0,-54-9-278 0 0,128 9-84 0 0,-281 0-194 0 0,23-5 0 0 0,-23 3 0 0 0,24-1 0 0 0,94 3 507 0 0,-111 1-402 0 0,-14 0-111 0 0,0-1-1 0 0,0 0 0 0 0,8-1 1 0 0,10 2-252 0 0,-22-1 252 0 0,0 1 0 0 0,-1-1 0 0 0,1 0 0 0 0,0 0 0 0 0,0 0-1 0 0,-1 0 1 0 0,1 0 0 0 0,0 0 0 0 0,4-2 0 0 0,-7 2 15 0 0,1-1-1 0 0,-1 1 1 0 0,0 0 0 0 0,0 0 0 0 0,0 0-1 0 0,0 0 1 0 0,1-1 0 0 0,-1 1-1 0 0,0 0 1 0 0,0 0 0 0 0,1 0 0 0 0,-1 0-1 0 0,0 0 1 0 0,0 0 0 0 0,0 0-1 0 0,1 0 1 0 0,-1-1 0 0 0,0 1 0 0 0,0 0-1 0 0,1 0 1 0 0,-1 0 0 0 0,0 0-1 0 0,0 0 1 0 0,1 0 0 0 0,-1 0 0 0 0,0 1-1 0 0,0-1 1 0 0,1 0 0 0 0,-1 0-1 0 0,0 0 1 0 0,0 0 0 0 0,1 0 0 0 0,-1 0-1 0 0,0 1 1 0 0,4 0 39 0 0,18-7 300 0 0,-19 5-677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81 1376 0 0,'0'-17'919'0'0,"0"15"-35"0"0,0-1 1 0 0,0 0 0 0 0,-1 0-1 0 0,1 1 1 0 0,-1-1 0 0 0,0 0 0 0 0,-2-4-1 0 0,-3-4 4574 0 0,3 32-4902 0 0,1-12-389 0 0,0 4 76 0 0,1 0 0 0 0,0 1 0 0 0,1-1-1 0 0,3 25 1 0 0,15 54 320 0 0,-15-65-475 0 0,-2-22-14 0 0,-1 0-1 0 0,1 1 1 0 0,0-1 0 0 0,0 0 0 0 0,0 0 0 0 0,3 6 0 0 0,-2-6 10 0 0,1 1 0 0 0,-1 0-1 0 0,0 0 1 0 0,0 0 0 0 0,-1 0-1 0 0,1 8 1 0 0,0-5 1 0 0,-1 1 1 0 0,1 0 0 0 0,5 12-1 0 0,-4-11 36 0 0,5 23 0 0 0,-8-32-118 0 0,5 37 112 0 0,13 48 0 0 0,-15-74-86 0 0,3 28 0 0 0,-5-26-12 0 0,6 23 1 0 0,-4-26-18 0 0,-1 0 0 0 0,1 21 0 0 0,-3-23 0 0 0,1 1 0 0 0,1 0 0 0 0,3 15 0 0 0,12 46 456 0 0,-5-15 10 0 0,-4-20-201 0 0,-1 0 1 0 0,-1 0 0 0 0,0 73-1 0 0,-6-70-15 0 0,11 70 0 0 0,-6-63 916 0 0,-4-28-1275 0 0,6 25-1 0 0,-3-10 273 0 0,0 1 0 0 0,-3 66 0 0 0,-1-59-91 0 0,0 199-8 0 0,0-225-18 0 0,1 0-1 0 0,3 16 0 0 0,2 34 169 0 0,-3-47-199 0 0,-2 0 1 0 0,0 0-1 0 0,-1 0 1 0 0,0 0 0 0 0,-2 1-1 0 0,-7 33 1 0 0,5-29-50 0 0,1 1 0 0 0,1 40 1 0 0,2-50 23 0 0,0 1 111 0 0,0 0 0 0 0,-1 0 0 0 0,-5 28 0 0 0,1-34-90 0 0,5-9-13 0 0,-1 1 1 0 0,1 0-1 0 0,-1 0 1 0 0,1 0-1 0 0,0 0 1 0 0,0 0-1 0 0,0-1 1 0 0,0 1-1 0 0,0 0 1 0 0,0 0-1 0 0,1 3 1 0 0,-1 2-65 0 0,0 111-501 0 0,0-71 1177 0 0,0-37-420 0 0,0-4-162 0 0,0-1 0 0 0,0 1-1 0 0,0-1 1 0 0,1 1 0 0 0,0-1 0 0 0,3 10 0 0 0,-4-13-19 0 0,2 4 6 0 0,-9 8 25 0 0,7-13-38 0 0,0 0 1 0 0,0 0-1 0 0,0-1 1 0 0,0 1-1 0 0,0 0 1 0 0,0 0-1 0 0,0-1 1 0 0,1 1-1 0 0,-1 0 1 0 0,0-1-1 0 0,0 1 1 0 0,1 0-1 0 0,-1-1 1 0 0,0 1-1 0 0,1 0 1 0 0,-1-1-1 0 0,0 1 1 0 0,1 0-1 0 0,0 0 0 0 0,0 0 2 0 0,4 10 7 0 0,-2 6 41 0 0,-4-13-51 0 0,0 0-1 0 0,3 2 10 0 0,-1 1 0 0 0,0-1 0 0 0,-1 0 0 0 0,0 11 0 0 0,0-7 15 0 0,0 46 92 0 0,1-41-114 0 0,1-12-8 0 0,0 0 13 0 0,-1 15 40 0 0,1-8-39 0 0,1-2-8 0 0,-2 20 63 0 0,0-14-64 0 0,0-13 0 0 0,0 0 0 0 0,-1 0 0 0 0,1 0 0 0 0,0 1 0 0 0,-1-1 0 0 0,1 0 0 0 0,-1 0 0 0 0,0 0 0 0 0,1 1 0 0 0,-1-1 0 0 0,0 0 0 0 0,0 0 0 0 0,0 1 0 0 0,0 0 0 0 0,3 8 11 0 0,-3 0 32 0 0,0 1-33 0 0,0 31 65 0 0,0-39 61 0 0,-73 1 101 0 0,12-3-180 0 0,-98 13-1 0 0,65 6-7634 0 0,76-16-228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65 1376 0 0,'11'-4'2729'0'0,"-11"-8"-817"0"0,-1-1-968 0 0,0-7 4944 0 0,0 13-1207 0 0,1 18-4394 0 0,3 26 143 0 0,3 17 98 0 0,-5-21-124 0 0,9 52 0 0 0,-8-69-208 0 0,-1 26 1 0 0,-1-25-50 0 0,3 26 1 0 0,1-19-72 0 0,1 3 114 0 0,2 46 0 0 0,-7-66-152 0 0,1-1-1 0 0,-1 0 1 0 0,2 1-1 0 0,1 6 1 0 0,-1-7-25 0 0,-1 0 1 0 0,0 0 0 0 0,0 0 0 0 0,0 6-1 0 0,4 42 159 0 0,-3-37-98 0 0,1 22 0 0 0,-2-22-17 0 0,4 23-1 0 0,-3-30-45 0 0,0 1-1 0 0,-1-1 1 0 0,-1 0-1 0 0,1 0 1 0 0,-2 1-1 0 0,1-1 1 0 0,-5 19 0 0 0,3-13 110 0 0,-1-1 0 0 0,2 1 1 0 0,0 0-1 0 0,2 22 0 0 0,-1-7-65 0 0,1-16-168 0 0,0 0 0 0 0,5 19 0 0 0,-3-18 146 0 0,0 0 0 0 0,0 22 0 0 0,0-8 221 0 0,-2-24-199 0 0,0 1 0 0 0,-1 0 0 0 0,0 1-1 0 0,0 8 1 0 0,-7 53 42 0 0,-1 2 4 0 0,8-66-88 0 0,0 1-1 0 0,-1 0 1 0 0,2-1-1 0 0,-1 1 1 0 0,3 10 0 0 0,0 12 64 0 0,-3-16-40 0 0,1-1 0 0 0,1 0 1 0 0,5 20-1 0 0,-4-20 32 0 0,-1 0-1 0 0,0 0 1 0 0,1 19 0 0 0,3 22 186 0 0,-6 149-256 0 0,1-192-12 0 0,0 0 0 0 0,4 18 0 0 0,-3-18 0 0 0,-1 0 0 0 0,2 18 0 0 0,-3-15 16 0 0,-1 7 26 0 0,5 33 0 0 0,-3-45-30 0 0,0 0-1 0 0,-1 0 0 0 0,0 13 1 0 0,-1 20 14 0 0,0-36 0 0 0,0 1 2 0 0,9 15 25 0 0,3 19 12 0 0,-9-33-54 0 0,1 0 0 0 0,-1 0 0 0 0,0 0 0 0 0,-1 0 0 0 0,1 0 0 0 0,-1 0 0 0 0,-1 1 0 0 0,1-1 0 0 0,-1 0-1 0 0,0 1 1 0 0,-1 7 0 0 0,0 29-2 0 0,-2-24 3 0 0,2-17 0 0 0,0 0 0 0 0,1 1 0 0 0,-1-1 0 0 0,1 0 0 0 0,0 1 0 0 0,0-1 0 0 0,0 1 0 0 0,0 3 0 0 0,3 0-2 0 0,-3-5 3 0 0,1 1 0 0 0,-1-1 1 0 0,0 0-1 0 0,1 0 0 0 0,-1 0 0 0 0,0 1 0 0 0,0-1 1 0 0,0 0-1 0 0,0 0 0 0 0,0 1 0 0 0,0-1 0 0 0,0 0 1 0 0,0 2-1 0 0,-2 4 59 0 0,1 0 0 0 0,1 0 0 0 0,-1-1 0 0 0,1 1 0 0 0,1 0 0 0 0,-1-1 0 0 0,3 11 0 0 0,3 26-587 0 0,-5-37 527 0 0,-1-1 0 0 0,1 0 0 0 0,-1 0 0 0 0,0 0 0 0 0,0 0 0 0 0,0 0 0 0 0,-1 0 0 0 0,-1 7 0 0 0,0-1 0 0 0,1 1 0 0 0,0 12 0 0 0,1-14 0 0 0,0-4 0 0 0,0-1 0 0 0,0 1 0 0 0,0 0 0 0 0,-1 0 0 0 0,0 0 0 0 0,0 0 0 0 0,-3 7 0 0 0,4-12 0 0 0,-1 1 5 0 0,0-1 0 0 0,0 1 0 0 0,1-1 0 0 0,-1 1 0 0 0,0 0 0 0 0,1-1 0 0 0,-1 1 0 0 0,1 0 0 0 0,0-1 0 0 0,-1 1 0 0 0,1 0 0 0 0,0 0 0 0 0,0-1 0 0 0,0 1 0 0 0,1 2 0 0 0,-1 26 87 0 0,-4 54 755 0 0,3-81-836 0 0,6 16 73 0 0,3 3 141 0 0,2 1-193 0 0,-8-18 7 0 0,-2-3-23 0 0,-1 18-7 0 0,1 30-145 0 0,0-38-2716 0 0,0 0 1197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20 2760 0 0,'0'0'4537'0'0,"-2"1"-3126"0"0,-17 13 1993 0 0,18-13-2780 0 0,0 0-536 0 0,0-1 0 0 0,0 1-1 0 0,0-1 1 0 0,0 1 0 0 0,0 0 0 0 0,0-1 0 0 0,0 1 0 0 0,0 0 0 0 0,0 0 0 0 0,1 0 0 0 0,-1-1 0 0 0,0 1 0 0 0,1 0 0 0 0,-1 0 0 0 0,0 0 0 0 0,1 0 0 0 0,-1 0 0 0 0,1 0 0 0 0,0 0 0 0 0,-1 0-1 0 0,1 0 1 0 0,0 0 0 0 0,0 1 0 0 0,-1-1 0 0 0,1 1 0 0 0,0 2 465 0 0,1 1 0 0 0,0-1-1 0 0,-1 0 1 0 0,4 8 0 0 0,1 13-324 0 0,-5-14-58 0 0,1 0 0 0 0,1 0 0 0 0,4 16 0 0 0,0 3 64 0 0,0-9-105 0 0,-5-18-111 0 0,0 0 1 0 0,0 0-1 0 0,0 1 0 0 0,0-1 0 0 0,-1 0 0 0 0,1 1 1 0 0,-1-1-1 0 0,0 1 0 0 0,0-1 0 0 0,-1 7 0 0 0,-3 2 1 0 0,3-11-16 0 0,0 1-1 0 0,1-1 1 0 0,-1 1 0 0 0,1-1 0 0 0,-1 1 0 0 0,1 0-1 0 0,-1 0 1 0 0,1-1 0 0 0,0 1 0 0 0,0 0 0 0 0,0-1-1 0 0,0 1 1 0 0,0 0 0 0 0,0 0 0 0 0,1 2-1 0 0,4 9 10 0 0,-4-9-2 0 0,1-1 0 0 0,-1 0 0 0 0,0 1-1 0 0,0-1 1 0 0,0 1 0 0 0,-1-1-1 0 0,1 5 1 0 0,0 79 861 0 0,0-67-618 0 0,0-11-64 0 0,-1 1 1 0 0,5 15-1 0 0,-2-11-211 0 0,-1 1-1 0 0,0-1 1 0 0,-1 1-1 0 0,-1 18 1 0 0,0-14-27 0 0,3 25 1 0 0,-2-37 65 0 0,-1 1-1 0 0,0-1 1 0 0,0 1 0 0 0,-3 12 0 0 0,2-12-11 0 0,0 0 0 0 0,0 0 0 0 0,1 11 0 0 0,2-4 40 0 0,-2 1-1 0 0,-2 23 1 0 0,2-29 16 0 0,0 0 0 0 0,2 14 0 0 0,0 7 5 0 0,-2-15-24 0 0,1 0 0 0 0,1 0 0 0 0,7 30 0 0 0,-4-13-17 0 0,-5-26-13 0 0,1 0 1 0 0,0 0 0 0 0,4 13 0 0 0,-1-8 24 0 0,-1 1 0 0 0,-1 0 0 0 0,0 0 0 0 0,1 16 0 0 0,-3-20-5 0 0,0-8-29 0 0,7 121 643 0 0,-4-100-513 0 0,-2-19-106 0 0,0 1 1 0 0,-1-1-1 0 0,1 0 1 0 0,-1 0-1 0 0,0 0 1 0 0,0 1-1 0 0,-1 3 1 0 0,-4 20 300 0 0,2-20-346 0 0,1 1 0 0 0,1-1 0 0 0,0 1-1 0 0,0-1 1 0 0,0 1 0 0 0,1-1 0 0 0,0 1-1 0 0,0 0 1 0 0,3 13 0 0 0,-1-13 10 0 0,0 0 0 0 0,-1 0 0 0 0,1 13 0 0 0,-2-12 37 0 0,1 0 1 0 0,3 14 0 0 0,-1-10-39 0 0,0 0 1 0 0,-1 0 0 0 0,0 1-1 0 0,-2-1 1 0 0,1 1-1 0 0,-1 0 1 0 0,-1-1 0 0 0,-4 18-1 0 0,5-10 7 0 0,1-18 0 0 0,-1-1 0 0 0,0 0 0 0 0,0 1 0 0 0,0-1 0 0 0,0 1 0 0 0,-1-1 0 0 0,1 1 0 0 0,0-1 0 0 0,-1 1 0 0 0,0-1 0 0 0,0 1 0 0 0,0-1 0 0 0,-1 3 0 0 0,0-2 0 0 0,1-2 0 0 0,0 1 0 0 0,0-1 0 0 0,0 1 0 0 0,0-1 0 0 0,0 1 0 0 0,1-1 0 0 0,-1 1 0 0 0,1 0 0 0 0,-1-1 0 0 0,1 1 0 0 0,-1 0 0 0 0,1 0 0 0 0,0-1 0 0 0,0 1 0 0 0,0 3 0 0 0,-1 7 22 0 0,0 0-1 0 0,-6 22 0 0 0,6-33-19 0 0,1 0 0 0 0,0 0 1 0 0,0 0-1 0 0,0 0 0 0 0,0 1 0 0 0,0-1 0 0 0,0 0 0 0 0,0 0 0 0 0,0 0 0 0 0,0 0 0 0 0,0 0 0 0 0,0 0 0 0 0,1 3 0 0 0,0-4 0 0 0,-1 1-1 0 0,0 0 1 0 0,0 0 0 0 0,1 0-1 0 0,-1-1 1 0 0,0 1-1 0 0,0 0 1 0 0,0 0 0 0 0,0 0-1 0 0,0-1 1 0 0,0 1-1 0 0,0 0 1 0 0,0 0 0 0 0,-1 0-1 0 0,1-1 1 0 0,0 1-1 0 0,0 0 1 0 0,-1 0 0 0 0,1-1-1 0 0,0 1 1 0 0,-1 1-1 0 0,0-1 2 0 0,0 1-1 0 0,1 0 0 0 0,-1-1 0 0 0,1 1 0 0 0,-1 0 1 0 0,1 0-1 0 0,0-1 0 0 0,0 1 0 0 0,0 0 0 0 0,0 0 1 0 0,0 0-1 0 0,0 0 0 0 0,0-1 0 0 0,0 1 1 0 0,1 0-1 0 0,-1 0 0 0 0,1-1 0 0 0,-1 1 0 0 0,1 0 1 0 0,0-1-1 0 0,0 1 0 0 0,0 0 0 0 0,1 1 1 0 0,-2-3-3 0 0,0 1 0 0 0,1 0 1 0 0,-1 0 0 0 0,0 0-1 0 0,0 0 1 0 0,0 0-1 0 0,0 0 1 0 0,1 0 0 0 0,-1 1-1 0 0,-1-1 1 0 0,1 0 0 0 0,0 0-1 0 0,0 0 1 0 0,0 0 0 0 0,-1 0-1 0 0,1 0 1 0 0,0 0 0 0 0,-1 0-1 0 0,1 0 1 0 0,-2 2-1 0 0,-13 19 0 0 0,7-11-2 0 0,7-10 2 0 0,1 1 0 0 0,-1 0 0 0 0,0-1 0 0 0,1 1 0 0 0,0 0-1 0 0,-1 0 1 0 0,1-1 0 0 0,0 1 0 0 0,0 0 0 0 0,0 0 0 0 0,0-1 0 0 0,0 1-1 0 0,0 0 1 0 0,0 0 0 0 0,1 1 0 0 0,0 15 13 0 0,-7 18 40 0 0,6-34-48 0 0,-1 0-1 0 0,0 0 0 0 0,0 0 1 0 0,0 0-1 0 0,0 0 0 0 0,-3 4 1 0 0,0 1 18 0 0,3-7-23 0 0,1 1 1 0 0,0-1-1 0 0,0 1 1 0 0,-1-1-1 0 0,1 1 1 0 0,0-1-1 0 0,0 1 0 0 0,0-1 1 0 0,0 1-1 0 0,0-1 1 0 0,0 1-1 0 0,0-1 1 0 0,0 1-1 0 0,0-1 1 0 0,0 1-1 0 0,0-1 1 0 0,0 1-1 0 0,1-1 1 0 0,-1 1-1 0 0,0-1 1 0 0,1 1-1 0 0,0 2 1 0 0,0-1 2 0 0,0 0 0 0 0,0 0 0 0 0,-1 0 0 0 0,1 0-1 0 0,0 0 1 0 0,-1 0 0 0 0,1 0 0 0 0,-1 0 0 0 0,0 1 0 0 0,0-1 0 0 0,0 0 0 0 0,0 0 0 0 0,0 0 0 0 0,0 0 0 0 0,0 0 0 0 0,-1 0 0 0 0,0 4 0 0 0,0-4-2 0 0,1 1 0 0 0,-1 0 0 0 0,1-1 0 0 0,0 1 1 0 0,0 0-1 0 0,1-1 0 0 0,-1 1 0 0 0,0 0 0 0 0,1-1 1 0 0,0 4-1 0 0,0-3-1 0 0,0-1-1 0 0,-1 0 1 0 0,1 1 0 0 0,-1-1-1 0 0,0 1 1 0 0,0-1 0 0 0,0 1 0 0 0,0 4-1 0 0,-2 7 1 0 0,5-11 0 0 0,-1 0 0 0 0,-1-1 5 0 0,-1-1-1 0 0,1 1 1 0 0,0 0-1 0 0,-1 0 0 0 0,0 0 1 0 0,0-1-1 0 0,1 1 1 0 0,-1 0-1 0 0,0 0 1 0 0,0 0-1 0 0,-1 2 1 0 0,0 32 21 0 0,-3-18 19 0 0,4-16-36 0 0,-1-1-1 0 0,0 1 1 0 0,1-1 0 0 0,0 1-1 0 0,-1-1 1 0 0,1 1 0 0 0,0-1-1 0 0,0 1 1 0 0,0 0 0 0 0,0-1-1 0 0,0 1 1 0 0,0-1 0 0 0,0 1-1 0 0,0 0 1 0 0,1-1 0 0 0,0 2-1 0 0,-1-3-6 0 0,0 1-1 0 0,0-1 1 0 0,0 0-1 0 0,0 0 1 0 0,0 0-1 0 0,0 0 1 0 0,0 0-1 0 0,0 0 1 0 0,0 0-1 0 0,0 0 1 0 0,0 0-1 0 0,0 0 1 0 0,0 0-1 0 0,0 0 1 0 0,0 0-1 0 0,0 1 0 0 0,0-1 1 0 0,0 0-1 0 0,0 0 1 0 0,0 0-1 0 0,0 0 1 0 0,0 0-1 0 0,0 0 1 0 0,0 0-1 0 0,0 0 1 0 0,0 0-1 0 0,0 0 1 0 0,0 0-1 0 0,0 0 1 0 0,0 1-1 0 0,0-1 1 0 0,0 0-1 0 0,0 0 1 0 0,0 0-1 0 0,0 0 1 0 0,0 0-1 0 0,0 0 1 0 0,0 0-1 0 0,0 0 1 0 0,0 0-1 0 0,0 0 1 0 0,0 0-1 0 0,0 0 0 0 0,0 0 1 0 0,-1 0-1 0 0,1 0 1 0 0,0 0-1 0 0,0 0 1 0 0,0 0-1 0 0,0 0 1 0 0,0 0-1 0 0,0 0 1 0 0,0 1-1 0 0,-2 1-26 0 0,1 0 0 0 0,-1 1-1 0 0,1-1 1 0 0,-1 1-1 0 0,1 0 1 0 0,0 0 0 0 0,1-1-1 0 0,-1 1 1 0 0,0 0-1 0 0,1 0 1 0 0,-1 5 0 0 0,0-3 9 0 0,2 7 16 0 0,4-5 0 0 0,-1 0 0 0 0,-2 17 0 0 0,1-10 0 0 0,-2-7 96 0 0,1 1 0 0 0,-1-1 0 0 0,0 10 0 0 0,-5 8 211 0 0,4-22-511 0 0,0-1-20 0 0,-2 9 32 0 0,-6 6 152 0 0,8-13 51 0 0,2 0 7 0 0,-5 14 212 0 0,2-16-170 0 0,1-1 1 0 0,-1 1-1 0 0,1 0 1 0 0,0 0-1 0 0,0 0 1 0 0,0 0-1 0 0,0 0 1 0 0,0 0-1 0 0,0 3 0 0 0,1-3-49 0 0,0 1-1 0 0,0-1 0 0 0,0 0 0 0 0,0 0 0 0 0,1 0 1 0 0,-1 0-1 0 0,0 0 0 0 0,1-1 0 0 0,0 1 0 0 0,-1 0 1 0 0,1-1-1 0 0,3 3 0 0 0,-4-3-32 0 0,0 0-1 0 0,-1-1 1 0 0,1 1 0 0 0,-1 0-1 0 0,1-1 1 0 0,-1 1 0 0 0,1 0 0 0 0,-1 0-1 0 0,0-1 1 0 0,1 1 0 0 0,-1 0-1 0 0,0 0 1 0 0,0 0 0 0 0,1 0-1 0 0,-1-1 1 0 0,0 1 0 0 0,0 0 0 0 0,0 0-1 0 0,0 0 1 0 0,0 0 0 0 0,0 0-1 0 0,0-1 1 0 0,0 1 0 0 0,-1 0-1 0 0,1 2 1 0 0,-9 15-224 0 0,9-18 276 0 0,0 0-25 0 0,0 0 0 0 0,0 0 0 0 0,0 0 0 0 0,0 0 0 0 0,0 0 0 0 0,0 1 0 0 0,0-1 0 0 0,-1 0 1 0 0,1 0-1 0 0,0 0 0 0 0,0 0 0 0 0,0 0 0 0 0,0 0 0 0 0,0 0 0 0 0,0 0 0 0 0,0 0 0 0 0,0 0 0 0 0,0 1 0 0 0,0-1 0 0 0,0 0 0 0 0,0 0 0 0 0,0 0 0 0 0,0 0 1 0 0,0 0-1 0 0,0 0 0 0 0,0 0 0 0 0,0 0 0 0 0,0 0 0 0 0,0 0 0 0 0,1 1 0 0 0,-1-1 0 0 0,0 0 0 0 0,0 0 0 0 0,0 0 0 0 0,0 0 0 0 0,0 0 0 0 0,0 0 0 0 0,0 0 1 0 0,0 0-1 0 0,0 0 0 0 0,0 0 0 0 0,0 0 0 0 0,0 0 0 0 0,0 0 0 0 0,0 0 0 0 0,1 0 0 0 0,-1 0 0 0 0,0 0 0 0 0,0 1 0 0 0,1-1 12 0 0,-1 1 0 0 0,1 0 0 0 0,0-1 0 0 0,0 1-1 0 0,-1 0 1 0 0,1 0 0 0 0,-1 0 0 0 0,1-1 0 0 0,-1 1 0 0 0,1 0-1 0 0,-1 0 1 0 0,0 0 0 0 0,1 0 0 0 0,-1 0 0 0 0,0 0-1 0 0,0 0 1 0 0,1 0 0 0 0,-1 0 0 0 0,0 0 0 0 0,0 0 0 0 0,0 0-1 0 0,0 0 1 0 0,-1 0 0 0 0,1 0 0 0 0,0 0 0 0 0,0 0 0 0 0,-1 0-1 0 0,1 0 1 0 0,0 0 0 0 0,-1 0 0 0 0,1 0 0 0 0,-1 0-1 0 0,0 0 1 0 0,0 1-17 0 0,0 0 0 0 0,0 0 0 0 0,0 0 0 0 0,0 0 0 0 0,0 0 0 0 0,0 0 0 0 0,1 0 0 0 0,-1 0 0 0 0,1 1 0 0 0,-1 3 0 0 0,0 3 0 0 0,-1 9 1 0 0,3-15 1 0 0,0 1 6 0 0,-1 20 45 0 0,4 15-42 0 0,-3-36 32 0 0,-1-3-43 0 0,1 0 0 0 0,-1 1 1 0 0,1-1-1 0 0,-1 1 1 0 0,1-1-1 0 0,-1 1 0 0 0,1-1 1 0 0,-1 1-1 0 0,0-1 0 0 0,0 1 1 0 0,1-1-1 0 0,-1 1 1 0 0,0 0-1 0 0,0-1 0 0 0,1 1 1 0 0,-1 0-1 0 0,0-1 1 0 0,0 1-1 0 0,0-1 0 0 0,0 1 1 0 0,0 0-1 0 0,0-1 0 0 0,0 1 1 0 0,0 0-1 0 0,0 0 1 0 0,-1 2-1 0 0,0 16 0 0 0,-1-16 0 0 0,-1-1 0 0 0,-1 5-491 0 0,0 1-1 0 0,-5 13 1 0 0,9-14-1668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4.6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 0 3224 0 0,'0'0'10504'0'0,"0"3"-10123"0"0,-4 85 742 0 0,-2-10-1027 0 0,6-69 23 0 0,-1-1 0 0 0,0 1 0 0 0,-3 10 0 0 0,-3 18 357 0 0,-9 45 427 0 0,15-81-891 0 0,1 1 0 0 0,0-1 0 0 0,-1 1 0 0 0,1-1 0 0 0,-1 0 0 0 0,1 1 0 0 0,-1-1 0 0 0,0 1 0 0 0,1-1 0 0 0,-1 0-1 0 0,0 0 1 0 0,0 1 0 0 0,-2 0 0 0 0,-1 4-3 0 0,-3 8-9 0 0,3-2-20 0 0,3-10-76 0 0,-1 0-84 0 0,-6 8 180 0 0,6-8 240 0 0,2-10-160 0 0,1-2-76 0 0,0 1-1 0 0,1 0 0 0 0,0 0 1 0 0,1-1-1 0 0,0 1 0 0 0,0 0 0 0 0,1 1 1 0 0,7-13-1 0 0,77-127 110 0 0,-78 131 61 0 0,-8 13-50 0 0,1-1-1 0 0,-1 1 0 0 0,1-1 1 0 0,0 1-1 0 0,1 0 0 0 0,-1 0 0 0 0,1 0 1 0 0,6-5-1 0 0,-9 9 802 0 0,1 3-890 0 0,1 0 0 0 0,0 0 0 0 0,-1 0 0 0 0,0 1 0 0 0,0-1-1 0 0,0 1 1 0 0,0-1 0 0 0,0 1 0 0 0,-1 0 0 0 0,0 0-1 0 0,0 0 1 0 0,0 0 0 0 0,0 0 0 0 0,0 0 0 0 0,-1 0 0 0 0,0 7-1 0 0,1-7-18 0 0,-1 1 0 0 0,1-1 0 0 0,0 1 0 0 0,0-1 0 0 0,2 5 0 0 0,-2-4-1 0 0,0-1-1 0 0,0 1 0 0 0,0-1 0 0 0,0 1 0 0 0,0 5 1 0 0,-3 20 27 0 0,2-21-13 0 0,-1 0 0 0 0,1 0 0 0 0,2 13 0 0 0,-2-15 83 0 0,1 1 1 0 0,-2-1-1 0 0,1 1 0 0 0,-2 9 0 0 0,-1 16 2 0 0,3-5-904 0 0,0-17-4133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34 5760 0 0,'0'0'1877'0'0,"0"-16"7087"0"0,6 60-8231 0 0,0-11-180 0 0,-1 5-247 0 0,-3-29-218 0 0,0 0-1 0 0,-1 15 0 0 0,0-6 154 0 0,7 33 0 0 0,-1 3 187 0 0,-6-39-403 0 0,5 92 48 0 0,-3-84-80 0 0,-2-19 12 0 0,0-1 0 0 0,-1 0 0 0 0,1 1 0 0 0,-1-1 0 0 0,0 1 0 0 0,0-1-1 0 0,-1 5 1 0 0,-1 12 343 0 0,-1 20-1 0 0,2-19 142 0 0,-3 22-1 0 0,2-30-430 0 0,1 27-1 0 0,-1 5-374 0 0,-3 45 742 0 0,0-48-159 0 0,2 60 1 0 0,3-98-247 0 0,7 71 274 0 0,-7-66-262 0 0,0 0 0 0 0,1 0 0 0 0,0 1 0 0 0,2 9 0 0 0,13 79 106 0 0,-15-94-131 0 0,-1 1-1 0 0,0-1 1 0 0,0 1-1 0 0,-1-1 1 0 0,1 0-1 0 0,-2 5 1 0 0,-1 14 19 0 0,2 1 55 0 0,-3 24 0 0 0,2-35-25 0 0,1 19 316 0 0,1-25-373 0 0,0 1 0 0 0,-1 0 0 0 0,0-1 0 0 0,0 1 0 0 0,0-1 0 0 0,-3 9 0 0 0,1-6 25 0 0,1 0-1 0 0,0 0 1 0 0,1 0 0 0 0,0 1 0 0 0,1-1-1 0 0,1 21 1 0 0,0 1 97 0 0,0 24-367 0 0,0-4 485 0 0,-6 53 0 0 0,-1-11-58 0 0,2-61-219 0 0,1 38 0 0 0,-3-11-97 0 0,2 48 629 0 0,-2-47-360 0 0,-1 2 54 0 0,7-40 23 0 0,-1 0 0 0 0,-7 35-1 0 0,2 1-114 0 0,2-15-86 0 0,4-35 3 0 0,-1 0 1 0 0,0 0 0 0 0,-3 15-1 0 0,3-22-7 0 0,0 1 0 0 0,1 0 0 0 0,0 0 0 0 0,0 0 1 0 0,0-1-1 0 0,0 6 0 0 0,0 13 31 0 0,-3-4 23 0 0,1 0-1 0 0,1 27 1 0 0,1-40-63 0 0,-6 48 78 0 0,6 139 106 0 0,6-160-170 0 0,-6-30-9 0 0,0-1 1 0 0,0 1-1 0 0,0 0 1 0 0,0 0-1 0 0,0-1 1 0 0,0 1-1 0 0,0 0 1 0 0,0 0-1 0 0,0-1 1 0 0,0 1-1 0 0,0 0 1 0 0,0 0 0 0 0,0-1-1 0 0,1 1 1 0 0,-1 0-1 0 0,0-1 1 0 0,0 1-1 0 0,1 0 1 0 0,-1 0-1 0 0,1 0 1 0 0,2 3-3 0 0,-2 8 11 0 0,-1-11-16 0 0,0-1 1 0 0,0 1-1 0 0,0-1 0 0 0,1 1 1 0 0,-1-1-1 0 0,0 1 1 0 0,1-1-1 0 0,-1 1 0 0 0,0-1 1 0 0,1 0-1 0 0,-1 1 1 0 0,0-1-1 0 0,1 1 0 0 0,-1-1 1 0 0,1 0-1 0 0,-1 1 1 0 0,1-1-1 0 0,-1 0 0 0 0,1 0 1 0 0,-1 1-1 0 0,1-1 1 0 0,-1 0-1 0 0,1 0 0 0 0,-1 0 1 0 0,1 0-1 0 0,-1 0 1 0 0,2 0-1 0 0,11 2-2399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1:44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80 6128 0 0,'5'-2'76'0'0,"0"1"1"0"0,0 0-1 0 0,0 0 1 0 0,1 0-1 0 0,5 0 0 0 0,-12 1 75 0 0,-2-4 1092 0 0,2 3-583 0 0,0 0-583 0 0,0 0 1 0 0,0 1-1 0 0,0-1 1 0 0,0 0-1 0 0,0 1 0 0 0,0-1 1 0 0,0 1-1 0 0,0-1 1 0 0,0 1-1 0 0,-1-1 1 0 0,0 1-1 0 0,-11-6 600 0 0,23 0 271 0 0,-6 3-632 0 0,1 1 0 0 0,-1 0 0 0 0,0 1 0 0 0,1-1 0 0 0,-1 1 0 0 0,1-1 0 0 0,0 2 0 0 0,-1-1 0 0 0,1 0 0 0 0,9 1 0 0 0,0-1-108 0 0,43-12 1180 0 0,-30 12-1040 0 0,1 1 0 0 0,29 5-1 0 0,25 1-262 0 0,-76-6 60 0 0,1 1 0 0 0,0-1-1 0 0,8 4 1 0 0,6 0 169 0 0,4 2 5 0 0,-20-4-274 0 0,1 0 0 0 0,-1-1 0 0 0,1 0 0 0 0,7 0 0 0 0,5-2 31 0 0,-14 0-54 0 0,0 0 0 0 0,0 1-1 0 0,0 0 1 0 0,7 0-1 0 0,2 2 29 0 0,-1 0 3 0 0,-1-1 1 0 0,0 0 0 0 0,15-1-1 0 0,36 0 101 0 0,10 0 44 0 0,54-6-284 0 0,-13 3 419 0 0,-18 2-118 0 0,-52 0-117 0 0,87 11 0 0 0,-118-10 26 0 0,0 0 1 0 0,16-3-1 0 0,-15 2-89 0 0,0 0-1 0 0,20 1 1 0 0,-4 3 48 0 0,0-2 0 0 0,0-1 0 0 0,0-1 0 0 0,38-7 0 0 0,-44 6-47 0 0,0 0 1 0 0,40 4 0 0 0,18-1 23 0 0,-52-3-50 0 0,-9 0 8 0 0,0 1 0 0 0,30 2 0 0 0,-37 0-16 0 0,123 7 60 0 0,-74-9-35 0 0,-29-1 35 0 0,48 5 1 0 0,36 4 1679 0 0,46-7-1952 0 0,-151-1 101 0 0,0 0-1 0 0,15-4 1 0 0,5 0 9 0 0,95-4 660 0 0,-112 9-533 0 0,0 0-1 0 0,15 2 0 0 0,11 0-273 0 0,165 8 182 0 0,-184-9 23 0 0,-10 0 19 0 0,21 3 1 0 0,-14-1 133 0 0,0-1-1 0 0,0 0 0 0 0,34-3 1 0 0,-13 0-17 0 0,34 3-244 0 0,41-1-57 0 0,-101-1 289 0 0,1 0 0 0 0,23 3 0 0 0,14 1 21 0 0,-5 1-103 0 0,-33-3 0 0 0,25 2 0 0 0,239-4-550 0 0,-249-3 749 0 0,-22 1-139 0 0,-1 2 1 0 0,1-1-1 0 0,0 1 0 0 0,9 0 1 0 0,-8 1-117 0 0,1-1 0 0 0,0 0 0 0 0,0 0 0 0 0,8-3 0 0 0,-7 2-16 0 0,-1 0 0 0 0,0 0 1 0 0,15 2-1 0 0,61 7 72 0 0,-67-6 0 0 0,27-2 0 0 0,-21 0 0 0 0,-4-1-2 0 0,36-7 0 0 0,-38 5 13 0 0,34-2 0 0 0,100 5 47 0 0,-74 6 438 0 0,37-12-1036 0 0,-75 6 540 0 0,-1 0 0 0 0,-20-1 0 0 0,-13 0 0 0 0,-1 1 0 0 0,1 0 0 0 0,0 0 0 0 0,7 1 0 0 0,-7 0 0 0 0,-5 0 0 0 0,-1-1 0 0 0,1 0 0 0 0,0 1 0 0 0,0-1 0 0 0,0 0 0 0 0,0 0 0 0 0,0 0 0 0 0,0 0 0 0 0,0 0 0 0 0,0 0 0 0 0,-1 0 0 0 0,1 0 0 0 0,0 0 0 0 0,0 0 0 0 0,1-1 0 0 0,17-4 0 0 0,-4 4 0 0 0,-3-2 0 0 0,0 3 11 0 0,3 3 42 0 0,-2-3 11 0 0,-3-2-16 0 0,-6 2-18 0 0,1-1 0 0 0,0 1 1 0 0,0 0-1 0 0,0 0 1 0 0,0 0-1 0 0,0 1 1 0 0,7 1-1 0 0,28 3 139 0 0,-37-5-110 0 0,-14 0-1048 0 0,1 0-221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5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0 194 6448 0 0,'0'0'141'0'0,"0"-15"358"0"0,5-97 3521 0 0,-4 93-1953 0 0,0 16-1860 0 0,-1 0 0 0 0,1 0 0 0 0,-1 0 1 0 0,0 0-1 0 0,0 0 0 0 0,0 0 1 0 0,0 0-1 0 0,-1 0 0 0 0,-1-5 1 0 0,2-5 5334 0 0,22 115-4810 0 0,5 115 1167 0 0,-25-35-1429 0 0,-3-97 162 0 0,0-51-520 0 0,0-15 48 0 0,2 25-1 0 0,-1-5 222 0 0,0-30-339 0 0,0 0-1 0 0,0 0 1 0 0,1 0 0 0 0,2 11-1 0 0,-3-20-41 0 0,0 1-1 0 0,1 1 1 0 0,-1-1-1 0 0,1 0 0 0 0,-1 1 0 0 0,1-1 0 0 0,0 0 1 0 0,0 1-1 0 0,-1-1 0 0 0,1 0 0 0 0,0 0 1 0 0,1 1-1 0 0,0 1-6 0 0,-1-2-73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5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75 3680 0 0,'0'0'284'0'0,"0"-1"-187"0"0,-5-36 7806 0 0,6 36-7774 0 0,-1 1 0 0 0,0-1 1 0 0,1 1-1 0 0,-1-1 0 0 0,1 1 1 0 0,-1-1-1 0 0,1 1 1 0 0,-1-1-1 0 0,1 1 0 0 0,-1 0 1 0 0,1-1-1 0 0,0 1 0 0 0,-1 0 1 0 0,1-1-1 0 0,-1 1 0 0 0,1 0 1 0 0,1-1-1 0 0,3-1 584 0 0,0-2-359 0 0,-4 3-255 0 0,0 0 1 0 0,0 0-1 0 0,0 0 1 0 0,0 0-1 0 0,0 0 1 0 0,1 0-1 0 0,-1 0 1 0 0,0 0-1 0 0,1 1 1 0 0,-1-1-1 0 0,1 1 1 0 0,-1-1-1 0 0,3 0 0 0 0,20-4 777 0 0,-19 4-734 0 0,-1 0 0 0 0,0 0 0 0 0,0 0-1 0 0,1 1 1 0 0,-1-1 0 0 0,1 1 0 0 0,-1 0 0 0 0,0 0 0 0 0,1 1 0 0 0,7 1-1 0 0,19 4 388 0 0,-24-5-548 0 0,0 0 0 0 0,0 0 0 0 0,0 1 0 0 0,-1 0 0 0 0,1 0 0 0 0,-1 1 0 0 0,12 6-1 0 0,-13-6 231 0 0,0 0-1 0 0,0 1 0 0 0,0-1 0 0 0,0 1 0 0 0,0 1 1 0 0,-1-1-1 0 0,1 1 0 0 0,6 9 0 0 0,2 3-191 0 0,-9-12-19 0 0,0 0-1 0 0,-1 0 1 0 0,1 0-1 0 0,2 7 0 0 0,4 11-1 0 0,-7-17 4 0 0,0 0 1 0 0,-1-1 0 0 0,0 1-1 0 0,0 0 1 0 0,0 1 0 0 0,-1-1-1 0 0,0 0 1 0 0,1 11 0 0 0,-2-9 95 0 0,-1 0 0 0 0,0 0 1 0 0,0 0-1 0 0,-1 0 0 0 0,0-1 0 0 0,0 1 1 0 0,-1 0-1 0 0,0-1 0 0 0,0 0 1 0 0,-1 0-1 0 0,0 0 0 0 0,0 0 1 0 0,-1 0-1 0 0,0-1 0 0 0,0 0 0 0 0,0 0 1 0 0,-1 0-1 0 0,0-1 0 0 0,0 0 1 0 0,0 0-1 0 0,-13 7 0 0 0,5-4-27 0 0,0 0 1 0 0,-1-1-1 0 0,0-1 0 0 0,-18 4 0 0 0,23-7-29 0 0,0-1-1 0 0,0 0 1 0 0,0-1-1 0 0,-1 0 1 0 0,1-1-1 0 0,0 0 1 0 0,-16-2-1 0 0,19 2-31 0 0,6 0-7 0 0,0 0-1 0 0,1-1 1 0 0,-1 1 0 0 0,0 0 0 0 0,0 0 0 0 0,1 0 0 0 0,-1 0 0 0 0,0-1 0 0 0,0 1-1 0 0,1 0 1 0 0,-1-1 0 0 0,0 1 0 0 0,1 0 0 0 0,-1-1 0 0 0,0 1 0 0 0,1-1 0 0 0,-1 1-1 0 0,0-2 1 0 0,-2 0-280 0 0,3 2 131 0 0,0 0 0 0 0,0 0 0 0 0,0 0 0 0 0,0-1 0 0 0,-1 1 0 0 0,1 0 0 0 0,0 0 0 0 0,0 0 0 0 0,0 0 0 0 0,0-1 0 0 0,0 1 0 0 0,0 0 0 0 0,-1 0 0 0 0,1 0 0 0 0,0-1 1 0 0,0 1-1 0 0,0 0 0 0 0,0 0 0 0 0,0 0 0 0 0,0-1 0 0 0,0 1 0 0 0,0 0 0 0 0,0 0 0 0 0,0-1 0 0 0,0 1 0 0 0,0 0 0 0 0,0 0 0 0 0,0 0 0 0 0,0-1 0 0 0,0 1 0 0 0,0 0 0 0 0,0 0 0 0 0,0 0 1 0 0,1-1-1 0 0,-1 1 0 0 0,0 0 0 0 0,0 0 0 0 0,0 0 0 0 0,0 0 0 0 0,0-1 0 0 0,0 1 0 0 0,1 0 0 0 0,-1 0 0 0 0,0 0 0 0 0,3-7-7400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6.3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7800 0 0,'0'0'705'0'0,"8"-14"9803"0"0,-7 14-10357 0 0,7 13 1943 0 0,-5-9-2106 0 0,-1 1 1 0 0,0-1-1 0 0,0 1 1 0 0,-1 0-1 0 0,2 4 1 0 0,-2 48 414 0 0,-2-40-48 0 0,1 0-1 0 0,4 26 0 0 0,17 130 508 0 0,-8-76-852 0 0,-9-63 122 0 0,1 18 280 0 0,-4-39-4 0 0,-1-10-336 0 0,1 0 0 0 0,-1 0 0 0 0,0 0-1 0 0,0 0 1 0 0,0 0 0 0 0,-1 0 0 0 0,1 0 0 0 0,-1 0-1 0 0,1 0 1 0 0,-1 0 0 0 0,0-1 0 0 0,-2 5 0 0 0,0 3-158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6.8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343 0 2304 0 0,'0'0'1613'0'0,"0"2"-41"0"0,-2 2-1042 0 0,1-1 310 0 0,0 1-1 0 0,-1 0 0 0 0,0-1 0 0 0,1 1 0 0 0,-4 3 0 0 0,-3 7 339 0 0,7-12-1016 0 0,0 0 0 0 0,0 0 0 0 0,0 0 0 0 0,0 0 0 0 0,-1 0 0 0 0,1-1 0 0 0,-3 4 0 0 0,-6 5 570 0 0,8-7-606 0 0,-1-1 0 0 0,1 0 0 0 0,-1 1 0 0 0,1-1 0 0 0,-6 3 0 0 0,0 0 209 0 0,1 0 1 0 0,0 0-1 0 0,-8 8 1 0 0,8-7-21 0 0,0 0 0 0 0,0-1 0 0 0,-9 6 0 0 0,-18 9 365 0 0,18-10-325 0 0,-1-1 1 0 0,1-1-1 0 0,-24 9 0 0 0,-15 10 853 0 0,30-12 42 0 0,24-14-972 0 0,12 18-118 0 0,0-9-66 0 0,0-1 0 0 0,0 0 0 0 0,1-1 0 0 0,0 0 0 0 0,0-1 0 0 0,1 0 0 0 0,14 5 0 0 0,-5-2 42 0 0,30 19 0 0 0,-26-14 111 0 0,-18-10-293 0 0,1 0 0 0 0,-1 0 1 0 0,12 10-1 0 0,-16-12 116 0 0,0 0 1 0 0,0 0-1 0 0,1 0 0 0 0,-1 0 0 0 0,1-1 1 0 0,0 0-1 0 0,-1 0 0 0 0,1 0 0 0 0,0 0 0 0 0,0-1 1 0 0,0 0-1 0 0,1 0 0 0 0,-1 0 0 0 0,7-1 1 0 0,-4 0-2 0 0,-1-2 8 0 0,-1-1-258 0 0,-5 3-855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8.1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292 94 920 0 0,'2'-4'80'0'0,"7"-4"500"0"0,0-1 0 0 0,0 1 1 0 0,15-9-1 0 0,-12 8 477 0 0,20-17 0 0 0,-20 14 7868 0 0,-35 34-8125 0 0,12-8-567 0 0,0 0 0 0 0,-21 20 1 0 0,18-19-200 0 0,-19 23 0 0 0,-37 45-345 0 0,13-18 1461 0 0,1-5-488 0 0,40-43-848 0 0,-1 0 0 0 0,-20 30 0 0 0,34-44 208 0 0,0 1-1 0 0,0-1 0 0 0,0 0 1 0 0,-7 6-1 0 0,9-8 316 0 0,17-15-850 0 0,59-48-1076 0 0,-13 12-1772 0 0,-39 36 1349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8.4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486 1 2760 0 0,'0'0'9902'0'0,"-1"1"-9388"0"0,-19 24 1017 0 0,0-3-948 0 0,-72 89-577 0 0,47-58 226 0 0,-28 28 376 0 0,-27 35-382 0 0,36-40-171 0 0,40-48-3 0 0,-19 13 12 0 0,40-36-43 0 0,2-4 52 0 0,5-8-567 0 0,12-13-4213 0 0,-6 6-215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8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623 1 6448 0 0,'0'0'2524'0'0,"-1"1"-1511"0"0,-41 43 2110 0 0,32-33-3058 0 0,0 0 1 0 0,-12 18-1 0 0,0 2 353 0 0,-60 71 1490 0 0,-63 73-1884 0 0,95-118-105 0 0,25-27 521 0 0,-39 36 0 0 0,-70 58 458 0 0,121-115-1273 0 0,13-9 361 0 0,-1 0-1 0 0,1 0 0 0 0,0 0 1 0 0,0 0-1 0 0,0 0 0 0 0,0 0 1 0 0,0 0-1 0 0,0 0 0 0 0,0 0 1 0 0,0 0-1 0 0,0 0 0 0 0,-1 0 1 0 0,1 0-1 0 0,0 0 0 0 0,0-1 1 0 0,0 1-1 0 0,0 0 0 0 0,0 0 0 0 0,0 0 1 0 0,0 0-1 0 0,0 0 0 0 0,0 0 1 0 0,0 0-1 0 0,0 0 0 0 0,0 0 1 0 0,0 0-1 0 0,0-1 0 0 0,0 1 1 0 0,0 0-1 0 0,0 0 0 0 0,0 0 1 0 0,0 0-1 0 0,0 0 0 0 0,0 0 1 0 0,0 0-1 0 0,0 0 0 0 0,0 0 1 0 0,0-1-1 0 0,0 1 0 0 0,0 0 1 0 0,0 0-1 0 0,0 0 0 0 0,0 0 1 0 0,0 0-1 0 0,0 0 0 0 0,0 0 1 0 0,0 0-1 0 0,0 0 0 0 0,0-1 1 0 0,0 1-1 0 0,0 0 0 0 0,0 0 1 0 0,0 0-1 0 0,0 0 0 0 0,0 0 1 0 0,0 0-1 0 0,1 0 0 0 0,-1 0 0 0 0,0 0 1 0 0,0 0-1 0 0,17-25-1953 0 0,10-3-1019 0 0,-8 11 1453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9.1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852 1 1840 0 0,'-2'1'83'0'0,"-59"40"321"0"0,-10 20 6673 0 0,-31 36-4156 0 0,-59 75-1102 0 0,-33 22-993 0 0,-36 40-36 0 0,200-203-1132 0 0,30-30 700 0 0,0-3-433 0 0,1 1 1 0 0,0-1 0 0 0,0 0 0 0 0,0 1 0 0 0,-1-1 0 0 0,2 1 0 0 0,-1 0 0 0 0,2-3 0 0 0,-2 3-33 0 0,7-10-1314 0 0,3 1-3536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5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168 94 1376 0 0,'0'-2'229'0'0,"0"0"37"0"0,0-1 0 0 0,0 0 0 0 0,1 1 1 0 0,-1-1-1 0 0,0 0 0 0 0,1 1 0 0 0,0-1 0 0 0,1-3 0 0 0,-1 4-103 0 0,-1 1 1 0 0,1-1-1 0 0,-1 0 1 0 0,1 1-1 0 0,-1-1 0 0 0,0 0 1 0 0,0 0-1 0 0,0 1 1 0 0,0-1-1 0 0,0 0 1 0 0,0 1-1 0 0,-1-1 1 0 0,1 0-1 0 0,0 0 0 0 0,-1 1 1 0 0,1-1-1 0 0,-1 1 1 0 0,-1-3-1 0 0,-1-7 662 0 0,3 9-403 0 0,-1 1-8 0 0,-7-16 2652 0 0,0 19-2749 0 0,6-2-206 0 0,-1 1-1 0 0,1-1 1 0 0,0 1 0 0 0,0-1 0 0 0,0 1 0 0 0,-1 0 0 0 0,1 0 0 0 0,0 0-1 0 0,0 0 1 0 0,0 0 0 0 0,1 0 0 0 0,-1 1 0 0 0,0-1 0 0 0,-3 3 0 0 0,-8 11 623 0 0,3-4-425 0 0,0 0-1 0 0,0 1 1 0 0,1 0 0 0 0,1 1-1 0 0,-8 14 1 0 0,14-23-256 0 0,-3 8 111 0 0,-1-1-1 0 0,2 1 1 0 0,-1 0-1 0 0,-3 21 1 0 0,4-18-129 0 0,2-13-1 0 0,1 1 1 0 0,0 0 0 0 0,1-1-1 0 0,-1 1 1 0 0,0 0 0 0 0,1 0-1 0 0,-1 0 1 0 0,1 0-1 0 0,0 0 1 0 0,0-1 0 0 0,0 1-1 0 0,1 0 1 0 0,-1 0 0 0 0,1 4-1 0 0,5 13 129 0 0,-6-19-160 0 0,0-1 0 0 0,0 0 0 0 0,0 1 0 0 0,0-1 1 0 0,1 1-1 0 0,-1-1 0 0 0,0 1 0 0 0,0-1 0 0 0,1 0 0 0 0,-1 1 0 0 0,0-1 0 0 0,1 0 0 0 0,-1 1 0 0 0,0-1 0 0 0,1 0 0 0 0,-1 1 0 0 0,1-1 1 0 0,-1 0-1 0 0,0 0 0 0 0,1 0 0 0 0,-1 1 0 0 0,1-1 0 0 0,-1 0 0 0 0,1 0 0 0 0,-1 0 0 0 0,1 0 0 0 0,-1 0 0 0 0,0 0 0 0 0,1 0 1 0 0,-1 0-1 0 0,1 0 0 0 0,-1 0 0 0 0,1 0 0 0 0,-1 0 0 0 0,1 0 0 0 0,-1 0 0 0 0,1 0 0 0 0,21-5 74 0 0,-19 5-63 0 0,6-3-72 0 0,-1 0-1 0 0,1 0 1 0 0,-1 0 0 0 0,0-1-1 0 0,0 0 1 0 0,-1-1-1 0 0,1 0 1 0 0,6-5 0 0 0,1-2-15 0 0,-2-1 0 0 0,24-26 0 0 0,-10 7-1761 0 0,-22 26 1676 0 0,-4 5 244 0 0,-8 16-253 0 0,2-2 186 0 0,1-5 19 0 0,-1 0 1 0 0,1 0 0 0 0,0 1 0 0 0,1-1 0 0 0,0 1 0 0 0,0 0-1 0 0,-2 17 1 0 0,4-14 35 0 0,1 33-162 0 0,3-35-3168 0 0,-2-9 2061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9.5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831 1 1840 0 0,'0'0'83'0'0,"-5"6"10"0"0,-50 38 4561 0 0,-20 19 2938 0 0,-13 33-6173 0 0,-62 76-345 0 0,29-29-446 0 0,-80 60-218 0 0,106-110-253 0 0,89-87-139 0 0,1 0-19 0 0,0-1 0 0 0,0-1 0 0 0,-8 6-1 0 0,13-9 1 0 0,0-1 0 0 0,0 0-1 0 0,0 0 1 0 0,-1 0 0 0 0,1 0-1 0 0,0 0 1 0 0,0 0 0 0 0,0 1-1 0 0,0-1 1 0 0,-1 0 0 0 0,1 0-1 0 0,0 0 1 0 0,0 0 0 0 0,0 0-1 0 0,0 0 1 0 0,-1 0 0 0 0,1 0-1 0 0,0 0 1 0 0,0 0 0 0 0,0 0-1 0 0,-1 0 1 0 0,1 0 0 0 0,0 0-1 0 0,0 0 1 0 0,0 0 0 0 0,0 0-1 0 0,-1 0 1 0 0,1 0 0 0 0,0 0-1 0 0,0 0 1 0 0,0 0 0 0 0,-1 0-1 0 0,1-1 1 0 0,0 1 0 0 0,0 0-1 0 0,0-1-19 0 0,0-1 0 0 0,0 1 0 0 0,0-1 0 0 0,0 1-1 0 0,1-1 1 0 0,-1 1 0 0 0,0-1 0 0 0,1 1 0 0 0,-1-1-1 0 0,1 1 1 0 0,0 0 0 0 0,-1-1 0 0 0,1 1 0 0 0,0 0-1 0 0,0 0 1 0 0,0-1 0 0 0,1 0 0 0 0,22-25-1613 0 0,-21 24 1391 0 0,16-16-1006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09.8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719 1 8288 0 0,'-1'1'381'0'0,"-31"30"90"0"0,-50 54 2083 0 0,22-16-909 0 0,-54 67 32 0 0,-79 101-1442 0 0,79-102-198 0 0,89-102-5 0 0,13-16 92 0 0,-28 29 0 0 0,25-29 181 0 0,13-13-221 0 0,-1-1 0 0 0,0 0 0 0 0,0 0 0 0 0,0 0 0 0 0,0 0 0 0 0,-5 3 0 0 0,2-4-54 0 0,21-22 238 0 0,35-42-2259 0 0,-35 42-3361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0.2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674 1 8288 0 0,'-8'9'633'0'0,"-5"3"-75"0"0,-20 26 0 0 0,-2 2 2391 0 0,1 15-1803 0 0,-4-1 0 0 0,-50 56-1 0 0,-30 30-249 0 0,39-45-533 0 0,38-48-254 0 0,-65 79 179 0 0,30-39-141 0 0,72-83-94 0 0,4-3 14 0 0,1-3-3 0 0,4-7-611 0 0,1 1 1 0 0,0-1-1 0 0,10-9 1 0 0,-5 6-742 0 0</inkml:trace>
  <inkml:trace contextRef="#ctx0" brushRef="#br0" timeOffset="1">651 152 11024 0 0,'0'0'1109'0'0,"-8"6"-897"0"0,4-3 102 0 0,0 1 1 0 0,0 0-1 0 0,0-1 0 0 0,1 2 0 0 0,-1-1 1 0 0,1 0-1 0 0,0 1 0 0 0,1-1 1 0 0,-5 10-1 0 0,-4 5-6 0 0,-114 167 1476 0 0,84-130-1787 0 0,-59 60 0 0 0,-18 25 410 0 0,86-99-591 0 0,20-25 7 0 0,11-14 173 0 0,-1 0 1 0 0,-1 0-1 0 0,1 0 0 0 0,0 0 0 0 0,-1 0 1 0 0,-2 3-1 0 0,-3 2 196 0 0,7-6 301 0 0,2-3-439 0 0,40-43-3058 0 0,-25 31-2621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0.6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357 1 1376 0 0,'0'0'65'0'0,"-4"7"6"0"0,-47 57 2105 0 0,-77 96 10814 0 0,72-93-10533 0 0,-60 59-2366 0 0,114-125-66 0 0,4-1-737 0 0,7-4-573 0 0,-1-1 1 0 0,11-6-1 0 0,-6 3 536 0 0,16-9-979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0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233 1 1376 0 0,'-5'4'128'0'0,"-37"41"3518"0"0,14-17 1628 0 0,-28 39 0 0 0,20-19-3967 0 0,-24 32 638 0 0,60-79-1940 0 0,-1-1 1 0 0,1 1-1 0 0,-1 0 1 0 0,1-1-1 0 0,-1 1 0 0 0,1 0 1 0 0,0-1-1 0 0,-1 1 1 0 0,1 0-1 0 0,0-1 0 0 0,-1 1 1 0 0,1 0-1 0 0,0 0 1 0 0,0-1-1 0 0,0 1 0 0 0,0 0 1 0 0,0 0-1 0 0,0-1 1 0 0,0 1-1 0 0,0 1 0 0 0,0-2-11 0 0,1 0-1 0 0,-1 1 0 0 0,0-1 1 0 0,1 0-1 0 0,-1 0 0 0 0,1 0 0 0 0,-1 0 1 0 0,1 1-1 0 0,-1-1 0 0 0,1 0 1 0 0,-1 0-1 0 0,1 0 0 0 0,-1 0 1 0 0,1 0-1 0 0,-1 0 0 0 0,1 0 0 0 0,-1 0 1 0 0,0-1-1 0 0,1 1 0 0 0,-1 0 1 0 0,1 0-1 0 0,-1 0 0 0 0,1-1 0 0 0,6-1-566 0 0,-1-1 0 0 0,1 0 0 0 0,6-5 0 0 0,2-1-3595 0 0,1-1-1202 0 0</inkml:trace>
  <inkml:trace contextRef="#ctx0" brushRef="#br0" timeOffset="1">233 154 1376 0 0,'0'0'128'0'0,"-4"10"-128"0"0,-4-3 0 0 0,1 5 0 0 0,-1-2 2016 0 0,-3 3 376 0 0,-2-2 72 0 0,2 6 24 0 0,-1-4-1080 0 0,5-3-224 0 0,-4 4-32 0 0,0-4-16 0 0,6 4-632 0 0,-3-4-129 0 0,5 0-23 0 0,3-3-7111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4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32 6448 0 0,'0'0'585'0'0,"4"-11"-511"0"0,-3 6 2804 0 0,-1 3-3435 0 0,-2-11 9722 0 0,0 19-8195 0 0,1 4-758 0 0,0-1 0 0 0,0 1-1 0 0,1-1 1 0 0,1 13 0 0 0,0 1 149 0 0,-1-19-291 0 0,1 32 536 0 0,-2-1 0 0 0,-9 54 0 0 0,2-39-43 0 0,3-1 0 0 0,1 68-1 0 0,13 16 422 0 0,-5-85-1488 0 0,-6-43-87 0 0,0-2-2215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5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88 2760 0 0,'0'0'125'0'0,"2"-14"22"0"0,-1 10 357 0 0,0 1 1 0 0,0 0-1 0 0,0 0 0 0 0,0 0 1 0 0,1 0-1 0 0,-1 0 1 0 0,1 1-1 0 0,0-1 0 0 0,0 0 1 0 0,0 1-1 0 0,0-1 0 0 0,0 1 1 0 0,0 0-1 0 0,1 0 0 0 0,-1-1 1 0 0,5-1-1 0 0,-1 0 138 0 0,0 1 0 0 0,0-1 0 0 0,1 2 0 0 0,-1-1-1 0 0,1 1 1 0 0,-1 0 0 0 0,9-2 0 0 0,-3 3-319 0 0,0 1 1 0 0,1 0-1 0 0,-1 0 0 0 0,0 1 1 0 0,0 1-1 0 0,0 0 0 0 0,16 5 1 0 0,2 0 159 0 0,-25-6-423 0 0,0 1 0 0 0,0-1-1 0 0,0 1 1 0 0,0 0-1 0 0,0 1 1 0 0,0-1-1 0 0,-1 1 1 0 0,1 0 0 0 0,-1 0-1 0 0,6 7 1 0 0,-2-3 18 0 0,-1 1-1 0 0,-1 0 1 0 0,1 0 0 0 0,6 12-1 0 0,-13-19-60 0 0,1 1 0 0 0,0-1 0 0 0,-1 1 0 0 0,0-1 0 0 0,1 1 0 0 0,-1 0 0 0 0,0-1 0 0 0,0 1 0 0 0,0-1 0 0 0,0 1 0 0 0,0-1 0 0 0,0 1 0 0 0,-1 1 1 0 0,0 3 50 0 0,1 2 7 0 0,-1 0-1 0 0,1 0 1 0 0,-2 0-1 0 0,1-1 1 0 0,-1 1-1 0 0,-1 0 1 0 0,1-1-1 0 0,-1 1 1 0 0,-1-1-1 0 0,1 0 1 0 0,-1 0-1 0 0,0 0 1 0 0,-1-1 0 0 0,1 1-1 0 0,-7 5 1 0 0,-1 1 112 0 0,-1-2 1 0 0,0 1-1 0 0,-1-1 0 0 0,0-1 1 0 0,-29 15-1 0 0,36-22-124 0 0,-1 0-1 0 0,0 0 1 0 0,0 0-1 0 0,0-1 0 0 0,0 0 1 0 0,0-1-1 0 0,0 0 1 0 0,0 0-1 0 0,-1-1 1 0 0,1 0-1 0 0,-16-2 1 0 0,19 1-53 0 0,0-1 1 0 0,-1 1 0 0 0,1-1-1 0 0,0 0 1 0 0,0-1 0 0 0,1 1-1 0 0,-6-4 1 0 0,9 5-92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5.5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 2760 0 0,'0'0'14511'0'0,"0"1"-13999"0"0,4 7-68 0 0,-1-1-116 0 0,0 0 1 0 0,0-1 0 0 0,-1 1-1 0 0,0 0 1 0 0,0 0-1 0 0,-1 0 1 0 0,1 14-1 0 0,-1 7 9 0 0,-1 19-58 0 0,-2 38 467 0 0,2-62-420 0 0,0 1-1 0 0,-2-1 1 0 0,-5 28-1 0 0,-8 23 213 0 0,13-70-377 0 0,2 0 0 0 0,-1 0 0 0 0,0 0 0 0 0,1 8 0 0 0,0-11 415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6.1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281 0 920 0 0,'0'0'5826'0'0,"0"8"-510"0"0,-3 26-709 0 0,2-31-4440 0 0,1 0 0 0 0,-1 0 0 0 0,0-1 0 0 0,0 1 0 0 0,-1 0 1 0 0,1 0-1 0 0,0-1 0 0 0,-1 1 0 0 0,0-1 0 0 0,1 0 0 0 0,-1 1 0 0 0,0-1 0 0 0,0 0 0 0 0,-5 4 0 0 0,-17 15 677 0 0,20-16-715 0 0,-1-1-1 0 0,1 0 1 0 0,-1 0-1 0 0,0 0 1 0 0,-7 4-1 0 0,-6 2 132 0 0,-21 10 71 0 0,-18 8 18 0 0,43-22 167 0 0,0 1 1 0 0,-23 15-1 0 0,36-22-512 0 0,0 0 0 0 0,0 1 0 0 0,0-1-1 0 0,1 1 1 0 0,-1-1 0 0 0,0 1 0 0 0,1 0-1 0 0,-1-1 1 0 0,0 1 0 0 0,1 0 0 0 0,-1-1 0 0 0,1 1-1 0 0,-1 0 1 0 0,1 0 0 0 0,-1-1 0 0 0,1 1-1 0 0,-1 0 1 0 0,1 0 0 0 0,0 0 0 0 0,-1 0-1 0 0,1 0 1 0 0,0 0 0 0 0,0 0 0 0 0,0-1-1 0 0,0 1 1 0 0,0 0 0 0 0,0 0 0 0 0,0 0 0 0 0,0 0-1 0 0,0 0 1 0 0,0 0 0 0 0,1 0 0 0 0,-1 0-1 0 0,0 0 1 0 0,0-1 0 0 0,1 1 0 0 0,-1 0-1 0 0,1 0 1 0 0,-1 0 0 0 0,1-1 0 0 0,-1 1 0 0 0,2 1-1 0 0,0 1 3 0 0,0-1 0 0 0,1 1 0 0 0,0-1 0 0 0,0 1 0 0 0,0-1 0 0 0,0 0 0 0 0,0 0 0 0 0,4 2 0 0 0,41 16 227 0 0,0-1-1 0 0,63 13 1 0 0,-23-7 1109 0 0,-81-23-1334 0 0,-3-1-24 0 0,0 0-1 0 0,0 0 1 0 0,0 0-1 0 0,0 0 0 0 0,0-1 1 0 0,7 0-1 0 0,-10 0-673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6.8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493 0 1376 0 0,'0'0'2736'0'0,"-1"1"-1287"0"0,-5 5-787 0 0,-1-1 1 0 0,0 0-1 0 0,0-1 0 0 0,-14 7 0 0 0,11-5-387 0 0,0-1-1 0 0,-13 11 1 0 0,-47 36 821 0 0,-19 15-691 0 0,59-42-270 0 0,-11 8 422 0 0,15-8-95 0 0,-41 41 283 0 0,-2 3-601 0 0,60-58-1292 0 0,16-18 632 0 0,-6 6 24 0 0,11-8-3568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5.8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13 1376 0 0,'1'-1'107'0'0,"13"-10"15178"0"0,-12 16-14478 0 0,3 6-367 0 0,-4-9-347 0 0,0 0-1 0 0,0 1 1 0 0,0-1-1 0 0,0 1 1 0 0,0-1-1 0 0,0 1 1 0 0,-1-1 0 0 0,1 1-1 0 0,-1 0 1 0 0,0-1-1 0 0,1 1 1 0 0,-1-1-1 0 0,-1 1 1 0 0,1 4-1 0 0,-2 1-79 0 0,2 0-1 0 0,-1 15 0 0 0,1-16 29 0 0,0 0 1 0 0,-1 0-1 0 0,1 0 1 0 0,-4 10-1 0 0,-17 57 243 0 0,7-27-216 0 0,5-14-49 0 0,8-26 8 0 0,1-6 186 0 0,11-16-595 0 0,-4 6 665 0 0,3-8-26 0 0,2-5-204 0 0,10-27-43 0 0,-19 43-22 0 0,-1 0 0 0 0,1 0 0 0 0,6-11 0 0 0,-6 12-22 0 0,0 0 1 0 0,0-1 0 0 0,-1 1 0 0 0,3-9 0 0 0,-4 11-6 0 0,0 0 1 0 0,0 1 0 0 0,0-1 0 0 0,0 0-1 0 0,1 1 1 0 0,-1-1 0 0 0,1 1 0 0 0,-1 0-1 0 0,1 0 1 0 0,0-1 0 0 0,0 1 0 0 0,3-2-1 0 0,-4 3 35 0 0,0 0-1 0 0,0 0 0 0 0,0 0 0 0 0,0 0 0 0 0,0 0 0 0 0,0 0 1 0 0,0 0-1 0 0,-1 0 0 0 0,1 0 0 0 0,0 0 0 0 0,-1 0 0 0 0,1 0 1 0 0,-1-1-1 0 0,1 1 0 0 0,-1 0 0 0 0,1 0 0 0 0,-1-1 0 0 0,0 1 1 0 0,0-2-1 0 0,1 2 17 0 0,-1 1-1 0 0,0-1 0 0 0,0 0 0 0 0,0 1 0 0 0,0-1 0 0 0,0 1 0 0 0,0-1 1 0 0,0 1-1 0 0,0-1 0 0 0,0 1 0 0 0,1-1 0 0 0,-1 1 0 0 0,0-1 0 0 0,1 1 0 0 0,-1-1 0 0 0,0 1 0 0 0,0 0 0 0 0,1-1 0 0 0,-1 1 0 0 0,1-1 0 0 0,-1 1 0 0 0,0 0 0 0 0,2-1 0 0 0,-1 0 33 0 0,1-1 1 0 0,-1 1 0 0 0,1 0-1 0 0,-1-1 1 0 0,0 1 0 0 0,1-1-1 0 0,-1 0 1 0 0,0 1 0 0 0,1-3-1 0 0,3 16 292 0 0,-3 18 144 0 0,-2-26-465 0 0,1 1 0 0 0,-1 0 0 0 0,1-1 0 0 0,-1 1 0 0 0,-1 0 0 0 0,0 5 0 0 0,0 13-216 0 0,-4 113 200 0 0,5-135 4 0 0,0-1 1 0 0,0 1-1 0 0,0-1 1 0 0,0 1-1 0 0,0-1 1 0 0,1 1-1 0 0,-1-1 1 0 0,0 1-1 0 0,0-1 0 0 0,0 1 1 0 0,0-1-1 0 0,0 1 1 0 0,1-1-1 0 0,-1 1 1 0 0,0-1-1 0 0,1 1 0 0 0,-1-1 1 0 0,0 1-1 0 0,1-1 1 0 0,-1 1-1 0 0,0-1 1 0 0,1 0-1 0 0,-1 1 0 0 0,1-1 1 0 0,0 1-1 0 0,10 1-96 0 0,2-3 74 0 0,-9-1 17 0 0,-1 0-1 0 0,0 0 0 0 0,-1 0 0 0 0,1-1 0 0 0,0 1 0 0 0,0-1 0 0 0,-1 0 1 0 0,4-5-1 0 0,17-30-49 0 0,-7 12 17 0 0,-5 3-59 0 0,-10 20 88 0 0,0 1 0 0 0,0-1-1 0 0,0 1 1 0 0,1-1 0 0 0,-1 1 0 0 0,0 0 0 0 0,1 0-1 0 0,0 0 1 0 0,0 0 0 0 0,2-3 0 0 0,7-9-24 0 0,-11 13 29 0 0,1 0-1 0 0,0 0 1 0 0,-1 0-1 0 0,1 0 1 0 0,0 0-1 0 0,0 0 1 0 0,0 0-1 0 0,0 0 1 0 0,0 0-1 0 0,0 0 1 0 0,0 1-1 0 0,0-1 1 0 0,0 0-1 0 0,0 1 1 0 0,2-2-1 0 0,-2 2-2 0 0,0 0 0 0 0,0-1 0 0 0,-1 1-1 0 0,1 0 1 0 0,0 0 0 0 0,0-1-1 0 0,0 1 1 0 0,0 0 0 0 0,0 0-1 0 0,0 0 1 0 0,0 0 0 0 0,-1 0 0 0 0,1 0-1 0 0,0 1 1 0 0,0-1 0 0 0,0 0-1 0 0,0 0 1 0 0,0 1 0 0 0,-1-1 0 0 0,1 0-1 0 0,0 1 1 0 0,1 0 0 0 0,-1 0-14 0 0,0 0-1 0 0,0 0 1 0 0,0 0 0 0 0,0 0 0 0 0,-1 1 0 0 0,1-1 0 0 0,0 0-1 0 0,0 0 1 0 0,-1 1 0 0 0,1-1 0 0 0,-1 1 0 0 0,1 1 0 0 0,1 6-114 0 0,-1 0 1 0 0,0 0-1 0 0,-1 16 0 0 0,0-18 72 0 0,-6 49-243 0 0,5-53 86 0 0,2 0-1 0 0,-1 1 0 0 0,0-1 0 0 0,0 0 0 0 0,1 1 0 0 0,0-1 1 0 0,2 6-1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7.2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662 1 920 0 0,'-4'5'80'0'0,"-8"6"2255"0"0,-26 17 1 0 0,-8 8 1895 0 0,-77 66-2460 0 0,88-75-1065 0 0,-6 7 81 0 0,-29 25 232 0 0,28-26-499 0 0,-54 41-196 0 0,14-11-177 0 0,73-55-139 0 0,-1 0 13 0 0,1 0 1 0 0,-1-1-1 0 0,-1 0 1 0 0,-11 6 0 0 0,21-13-82 0 0,6-6-3104 0 0,5-5-1312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7.6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877 0 6216 0 0,'-12'7'661'0'0,"-5"1"-23"0"0,1 1-1 0 0,0 1 1 0 0,0 0-1 0 0,2 1 1 0 0,-26 23-1 0 0,-17 12 1073 0 0,-75 66 169 0 0,44-33-666 0 0,31-30-817 0 0,-35 28-246 0 0,16-18-574 0 0,-26 18 623 0 0,-9 0 320 0 0,101-69-883 0 0,-8 5-1074 0 0,16-12 446 0 0,9-10-102 0 0,7-5-3514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8.0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971 0 6448 0 0,'0'0'585'0'0,"-16"0"-474"0"0,11 2 371 0 0,-1-1 1 0 0,1 1-1 0 0,0 0 1 0 0,0 0-1 0 0,0 0 1 0 0,0 1-1 0 0,0 0 1 0 0,-7 6-1 0 0,5-5-51 0 0,-12 9 253 0 0,-24 24-1 0 0,3-4-219 0 0,-82 64 1826 0 0,105-83-2005 0 0,-16 19 0 0 0,-3 1-27 0 0,-96 93 228 0 0,-5 5-385 0 0,96-99-96 0 0,-84 50 1 0 0,92-62-7 0 0,8-7-258 0 0,0-1 0 0 0,-39 15 0 0 0,62-27-147 0 0,6-11-3168 0 0,7 3-1124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8.3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964 0 6648 0 0,'0'0'2445'0'0,"-8"4"-582"0"0,-6 2-985 0 0,6-2-591 0 0,0-1 1 0 0,0 1 0 0 0,1 0-1 0 0,0 1 1 0 0,0-1 0 0 0,-8 8 0 0 0,-100 83 1517 0 0,3 0-958 0 0,-42 37-164 0 0,-92 86-440 0 0,222-198-234 0 0,-20 17 27 0 0,-1-1 0 0 0,-75 44 0 0 0,117-78-34 0 0,2-2-7 0 0,0 1 0 0 0,-1 0 1 0 0,1 0-1 0 0,-1-1 0 0 0,1 1 1 0 0,-1 0-1 0 0,1-1 0 0 0,-1 0 1 0 0,-2 1-1 0 0,3-1-220 0 0,9-17-595 0 0,-2 11 468 0 0,-1 0 0 0 0,1 1 0 0 0,13-10 0 0 0,7-3-3427 0 0,-24 17 3430 0 0,18-14-4360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8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929 0 8144 0 0,'0'0'373'0'0,"-12"4"142"0"0,-5 1-19 0 0,1 1 0 0 0,0 1 1 0 0,0 1-1 0 0,1 0 1 0 0,-23 16-1 0 0,-67 58 2795 0 0,101-78-3271 0 0,-82 74 1149 0 0,46-39-751 0 0,-62 44 0 0 0,3-7-180 0 0,-21 14-117 0 0,-79 50-383 0 0,188-130 289 0 0,9-8-41 0 0,0 0 0 0 0,0 0 0 0 0,0 0 0 0 0,0-1 0 0 0,0 1 0 0 0,0 0-1 0 0,-1-1 1 0 0,1 0 0 0 0,0 1 0 0 0,-1-1 0 0 0,-4 1 0 0 0,5-1-721 0 0,4-3-231 0 0,5-6-860 0 0,4-2-3288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9.0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1031 3 1376 0 0,'-14'-2'1868'0'0,"8"3"-889"0"0,0 1 1 0 0,-1 0-1 0 0,1 0 0 0 0,0 0 0 0 0,0 1 1 0 0,1 0-1 0 0,-1 0 0 0 0,1 1 1 0 0,-10 7-1 0 0,-73 68 1880 0 0,58-54-2359 0 0,-17 13-31 0 0,1-2-15 0 0,2 2-1 0 0,-57 64 1 0 0,55-54-123 0 0,-75 61-1 0 0,60-61-265 0 0,-108 77 73 0 0,104-82-42 0 0,31-19-415 0 0,-48 25-1 0 0,71-40-495 0 0,7-6-3557 0 0,10-9 3444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9.3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1034 0 10712 0 0,'0'0'1277'0'0,"-2"1"-686"0"0,-12 4 47 0 0,-1 1 0 0 0,1 1 0 0 0,0 0 0 0 0,0 1 1 0 0,-16 13-1 0 0,3-4-153 0 0,-80 63 985 0 0,43-30-923 0 0,-175 121 272 0 0,119-76-878 0 0,25-19 787 0 0,26-24-520 0 0,-76 43 0 0 0,137-91-351 0 0,0-1-1 0 0,0 0 1 0 0,0 0-1 0 0,-11 3 1 0 0,8-4-38 0 0,11-2 136 0 0,0 0 1 0 0,0 0-1 0 0,0 0 0 0 0,0 0 1 0 0,0 0-1 0 0,0 0 1 0 0,0 0-1 0 0,0 0 1 0 0,0 0-1 0 0,0 0 0 0 0,0 0 1 0 0,0-1-1 0 0,0 1 1 0 0,0 0-1 0 0,0 0 1 0 0,0 0-1 0 0,0 0 0 0 0,0 0 1 0 0,0 0-1 0 0,0 0 1 0 0,0 0-1 0 0,0 0 1 0 0,0 0-1 0 0,0 0 0 0 0,0 0 1 0 0,0 0-1 0 0,0 0 1 0 0,0 0-1 0 0,0 0 1 0 0,0 0-1 0 0,0 0 0 0 0,0-1 1 0 0,0 1-1 0 0,0 0 1 0 0,0 0-1 0 0,-1 0 1 0 0,1 0-1 0 0,0 0 0 0 0,0 0 1 0 0,0 0-1 0 0,0 0 1 0 0,0 0-1 0 0,0 0 1 0 0,0 0-1 0 0,0 0 0 0 0,0 0 1 0 0,0 0-1 0 0,0 0 1 0 0,0 0-1 0 0,0 0 1 0 0,0 0-1 0 0,0 0 0 0 0,-1 0 1 0 0,1 0-1 0 0,0 0 1 0 0,0 0-1 0 0,0 0 1 0 0,0 0-1 0 0,0 0 0 0 0,0 0 1 0 0,0 1-1 0 0,0-1 1 0 0,0 0-1 0 0,0 0 0 0 0,0 0 1 0 0,0 0-1 0 0,0 0 1 0 0,5-6-1123 0 0,10-8-996 0 0,-3 5 63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19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943 1 9040 0 0,'3'0'132'0'0,"3"0"-56"0"0,-8 2 676 0 0,-3 0-392 0 0,0 0 0 0 0,-1 1 0 0 0,1-1 1 0 0,0 1-1 0 0,0 1 0 0 0,0-1 0 0 0,1 1 1 0 0,-1 0-1 0 0,-7 8 0 0 0,2-2 63 0 0,1 0 0 0 0,-2-1 0 0 0,-15 10 0 0 0,-10 10 221 0 0,-43 42 334 0 0,-152 128 633 0 0,187-166-1271 0 0,-115 89 424 0 0,-5 10-300 0 0,138-111-418 0 0,1 2-353 0 0,-37 23-1 0 0,52-41 277 0 0,29-29-345 0 0,1 6-1648 0 0,32-22 1 0 0,-28 22 615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0.0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1021 1 3224 0 0,'0'0'8586'0'0,"-8"3"-6531"0"0,0 0-1420 0 0,-7 4-232 0 0,0 0 0 0 0,0 0-1 0 0,1 1 1 0 0,0 1 0 0 0,0 0 0 0 0,-13 14-1 0 0,14-12-110 0 0,-22 16 0 0 0,-3 2 332 0 0,-7 11-171 0 0,-149 127 415 0 0,-14-18-1117 0 0,25-26 155 0 0,26-17 68 0 0,155-105 12 0 0,-10 7-296 0 0,9-6 24 0 0,8-6-73 0 0,29-20-2518 0 0,-11 10-2900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0.5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962 42 1840 0 0,'-11'5'519'0'0,"-10"3"6843"0"0,4-1-3971 0 0,10-5-2955 0 0,0 2 0 0 0,0-1 1 0 0,0 1-1 0 0,1 0 0 0 0,0 0 1 0 0,0 1-1 0 0,-7 6 0 0 0,-1 0-55 0 0,-40 33 689 0 0,-39 28-108 0 0,74-60-891 0 0,-196 140 1854 0 0,60-36-1096 0 0,-59 47-516 0 0,179-137-606 0 0,-7 7 99 0 0,32-25 391 0 0,7-5-464 0 0,10-7-326 0 0,52-30-3422 0 0,-32 18 2009 0 0,-4 2 384 0 0</inkml:trace>
  <inkml:trace contextRef="#ctx0" brushRef="#br0" timeOffset="1">1082 0 3680 0 0,'0'0'685'0'0,"-5"4"3699"0"0,-1 0-2614 0 0,-1 0 0 0 0,1 1 0 0 0,-8 8 0 0 0,-100 100 2761 0 0,30-30-3504 0 0,-91 75-967 0 0,85-81-28 0 0,-77 58-32 0 0,77-64 0 0 0,-37 16 0 0 0,108-75 0 0 0,7-2-208 0 0,10-8 96 0 0,0 0 0 0 0,0-1 0 0 0,1 1 0 0 0,-1 0 0 0 0,0-1 0 0 0,-1 0 0 0 0,1 1 0 0 0,0-1 0 0 0,0 0 0 0 0,0 0 0 0 0,-1 0 0 0 0,-2 0 0 0 0,12-8-3826 0 0,0-3-2043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6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0 184 10136 0 0,'0'0'2460'0'0,"2"0"-1704"0"0,11-1-215 0 0,-1 0 0 0 0,1-1 1 0 0,-1-1-1 0 0,0 0 0 0 0,0-1 0 0 0,0 0 1 0 0,17-8-1 0 0,-21 6-468 0 0,1 0 0 0 0,-1-1 0 0 0,0 0 0 0 0,14-16 0 0 0,-21 22-69 0 0,0-1-1 0 0,0 0 0 0 0,0 0 0 0 0,0 0 0 0 0,0 0 1 0 0,-1 0-1 0 0,1 0 0 0 0,-1-1 0 0 0,1-3 0 0 0,1-4 19 0 0,0-14-67 0 0,-2 4-198 0 0,1 20 227 0 0,-1-1-1 0 0,0 0 1 0 0,0 1 0 0 0,1-1-1 0 0,-1 1 1 0 0,0-1 0 0 0,0 0 0 0 0,0 1-1 0 0,0-1 1 0 0,0 0 0 0 0,0 1 0 0 0,0-1-1 0 0,0 0 1 0 0,0 1 0 0 0,0-1 0 0 0,-1 0-1 0 0,1 0 1 0 0,-2-8-41 0 0,2 9 65 0 0,0-1 0 0 0,-1 1-1 0 0,1 0 1 0 0,0-1 0 0 0,-1 1-1 0 0,1 0 1 0 0,0-1 0 0 0,-1 1-1 0 0,1 0 1 0 0,-1-1 0 0 0,1 1-1 0 0,0 0 1 0 0,-1 0 0 0 0,1 0-1 0 0,-1-1 1 0 0,1 1 0 0 0,-1 0-1 0 0,1 0 1 0 0,-1 0 0 0 0,1 0-1 0 0,-1 0 1 0 0,1 0 0 0 0,-1 0-1 0 0,0 0 1 0 0,-10 0-68 0 0,8 0 50 0 0,1 1 0 0 0,-1-1 0 0 0,1 1 0 0 0,-1 0 0 0 0,0 0 0 0 0,1 0 0 0 0,0 0 0 0 0,-1 0 0 0 0,1 1 0 0 0,0-1-1 0 0,-1 0 1 0 0,1 1 0 0 0,0 0 0 0 0,0 0 0 0 0,-2 2 0 0 0,1-1 25 0 0,0 1 1 0 0,-1 0-1 0 0,1 0 0 0 0,1 0 1 0 0,-1 0-1 0 0,0 1 0 0 0,-2 7 1 0 0,-14 27 4 0 0,16-33 30 0 0,-1 1 1 0 0,0 0-1 0 0,1 0 1 0 0,1 0-1 0 0,-1 1 0 0 0,1-1 1 0 0,0 0-1 0 0,1 1 0 0 0,-1 7 1 0 0,2-8-5 0 0,-1-5-24 0 0,1 1 1 0 0,0-1 0 0 0,0 1-1 0 0,0-1 1 0 0,0 0-1 0 0,0 1 1 0 0,1-1 0 0 0,-1 1-1 0 0,1-1 1 0 0,-1 1 0 0 0,1-1-1 0 0,0 0 1 0 0,0 0 0 0 0,0 1-1 0 0,0-1 1 0 0,0 0 0 0 0,1 0-1 0 0,-1 0 1 0 0,1 0-1 0 0,2 3 1 0 0,8 5 134 0 0,-10-8-126 0 0,0 0-1 0 0,0 0 1 0 0,0 0 0 0 0,0 0 0 0 0,1 0-1 0 0,-1-1 1 0 0,1 1 0 0 0,-1-1 0 0 0,1 1-1 0 0,0-1 1 0 0,-1 0 0 0 0,1 0 0 0 0,0 0 0 0 0,0-1-1 0 0,0 1 1 0 0,0-1 0 0 0,0 1 0 0 0,0-1-1 0 0,5 0 1 0 0,4-1-326 0 0,0-1 0 0 0,-1 1-1 0 0,1-2 1 0 0,-1 0 0 0 0,1 0 0 0 0,15-8-1 0 0,-7 1-637 0 0,0 1-9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0.8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829 0 5064 0 0,'0'0'3600'0'0,"-2"0"-1902"0"0,-2 1-1276 0 0,1-1 0 0 0,0 0-1 0 0,0 1 1 0 0,-1 0 0 0 0,1 0-1 0 0,0 0 1 0 0,0 0 0 0 0,0 1-1 0 0,0-1 1 0 0,0 1 0 0 0,0 0-1 0 0,-4 3 1 0 0,2 0-172 0 0,-1-1-1 0 0,1 1 1 0 0,0 1 0 0 0,0-1-1 0 0,-4 7 1 0 0,2-3 60 0 0,-1 0-1 0 0,0-1 0 0 0,-1 0 1 0 0,0 0-1 0 0,-14 9 1 0 0,-5 3 273 0 0,-211 182 3032 0 0,87-81-3653 0 0,-7 6 14 0 0,63-52 75 0 0,89-70-174 0 0,6-4-242 0 0,9-9-1455 0 0,0 1 442 0 0,1 0 1 0 0,14-8-1 0 0,1 0-3222 0 0,-4-2-753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1.2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946 6 8088 0 0,'8'-2'880'0'0,"-1"-1"5942"0"0,-11 9-5895 0 0,-27 25 529 0 0,-65 49-1 0 0,68-58-1617 0 0,-127 118 916 0 0,100-88-345 0 0,-1-2 0 0 0,-66 44 0 0 0,79-66-411 0 0,-152 106-31 0 0,159-106 34 0 0,2 1-1 0 0,1 2 1 0 0,-36 43 0 0 0,66-68 45 0 0,9-9-118 0 0,9-6-246 0 0,20-15-825 0 0,3-3-4285 0 0,-8 6-816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1.5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879 1 11976 0 0,'0'0'1200'0'0,"-2"1"-1099"0"0,-41 35 1248 0 0,-63 54 851 0 0,34-27-1818 0 0,2-2-265 0 0,45-38-88 0 0,-29 30 66 0 0,-3-3 1 0 0,-69 48 0 0 0,-124 70 1462 0 0,235-159-1702 0 0,0 2 0 0 0,1 0-1 0 0,-15 14 1 0 0,34-30-111 0 0,0 1 0 0 0,0 0-1 0 0,0 1 1 0 0,0 0 0 0 0,1-1 0 0 0,8-2-1 0 0,19-11-1579 0 0,14-11 179 0 0,0 2-8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1.9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468 0 5984 0 0,'15'0'5906'0'0,"-20"1"-4004"0"0,-4 4-1477 0 0,-1 0 1 0 0,1 0 0 0 0,0 1 0 0 0,1 1 0 0 0,-1 0 0 0 0,1 0-1 0 0,-14 16 1 0 0,-30 27 592 0 0,-74 55 1 0 0,24-22-325 0 0,70-56-81 0 0,-40 26 0 0 0,62-45-467 0 0,10-8-142 0 0,0 0-1 0 0,0 1 1 0 0,0-1-1 0 0,0 0 0 0 0,0 0 1 0 0,1 0-1 0 0,-1 0 1 0 0,0 0-1 0 0,0 0 1 0 0,0 0-1 0 0,0 1 0 0 0,0-1 1 0 0,0 0-1 0 0,0 0 1 0 0,0 0-1 0 0,0 0 0 0 0,1 0 1 0 0,-1 0-1 0 0,0 0 1 0 0,0 0-1 0 0,0 0 0 0 0,0 0 1 0 0,0 0-1 0 0,0 0 1 0 0,1 0-1 0 0,-1 0 1 0 0,0 0-1 0 0,0 0 0 0 0,0 0 1 0 0,0 0-1 0 0,0 0 1 0 0,0 0-1 0 0,1 0 0 0 0,-1 0 1 0 0,0 0-1 0 0,0 0 1 0 0,0 0-1 0 0,0 0 1 0 0,0 0-1 0 0,0 0 0 0 0,0 0 1 0 0,1 0-1 0 0,23-7-106 0 0,8-10-1568 0 0,-15 10 652 0 0</inkml:trace>
  <inkml:trace contextRef="#ctx0" brushRef="#br0" timeOffset="1">556 68 11256 0 0,'-12'8'1204'0'0,"-47"27"-229"0"0,26-16 1219 0 0,-33 25 0 0 0,29-17-1092 0 0,-60 50 439 0 0,77-61-1179 0 0,-27 28 597 0 0,33-31-748 0 0,10-10-155 0 0,1 0 1 0 0,-1 0-1 0 0,1 1 1 0 0,0-1-1 0 0,0 1 1 0 0,0 0-1 0 0,-4 7 1 0 0,6-10-105 0 0,4-1-198 0 0,0-1 0 0 0,-1 1-1 0 0,1-1 1 0 0,-1 0 0 0 0,1 0 0 0 0,-1 0-1 0 0,1 0 1 0 0,3-3 0 0 0,9-4-1827 0 0,20-8-2714 0 0,-16 9-395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2.2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246 0 4608 0 0,'0'0'208'0'0,"-4"5"32"0"0,-14 5 364 0 0,13-8 415 0 0,1 0 0 0 0,-1 1 0 0 0,1 0-1 0 0,-6 3 1 0 0,-17 13 3477 0 0,21-16-3878 0 0,1 0 0 0 0,-1 1-1 0 0,-6 5 1 0 0,-112 97 3062 0 0,109-93-3642 0 0,15-13-38 0 0,0 0 0 0 0,0 0 0 0 0,0 0 0 0 0,0 0 0 0 0,0 0 0 0 0,0 0 0 0 0,0 0 0 0 0,1 0 0 0 0,-1 0 0 0 0,0 0 0 0 0,0 1 0 0 0,0-1 0 0 0,0 0 0 0 0,0 0 0 0 0,0 0 0 0 0,0 0 0 0 0,0 0 0 0 0,0 0 0 0 0,0 0 0 0 0,1 0 0 0 0,-1 0 0 0 0,0 0 0 0 0,0 1 0 0 0,0-1 0 0 0,0 0 0 0 0,0 0 0 0 0,0 0 0 0 0,0 0 0 0 0,0 0 0 0 0,0 0 0 0 0,0 0 0 0 0,0 0 0 0 0,0 1 0 0 0,0-1 0 0 0,0 0 0 0 0,0 0 0 0 0,0 0 0 0 0,0 0 0 0 0,0 0 0 0 0,0 0 0 0 0,0 0 0 0 0,0 1 0 0 0,0-1 0 0 0,0 0 0 0 0,0 0 0 0 0,0 0 0 0 0,0 0 0 0 0,-1 0 0 0 0,1 0 0 0 0,0 0 0 0 0,0 0 0 0 0,0 0 0 0 0,0 0 0 0 0,0 1 0 0 0,0-1 0 0 0,0 0 0 0 0,0 0 0 0 0,0 0 0 0 0,7-2 0 0 0,21-7-640 0 0,-15 5-557 0 0,21-9 0 0 0,-14 2-529 0 0</inkml:trace>
  <inkml:trace contextRef="#ctx0" brushRef="#br0" timeOffset="1">316 61 2304 0 0,'-13'6'84'0'0,"0"1"0"0"0,-23 16-1 0 0,17-10 310 0 0,-59 33 11460 0 0,25-17-7627 0 0,44-21-3718 0 0,0-1-1053 0 0,4-5-4375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3.0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6 920 0 0,'12'-5'6976'0'0,"-14"15"-5620"0"0,-1-4-989 0 0,-1 1 0 0 0,0-1 1 0 0,0 1-1 0 0,0-1 0 0 0,-1 0 1 0 0,-9 9-1 0 0,-39 30 593 0 0,44-38-847 0 0,-74 53 238 0 0,16-13-318 0 0,30-20-917 0 0,-2 0-3536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3:24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3 1840 0 0,'2'-1'400'0'0,"10"-1"1788"0"0,-8 4 1677 0 0,-15 9 4219 0 0,1-2-6172 0 0,1 1-3458 0 0,6-8 1646 0 0,1 1 0 0 0,-1-1-1 0 0,1 0 1 0 0,-1 1 0 0 0,0-1-1 0 0,-4 2 1 0 0,-13 11 258 0 0,-35 37-526 0 0,50-46-4078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 4608 0 0,'0'0'208'0'0,"2"-1"135"0"0,-1-1-170 0 0,0 1 1 0 0,0 0-1 0 0,0-1 1 0 0,0 1-1 0 0,0-1 1 0 0,0 1 0 0 0,-1-1-1 0 0,1 1 1 0 0,0-1-1 0 0,-1 0 1 0 0,1 1-1 0 0,-1-1 1 0 0,0 0 0 0 0,1 1-1 0 0,-1-6 8066 0 0,1 21-7534 0 0,3 3-479 0 0,-3-14-184 0 0,0 0-1 0 0,0 0 1 0 0,0 0 0 0 0,-1 0-1 0 0,1 0 1 0 0,-1 4-1 0 0,1 0 76 0 0,-1-1-1 0 0,1 1 1 0 0,3 9-1 0 0,-2-9-10 0 0,0-1-1 0 0,-1 1 1 0 0,0 9-1 0 0,1 23 355 0 0,-2-19-50 0 0,-1 26 0 0 0,3-3-413 0 0,0-14 24 0 0,-4 26 175 0 0,1-23-226 0 0,5 51 0 0 0,1-55-17 0 0,-3-18 38 0 0,-1-1 0 0 0,2 18 0 0 0,-3 137 277 0 0,-4-47 1111 0 0,8-36-1042 0 0,-3-43-291 0 0,1 0 0 0 0,11 56 0 0 0,-8-45-29 0 0,-5-35-38 0 0,1 1-1 0 0,4 14 1 0 0,-3-10 63 0 0,0-1 0 0 0,-1 1 0 0 0,-1 0 0 0 0,-4 35 0 0 0,2-32-31 0 0,1-1 0 0 0,1 1-1 0 0,3 31 1 0 0,3-20 234 0 0,-3-16-356 0 0,0 0-1 0 0,0 26 1 0 0,-2-31 69 0 0,0 0 1 0 0,1 1-1 0 0,6 20 1 0 0,-5-24 212 0 0,-1 0 0 0 0,0 1 0 0 0,-1-1 0 0 0,1 1-1 0 0,-2 0 1 0 0,1-1 0 0 0,-2 12 0 0 0,-4 55 475 0 0,1-14-1038 0 0,2-38 202 0 0,2-17 130 0 0,-1 0 0 0 0,0-1 0 0 0,-2 10 0 0 0,-1 2 60 0 0,-3 33-1 0 0,3-20 13 0 0,2-16 41 0 0,2 0 0 0 0,0 20 0 0 0,1-5 81 0 0,2-7-20 0 0,-2-19-79 0 0,-1 1 0 0 0,1-1 0 0 0,-1 0 1 0 0,1 0-1 0 0,-1 1 0 0 0,-1 5 0 0 0,-2 3 49 0 0,-1 7 106 0 0,-6 21 0 0 0,9-36-223 0 0,-1 0 1 0 0,2 0-1 0 0,-1 0 0 0 0,0 10 0 0 0,2-11 32 0 0,-1 0 1 0 0,-1 0-1 0 0,1-1 1 0 0,-1 1-1 0 0,1 0 1 0 0,-1 0-1 0 0,0-1 0 0 0,-2 5 1 0 0,1-2 54 0 0,0 1 1 0 0,0 0-1 0 0,1 0 1 0 0,-1 0-1 0 0,2 0 1 0 0,-1 0-1 0 0,1 0 0 0 0,0 0 1 0 0,0 0-1 0 0,2 10 1 0 0,0 15-182 0 0,-6 54 920 0 0,3-66-590 0 0,0 0 0 0 0,-4 20-1 0 0,2-16-259 0 0,1 0 0 0 0,1 35 1 0 0,2-31-55 0 0,-7 48 0 0 0,1-43 149 0 0,-1 42-1 0 0,6-64-23 0 0,1 0-1 0 0,0-1 1 0 0,4 15 0 0 0,4 28-16 0 0,-8-41-20 0 0,1-8-90 0 0,9 3-16 0 0,-8-5-294 0 0,13-4-3483 0 0,8-5 1564 0 0,-19 5-24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3224 0 0,'14'0'368'0'0,"-11"0"2088"0"0,-5 0-1612 0 0,2 0-750 0 0,0 0 1 0 0,0 0-1 0 0,0 0 1 0 0,0 0-1 0 0,-1 0 1 0 0,1 0-1 0 0,0 0 1 0 0,0 0-1 0 0,0 0 1 0 0,0 0-1 0 0,0 0 1 0 0,-1 0-1 0 0,1 0 1 0 0,0 0-1 0 0,0 1 1 0 0,0-1-1 0 0,0 0 1 0 0,0 0-1 0 0,0 0 1 0 0,0 0-1 0 0,-1 0 1 0 0,1 0-1 0 0,0 0 1 0 0,0 0-1 0 0,0 0 1 0 0,0 0-1 0 0,0 1 1 0 0,0-1-1 0 0,0 0 1 0 0,0 0 0 0 0,0 0-1 0 0,0 0 1 0 0,0 0-1 0 0,0 0 1 0 0,0 1-1 0 0,0-1 1 0 0,0 0-1 0 0,0 0 1 0 0,0 0-1 0 0,0 0 1 0 0,0 0-1 0 0,0 0 1 0 0,0 1-1 0 0,0-1 1 0 0,0 0-1 0 0,0 0 1 0 0,0 0-1 0 0,0 0 1 0 0,0 0-1 0 0,0 0 1 0 0,0 1-1 0 0,0-1 1 0 0,0 0-1 0 0,0 0 1 0 0,0 0-1 0 0,0 0 1 0 0,0 0-1 0 0,0 0 1 0 0,12 5 1164 0 0,-7-4-1165 0 0,-1 0 1 0 0,1 0-1 0 0,0-1 1 0 0,8 0 0 0 0,8-1 585 0 0,26 0 0 0 0,7 1-160 0 0,8-3 73 0 0,8 0-24 0 0,-53 2-418 0 0,0 0 0 0 0,0 2 0 0 0,-1 0 0 0 0,1 0 0 0 0,17 6 0 0 0,8-1 164 0 0,-34-5-249 0 0,1-1 0 0 0,16-1 0 0 0,-17 0-39 0 0,0 0 0 0 0,0 1 0 0 0,0 0 0 0 0,0 1 0 0 0,8 1 0 0 0,13 3 184 0 0,43 1 0 0 0,-33-3-77 0 0,-17-3-188 0 0,-1 0 0 0 0,1-1 0 0 0,22-4 0 0 0,-26 2-3 0 0,1 1 1 0 0,0 1-1 0 0,0 0 0 0 0,31 4 0 0 0,-15 1 57 0 0,0-2 0 0 0,40-3 0 0 0,-20 0 0 0 0,-30 3 114 0 0,35 5 0 0 0,-40-3-37 0 0,-1-2 0 0 0,0 0 0 0 0,27-1 0 0 0,-28-2-102 0 0,0 1 0 0 0,25 4-1 0 0,18 0-58 0 0,43 1 187 0 0,-65-2-190 0 0,55-3-1 0 0,-32-2 263 0 0,-44 2-150 0 0,0-1-1 0 0,21-3 0 0 0,-30 3-24 0 0,-1 1 0 0 0,1 0 0 0 0,0 0 0 0 0,14 3 0 0 0,17 0 0 0 0,-22-3 0 0 0,-1 0 0 0 0,32-7 0 0 0,-38 6 0 0 0,1 0 0 0 0,-1 1 0 0 0,18 2 0 0 0,2-1 0 0 0,0-1 0 0 0,-5 1 0 0 0,46-5 0 0 0,-26 2 0 0 0,-33 2 0 0 0,23-2 0 0 0,-10-1 779 0 0,52 4-1 0 0,-35 0-311 0 0,55-1-451 0 0,-22-6-16 0 0,-38 5 0 0 0,-21 0 0 0 0,31 2 0 0 0,-15 0 0 0 0,-16-1 466 0 0,26 5-1 0 0,-35-4-355 0 0,0-1 0 0 0,0 0 0 0 0,0 0-1 0 0,-1-1 1 0 0,1 0 0 0 0,11-2 0 0 0,-19 3-124 0 0,3-1-28 0 0,1 1 0 0 0,-1 0-1 0 0,0 0 1 0 0,0 0 0 0 0,0 1 0 0 0,0-1 0 0 0,5 2 0 0 0,14 1 97 0 0,10-3 431 0 0,-15 1-524 0 0,-1 0 1 0 0,1-2 0 0 0,-1 0-1 0 0,23-5 1 0 0,-32 5 66 0 0,0 0 1 0 0,1 0-1 0 0,-1 1 1 0 0,0 0-1 0 0,1 0 0 0 0,-1 0 1 0 0,0 1-1 0 0,8 2 0 0 0,31 2-50 0 0,-23-6-55 0 0,26-3 1 0 0,-14 4 194 0 0,-29 1-95 0 0,1-1 0 0 0,-1 1-1 0 0,1-2 1 0 0,-1 1 0 0 0,9-2-1 0 0,-7 1-23 0 0,-1 0 0 0 0,1 0 0 0 0,-1 1 0 0 0,1 0 0 0 0,9 1 0 0 0,6 1 0 0 0,29-2 0 0 0,-20 2 0 0 0,1-3 0 0 0,47-5 0 0 0,-67 3 0 0 0,-9 2 0 0 0,0 0 0 0 0,0 0 0 0 0,0 1 0 0 0,-1-1 0 0 0,1 1 0 0 0,0 0 0 0 0,4 1 0 0 0,38 5 0 0 0,-43-6 0 0 0,0 0 0 0 0,-1 0 0 0 0,1 0 0 0 0,0 0 0 0 0,-1-1 0 0 0,1 1 0 0 0,3-2 0 0 0,13-1 0 0 0,10 2 0 0 0,-22 0 0 0 0,1 0 0 0 0,-1 1 0 0 0,0 0 0 0 0,0 0 0 0 0,0 1 0 0 0,11 2 0 0 0,-3 0 0 0 0,1-1 0 0 0,0 0 0 0 0,-1-1 0 0 0,1-1 0 0 0,18-1 0 0 0,4 0 0 0 0,328 1 535 0 0,-356 0-629 0 0,1 1 0 0 0,13 3 0 0 0,-14-2 36 0 0,1-1 1 0 0,13 1-1 0 0,109 2 58 0 0,-20 0 0 0 0,-108-4 12 0 0,1 1 0 0 0,-1 0-1 0 0,0 0 1 0 0,9 3 0 0 0,-11-3 12 0 0,1 0 1 0 0,-1 0 0 0 0,0 0 0 0 0,1 0-1 0 0,-1-1 1 0 0,1 0 0 0 0,-1 1 0 0 0,0-1-1 0 0,1 0 1 0 0,-1-1 0 0 0,1 1 0 0 0,2-1-1 0 0,1-1 234 0 0,-1 1-1 0 0,1 0 1 0 0,0 0-1 0 0,12 0 1 0 0,-12 2-200 0 0,0-2 1 0 0,1 1-1 0 0,-1-1 1 0 0,7-2-1 0 0,3-2 108 0 0,-15 5-1581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0 148 0 0 0,'0'0'10312'0'0,"2"2"-9951"0"0,1 0-317 0 0,0 0-1 0 0,0 0 1 0 0,1-1 0 0 0,-1 1 0 0 0,0-1-1 0 0,1 0 1 0 0,-1 0 0 0 0,1 0 0 0 0,6 1-1 0 0,35 2 620 0 0,64 2 1836 0 0,-66-7-1965 0 0,-18 0-182 0 0,0 2 0 0 0,42 4 0 0 0,-41-1-62 0 0,1-2 0 0 0,47-3-1 0 0,-27 0-45 0 0,38-4 44 0 0,-42 1-158 0 0,35-8 262 0 0,-54 7-146 0 0,1 1-1 0 0,32-1 1 0 0,82-3 601 0 0,101 12-785 0 0,-52-18 3 0 0,-6 0-2 0 0,-58 7-80 0 0,110-3 22 0 0,-1 6 466 0 0,-212 3-214 0 0,-1-1 0 0 0,28-6 0 0 0,23-2-145 0 0,8-2-7 0 0,11-1-26 0 0,5 0 104 0 0,-35 3 14 0 0,-34 8-215 0 0,0 1 1 0 0,0 1 0 0 0,45 7-1 0 0,-51-5-33 0 0,32-1 0 0 0,6 1 173 0 0,-16 0-27 0 0,0-2-1 0 0,47-5 0 0 0,195-10 23 0 0,-56 22-203 0 0,-31-5-139 0 0,-103-3 1180 0 0,127 1-399 0 0,-54-8-278 0 0,128 8-84 0 0,-281-1-194 0 0,23-3 0 0 0,-23 1 0 0 0,24 0 0 0 0,94 3 507 0 0,-111 1-402 0 0,-14 0-111 0 0,0-1-1 0 0,0 0 0 0 0,8-1 1 0 0,10 2-252 0 0,-22 0 252 0 0,0-1 0 0 0,-1 1 0 0 0,1-1 0 0 0,0 0 0 0 0,0 0-1 0 0,-1 0 1 0 0,1-1 0 0 0,0 1 0 0 0,4-2 0 0 0,-7 2 15 0 0,1 0-1 0 0,-1 0 1 0 0,0-1 0 0 0,0 1 0 0 0,0 0-1 0 0,0 0 1 0 0,1 0 0 0 0,-1 0-1 0 0,0-1 1 0 0,0 1 0 0 0,1 0 0 0 0,-1 0-1 0 0,0 0 1 0 0,0 0 0 0 0,0 0-1 0 0,1 0 1 0 0,-1 0 0 0 0,0 0 0 0 0,0 0-1 0 0,1 0 1 0 0,-1 0 0 0 0,0 0-1 0 0,0 0 1 0 0,1 0 0 0 0,-1 0 0 0 0,0 0-1 0 0,0 0 1 0 0,1 0 0 0 0,-1 0-1 0 0,0 0 1 0 0,0 0 0 0 0,1 0 0 0 0,-1 0-1 0 0,0 1 1 0 0,4 0 39 0 0,18-7 300 0 0,-19 5-677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8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0 8752 0 0,'0'0'4534'0'0,"0"3"-4084"0"0,-6 54 838 0 0,6-53-1186 0 0,-1 1 1 0 0,1-1 0 0 0,-1 1-1 0 0,0-1 1 0 0,0 0 0 0 0,-3 7 0 0 0,2-7-11 0 0,1 0 1 0 0,-1 1 0 0 0,1-1-1 0 0,0 1 1 0 0,1-1 0 0 0,-1 8 0 0 0,0-1 84 0 0,1-5-72 0 0,0 1-1 0 0,0-1 1 0 0,3 13-1 0 0,0-5 35 0 0,0 0 0 0 0,-1 0 0 0 0,0 25 0 0 0,2 137 383 0 0,2-133-201 0 0,-7-39-278 0 0,-3 2-22 0 0,3-4 458 0 0,2-8-450 0 0,0 0 0 0 0,1 0 0 0 0,0 0 0 0 0,0 0 0 0 0,5-9 0 0 0,1-5-182 0 0,-6 14 168 0 0,-1 2 19 0 0,0 0 0 0 0,1 0 0 0 0,-1 0 0 0 0,1 0 0 0 0,0 1 0 0 0,0-1 0 0 0,1 0 0 0 0,3-4 0 0 0,3-2-68 0 0,-2-1 0 0 0,10-15 0 0 0,-14 25-44 0 0,4 1 65 0 0,-4-1 33 0 0,-1 1 1 0 0,1 0 0 0 0,0 0 0 0 0,0 0-1 0 0,-1 0 1 0 0,1 0 0 0 0,0 1 0 0 0,0-1 0 0 0,-1 1-1 0 0,1 0 1 0 0,-1 0 0 0 0,1 0 0 0 0,0 0-1 0 0,-1 0 1 0 0,4 3 0 0 0,-1 2-39 0 0,0 1-1 0 0,0-1 1 0 0,-1 1 0 0 0,0 0 0 0 0,0 0-1 0 0,-1 1 1 0 0,0-1 0 0 0,4 15-1 0 0,4 7-11 0 0,-10-27 36 0 0,0 0-1 0 0,0 0 1 0 0,-1 1-1 0 0,1-1 1 0 0,-1 0 0 0 0,1 0-1 0 0,-1 0 1 0 0,1 4-1 0 0,-2-3 4 0 0,1 0 0 0 0,-1 0-1 0 0,0-1 1 0 0,0 1 0 0 0,0 0 0 0 0,0-1-1 0 0,0 1 1 0 0,-1-1 0 0 0,-1 4 0 0 0,1-4 6 0 0,1 1 13 0 0,0-1 1 0 0,0 0-1 0 0,-1 0 1 0 0,1 0-1 0 0,-1 0 1 0 0,0 0-1 0 0,1 0 1 0 0,-1 0-1 0 0,0 0 0 0 0,0-1 1 0 0,0 1-1 0 0,0-1 1 0 0,-1 1-1 0 0,1-1 1 0 0,-4 2-1 0 0,0-1 82 0 0,1 1-115 0 0,0-2-1 0 0,-1 1 0 0 0,1 0 0 0 0,0-1 1 0 0,-1 0-1 0 0,1 0 0 0 0,-9 0 0 0 0,5-1 315 0 0,4 0-231 0 0,0 1 1 0 0,0-1-1 0 0,0-1 0 0 0,0 1 0 0 0,0-1 0 0 0,0 1 1 0 0,0-1-1 0 0,0-1 0 0 0,0 1 0 0 0,0-1 0 0 0,0 0 1 0 0,-7-4-1 0 0,3-4-92 0 0,8 8-150 0 0,1 0 0 0 0,0 0-1 0 0,0 0 1 0 0,0 0 0 0 0,0 0-1 0 0,0-1 1 0 0,1 1-1 0 0,-1 0 1 0 0,0 0 0 0 0,1 0-1 0 0,0 0 1 0 0,-1 0 0 0 0,1 0-1 0 0,0 0 1 0 0,0 0-1 0 0,0 0 1 0 0,2-2 0 0 0,9-6-6477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54 1376 0 0,'0'-16'919'0'0,"0"14"-35"0"0,0-1 1 0 0,0 0 0 0 0,-1 0-1 0 0,1 1 1 0 0,-1-1 0 0 0,0 0 0 0 0,-2-4-1 0 0,-3-4 4574 0 0,3 32-4902 0 0,1-12-389 0 0,0 4 76 0 0,1 0 0 0 0,0 1 0 0 0,1-1-1 0 0,3 25 1 0 0,15 54 320 0 0,-15-65-475 0 0,-2-22-14 0 0,-1 0-1 0 0,1 0 1 0 0,0 1 0 0 0,0-1 0 0 0,0 0 0 0 0,3 6 0 0 0,-2-6 10 0 0,1 1 0 0 0,-1 0-1 0 0,0 0 1 0 0,0 0 0 0 0,-1 0-1 0 0,1 8 1 0 0,0-5 1 0 0,-1 1 1 0 0,1 0 0 0 0,5 12-1 0 0,-4-11 36 0 0,5 23 0 0 0,-8-32-118 0 0,5 37 112 0 0,13 47 0 0 0,-14-72-86 0 0,1 27 0 0 0,-4-26-12 0 0,6 23 1 0 0,-4-26-18 0 0,-1 0 0 0 0,1 21 0 0 0,-3-23 0 0 0,1 1 0 0 0,1 0 0 0 0,3 15 0 0 0,12 46 456 0 0,-5-15 10 0 0,-4-20-201 0 0,-1 0 1 0 0,-1 0 0 0 0,0 73-1 0 0,-6-70-15 0 0,11 70 0 0 0,-6-63 916 0 0,-4-28-1275 0 0,6 25-1 0 0,-3-10 273 0 0,0 1 0 0 0,-3 66 0 0 0,-1-59-91 0 0,0 199-8 0 0,0-225-18 0 0,1 0-1 0 0,3 16 0 0 0,2 34 169 0 0,-3-47-199 0 0,-2 0 1 0 0,0 0-1 0 0,-1 0 1 0 0,0 0 0 0 0,-2 0-1 0 0,-7 35 1 0 0,5-30-50 0 0,1 1 0 0 0,1 40 1 0 0,2-50 23 0 0,0 1 111 0 0,0 0 0 0 0,-1 0 0 0 0,-5 28 0 0 0,1-34-90 0 0,5-9-13 0 0,-1 1 1 0 0,1 0-1 0 0,-1 0 1 0 0,1 0-1 0 0,0 0 1 0 0,0 0-1 0 0,0-1 1 0 0,0 1-1 0 0,0 0 1 0 0,0 0-1 0 0,1 3 1 0 0,-1 2-65 0 0,0 111-501 0 0,0-71 1177 0 0,0-37-420 0 0,0-4-162 0 0,0-1 0 0 0,0 1-1 0 0,0-1 1 0 0,1 1 0 0 0,0-1 0 0 0,3 10 0 0 0,-4-13-19 0 0,2 4 6 0 0,-9 8 25 0 0,7-13-38 0 0,0 0 1 0 0,0 0-1 0 0,0-1 1 0 0,0 1-1 0 0,0 0 1 0 0,0-1-1 0 0,0 1 1 0 0,1 0-1 0 0,-1 0 1 0 0,0-1-1 0 0,0 1 1 0 0,1 0-1 0 0,-1-1 1 0 0,0 1-1 0 0,1 0 1 0 0,-1-1-1 0 0,0 1 1 0 0,1 0-1 0 0,0 0 0 0 0,0 0 2 0 0,4 10 7 0 0,-2 6 41 0 0,-4-13-51 0 0,0 0-1 0 0,3 2 10 0 0,-1 1 0 0 0,0-1 0 0 0,-1 0 0 0 0,0 11 0 0 0,0-7 15 0 0,0 46 92 0 0,1-41-114 0 0,1-12-8 0 0,0 0 13 0 0,-1 15 40 0 0,1-8-39 0 0,1-3-8 0 0,-2 22 63 0 0,0-15-64 0 0,0-13 0 0 0,0 0 0 0 0,-1 0 0 0 0,1 0 0 0 0,0 1 0 0 0,-1-1 0 0 0,1 0 0 0 0,-1 0 0 0 0,0 0 0 0 0,1 1 0 0 0,-1-1 0 0 0,0 0 0 0 0,0 0 0 0 0,0 1 0 0 0,0 0 0 0 0,3 8 11 0 0,-3 0 32 0 0,0 1-33 0 0,0 31 65 0 0,0-39 61 0 0,-73 1 101 0 0,12-3-180 0 0,-98 13-1 0 0,65 6-7634 0 0,76-16-228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1376 0 0,'10'-4'2729'0'0,"-10"-8"-817"0"0,0-1-968 0 0,-1-7 4944 0 0,0 13-1207 0 0,0 18-4394 0 0,4 26 143 0 0,3 17 98 0 0,-5-21-124 0 0,10 52 0 0 0,-10-69-208 0 0,1 27 1 0 0,-3-27-50 0 0,5 27 1 0 0,0-19-72 0 0,0 3 114 0 0,3 46 0 0 0,-7-66-152 0 0,1-1-1 0 0,0 1 1 0 0,0-1-1 0 0,2 7 1 0 0,-1-7-25 0 0,-1 0 1 0 0,1 0 0 0 0,-2 0 0 0 0,1 6-1 0 0,5 42 159 0 0,-4-37-98 0 0,1 22 0 0 0,-2-22-17 0 0,4 24-1 0 0,-3-31-45 0 0,-1 0-1 0 0,0 0 1 0 0,0 0-1 0 0,-1 1 1 0 0,0-1-1 0 0,-1 0 1 0 0,-3 19 0 0 0,1-13 110 0 0,1-1 0 0 0,0 1 1 0 0,1 0-1 0 0,2 22 0 0 0,0-7-65 0 0,0-16-168 0 0,0 0 0 0 0,5 19 0 0 0,-3-18 146 0 0,-1 0 0 0 0,1 22 0 0 0,0-8 221 0 0,-2-23-199 0 0,0 0 0 0 0,0 0 0 0 0,-1 0-1 0 0,-1 9 1 0 0,-6 53 42 0 0,0 2 4 0 0,6-65-88 0 0,1-1-1 0 0,0 1 1 0 0,0 0-1 0 0,1-1 1 0 0,1 11 0 0 0,1 12 64 0 0,-2-16-40 0 0,0-1 0 0 0,1 1 1 0 0,5 18-1 0 0,-5-19 32 0 0,1 0-1 0 0,-1 0 1 0 0,1 19 0 0 0,3 22 186 0 0,-6 149-256 0 0,0-192-12 0 0,1 1 0 0 0,4 16 0 0 0,-3-17 0 0 0,0 0 0 0 0,0 18 0 0 0,-2-15 16 0 0,0 7 26 0 0,4 33 0 0 0,-3-45-30 0 0,-1 0-1 0 0,1 1 0 0 0,-2 11 1 0 0,0 21 14 0 0,0-36 0 0 0,1 1 2 0 0,7 15 25 0 0,4 20 12 0 0,-8-35-54 0 0,-1 1 0 0 0,0 0 0 0 0,0 0 0 0 0,0 0 0 0 0,-1 0 0 0 0,0 1 0 0 0,0-1 0 0 0,-1 0 0 0 0,1 0-1 0 0,-1 1 1 0 0,-1 7 0 0 0,-1 29-2 0 0,-1-24 3 0 0,2-17 0 0 0,1 1 0 0 0,-1-1 0 0 0,1 0 0 0 0,0 1 0 0 0,-1-1 0 0 0,1 0 0 0 0,0 1 0 0 0,1 3 0 0 0,1 0-2 0 0,-1-4 3 0 0,-1-1 0 0 0,0 0 1 0 0,1 0-1 0 0,-1 0 0 0 0,0 1 0 0 0,1-1 0 0 0,-1 0 1 0 0,0 0-1 0 0,0 0 0 0 0,0 1 0 0 0,0-1 0 0 0,0 0 1 0 0,-1 3-1 0 0,0 2 59 0 0,0 1 0 0 0,0 0 0 0 0,1-1 0 0 0,0 1 0 0 0,0 0 0 0 0,1 0 0 0 0,1 9 0 0 0,4 28-587 0 0,-5-39 527 0 0,0 0 0 0 0,0 0 0 0 0,-1 0 0 0 0,0 0 0 0 0,0 0 0 0 0,-1 0 0 0 0,1 1 0 0 0,-2 5 0 0 0,0 1 0 0 0,0 0 0 0 0,1 11 0 0 0,1-13 0 0 0,1-4 0 0 0,-1 0 0 0 0,0-1 0 0 0,-1 1 0 0 0,1 0 0 0 0,-1 0 0 0 0,0 0 0 0 0,-3 8 0 0 0,4-14 0 0 0,-1 2 5 0 0,0-1 0 0 0,0 1 0 0 0,0-1 0 0 0,0 1 0 0 0,1 0 0 0 0,-1-1 0 0 0,1 1 0 0 0,-1 0 0 0 0,1 0 0 0 0,0-1 0 0 0,0 1 0 0 0,0 0 0 0 0,0 0 0 0 0,0-1 0 0 0,0 4 0 0 0,1 24 87 0 0,-5 55 755 0 0,3-81-836 0 0,5 16 73 0 0,4 3 141 0 0,2 1-193 0 0,-8-18 7 0 0,-1-3-23 0 0,-3 18-7 0 0,2 30-145 0 0,0-37-2716 0 0,0-1 1197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1 2760 0 0,'0'0'4537'0'0,"-2"1"-3126"0"0,-17 13 1993 0 0,18-13-2780 0 0,0 0-536 0 0,0-1 0 0 0,0 1-1 0 0,0-1 1 0 0,0 1 0 0 0,0 0 0 0 0,0-1 0 0 0,0 1 0 0 0,0 0 0 0 0,0 0 0 0 0,1-1 0 0 0,-1 1 0 0 0,0 0 0 0 0,1 0 0 0 0,-1 0 0 0 0,0 0 0 0 0,1 0 0 0 0,-1 0 0 0 0,1 0 0 0 0,0 0 0 0 0,-1 0-1 0 0,1 0 1 0 0,0 0 0 0 0,0 0 0 0 0,-1 1 0 0 0,1 0 0 0 0,0 2 465 0 0,1 1 0 0 0,0-1-1 0 0,-1 0 1 0 0,4 8 0 0 0,1 13-324 0 0,-5-14-58 0 0,1 0 0 0 0,1 0 0 0 0,4 16 0 0 0,0 3 64 0 0,0-10-105 0 0,-5-16-111 0 0,0-1 1 0 0,0 0-1 0 0,0 0 0 0 0,0 1 0 0 0,-1-1 0 0 0,1 1 1 0 0,-1-1-1 0 0,0 1 0 0 0,0-1 0 0 0,-1 7 0 0 0,-3 1 1 0 0,3-9-16 0 0,0-1-1 0 0,1 1 1 0 0,-1 0 0 0 0,1-1 0 0 0,-1 1 0 0 0,1 0-1 0 0,-1-1 1 0 0,1 1 0 0 0,0 0 0 0 0,0 0 0 0 0,0-1-1 0 0,0 1 1 0 0,0 0 0 0 0,0-1 0 0 0,1 4-1 0 0,4 8 10 0 0,-4-10-2 0 0,1 1 0 0 0,-1-1 0 0 0,0 0-1 0 0,0 1 1 0 0,0-1 0 0 0,-1 1-1 0 0,1 4 1 0 0,0 79 861 0 0,0-67-618 0 0,0-11-64 0 0,-1 0 1 0 0,5 17-1 0 0,-2-12-211 0 0,-1 1-1 0 0,0-1 1 0 0,-1 1-1 0 0,-1 17 1 0 0,0-12-27 0 0,3 24 1 0 0,-2-37 65 0 0,-1 1-1 0 0,0-1 1 0 0,0 1 0 0 0,-3 12 0 0 0,2-12-11 0 0,0 0 0 0 0,0 0 0 0 0,1 11 0 0 0,2-4 40 0 0,-2 1-1 0 0,-2 23 1 0 0,2-29 16 0 0,0 0 0 0 0,2 13 0 0 0,0 9 5 0 0,-2-16-24 0 0,1 0 0 0 0,1-1 0 0 0,7 32 0 0 0,-4-14-17 0 0,-5-26-13 0 0,1 0 1 0 0,0 0 0 0 0,4 12 0 0 0,-1-6 24 0 0,-1 0 0 0 0,-1 0 0 0 0,0 0 0 0 0,1 15 0 0 0,-3-18-5 0 0,0-9-29 0 0,7 121 643 0 0,-4-100-513 0 0,-2-19-106 0 0,0 0 1 0 0,-1 1-1 0 0,1-1 1 0 0,-1 0-1 0 0,0 0 1 0 0,0 0-1 0 0,-1 5 1 0 0,-4 19 300 0 0,2-20-346 0 0,1 0 0 0 0,1 1 0 0 0,0-1-1 0 0,0 1 1 0 0,0 0 0 0 0,1-1 0 0 0,0 1-1 0 0,0 0 1 0 0,3 13 0 0 0,-1-13 10 0 0,0 0 0 0 0,-1 0 0 0 0,1 13 0 0 0,-2-12 37 0 0,1 0 1 0 0,3 13 0 0 0,-1-8-39 0 0,0-1 1 0 0,-1 0 0 0 0,0 1-1 0 0,-2-1 1 0 0,1 1-1 0 0,-1-1 1 0 0,-1 1 0 0 0,-4 17-1 0 0,5-10 7 0 0,1-19 0 0 0,-1 1 0 0 0,0-1 0 0 0,0 1 0 0 0,0-1 0 0 0,0 1 0 0 0,-1-1 0 0 0,1 1 0 0 0,0-1 0 0 0,-1 1 0 0 0,0-1 0 0 0,0 0 0 0 0,0 1 0 0 0,-1 2 0 0 0,0-2 0 0 0,1-2 0 0 0,0 1 0 0 0,0-1 0 0 0,0 1 0 0 0,0-1 0 0 0,0 1 0 0 0,1-1 0 0 0,-1 1 0 0 0,1 0 0 0 0,-1-1 0 0 0,1 1 0 0 0,-1 0 0 0 0,1-1 0 0 0,0 1 0 0 0,0 0 0 0 0,0 3 0 0 0,-1 7 22 0 0,0-1-1 0 0,-6 24 0 0 0,6-34-19 0 0,1 0 0 0 0,0 0 1 0 0,0 0-1 0 0,0 0 0 0 0,0 0 0 0 0,0 1 0 0 0,0-1 0 0 0,0 0 0 0 0,0 0 0 0 0,0 0 0 0 0,0 0 0 0 0,0 0 0 0 0,1 2 0 0 0,0-2 0 0 0,-1 0-1 0 0,0 0 1 0 0,0 0 0 0 0,1-1-1 0 0,-1 1 1 0 0,0 0-1 0 0,0 0 1 0 0,0 0 0 0 0,0-1-1 0 0,0 1 1 0 0,0 0-1 0 0,0 0 1 0 0,0 0 0 0 0,-1-1-1 0 0,1 1 1 0 0,0 0-1 0 0,0 0 1 0 0,-1-1 0 0 0,1 1-1 0 0,0 0 1 0 0,-1 0-1 0 0,0 1 2 0 0,0 0-1 0 0,1-1 0 0 0,-1 1 0 0 0,1 0 0 0 0,-1 0 1 0 0,1 0-1 0 0,0-1 0 0 0,0 1 0 0 0,0 0 0 0 0,0 0 1 0 0,0 0-1 0 0,0-1 0 0 0,0 1 0 0 0,0 0 1 0 0,1 0-1 0 0,-1-1 0 0 0,1 1 0 0 0,-1 0 0 0 0,1 0 1 0 0,0-1-1 0 0,0 1 0 0 0,0-1 0 0 0,1 3 1 0 0,-2-4-3 0 0,0 1 0 0 0,1 0 1 0 0,-1 0 0 0 0,0 0-1 0 0,0 0 1 0 0,0 0-1 0 0,0 0 1 0 0,1 0 0 0 0,-1 0-1 0 0,-1 1 1 0 0,1-1 0 0 0,0 0-1 0 0,0 0 1 0 0,0 0 0 0 0,-1 0-1 0 0,1 0 1 0 0,0 0 0 0 0,-1 0-1 0 0,1 0 1 0 0,-2 2-1 0 0,-13 19 0 0 0,7-11-2 0 0,7-10 2 0 0,1 1 0 0 0,-1-1 0 0 0,0 1 0 0 0,1 0 0 0 0,0 0-1 0 0,-1-1 1 0 0,1 1 0 0 0,0 0 0 0 0,0 0 0 0 0,0 0 0 0 0,0-1 0 0 0,0 1-1 0 0,0 0 1 0 0,0 0 0 0 0,1 1 0 0 0,0 15 13 0 0,-7 18 40 0 0,6-34-48 0 0,-1 0-1 0 0,0 0 0 0 0,0 0 1 0 0,0 0-1 0 0,0 0 0 0 0,-3 4 1 0 0,0 1 18 0 0,3-7-23 0 0,1 0 1 0 0,0 1-1 0 0,0-1 1 0 0,-1 1-1 0 0,1-1 1 0 0,0 1-1 0 0,0-1 0 0 0,0 1 1 0 0,0-1-1 0 0,0 1 1 0 0,0-1-1 0 0,0 1 1 0 0,0-1-1 0 0,0 1 1 0 0,0-1-1 0 0,0 1 1 0 0,0-1-1 0 0,1 1 1 0 0,-1-1-1 0 0,0 1 1 0 0,1 0-1 0 0,0 2 1 0 0,0-1 2 0 0,0 0 0 0 0,0 0 0 0 0,-1 0 0 0 0,1 0-1 0 0,0 0 1 0 0,-1 0 0 0 0,1 0 0 0 0,-1 0 0 0 0,0 0 0 0 0,0 1 0 0 0,0-1 0 0 0,0 0 0 0 0,0 0 0 0 0,0 0 0 0 0,0 0 0 0 0,-1 0 0 0 0,0 3 0 0 0,0-2-2 0 0,1 0 0 0 0,-1-1 0 0 0,1 1 0 0 0,0 0 1 0 0,0-1-1 0 0,1 1 0 0 0,-1 0 0 0 0,0-1 0 0 0,1 1 1 0 0,0 3-1 0 0,0-4-1 0 0,0 1-1 0 0,-1-1 1 0 0,1 1 0 0 0,-1-1-1 0 0,0 1 1 0 0,0-1 0 0 0,0 0 0 0 0,0 5-1 0 0,-2 7 1 0 0,5-10 0 0 0,-1-1 0 0 0,-1-1 5 0 0,0-1-1 0 0,-1 1 1 0 0,1 0-1 0 0,-1 0 0 0 0,0-1 1 0 0,0 1-1 0 0,1 0 1 0 0,-1 0-1 0 0,0 0 1 0 0,0-1-1 0 0,-1 4 1 0 0,0 31 21 0 0,-3-18 19 0 0,4-17-36 0 0,-1 1-1 0 0,0-1 1 0 0,1 1 0 0 0,0 0-1 0 0,-1-1 1 0 0,1 1 0 0 0,0-1-1 0 0,0 1 1 0 0,0-1 0 0 0,0 1-1 0 0,0 0 1 0 0,0-1 0 0 0,0 1-1 0 0,0-1 1 0 0,1 1 0 0 0,0 1-1 0 0,-1-3-6 0 0,0 0-1 0 0,0 0 1 0 0,0 0-1 0 0,0 1 1 0 0,0-1-1 0 0,0 0 1 0 0,0 0-1 0 0,0 0 1 0 0,0 0-1 0 0,0 0 1 0 0,0 0-1 0 0,0 0 1 0 0,0 0-1 0 0,0 0 1 0 0,0 0-1 0 0,0 0 0 0 0,0 0 1 0 0,0 1-1 0 0,0-1 1 0 0,0 0-1 0 0,0 0 1 0 0,0 0-1 0 0,0 0 1 0 0,0 0-1 0 0,0 0 1 0 0,0 0-1 0 0,0 0 1 0 0,0 0-1 0 0,0 0 1 0 0,0 0-1 0 0,0 0 1 0 0,0 1-1 0 0,0-1 1 0 0,0 0-1 0 0,0 0 1 0 0,0 0-1 0 0,0 0 1 0 0,0 0-1 0 0,0 0 1 0 0,0 0-1 0 0,0 0 1 0 0,0 0-1 0 0,0 0 0 0 0,0 0 1 0 0,-1 0-1 0 0,1 0 1 0 0,0 0-1 0 0,0 0 1 0 0,0 0-1 0 0,0 0 1 0 0,0 0-1 0 0,0 0 1 0 0,0 0-1 0 0,-2 3-26 0 0,1-1 0 0 0,-1 1-1 0 0,1-1 1 0 0,-1 1-1 0 0,1 0 1 0 0,0-1 0 0 0,1 1-1 0 0,-1 0 1 0 0,0 0-1 0 0,1 0 1 0 0,-1 5 0 0 0,0-3 9 0 0,2 7 16 0 0,4-6 0 0 0,-1 2 0 0 0,-2 16 0 0 0,1-10 0 0 0,-2-7 96 0 0,1 0 0 0 0,-1 1 0 0 0,0 9 0 0 0,-5 8 211 0 0,4-22-511 0 0,0-1-20 0 0,-2 9 32 0 0,-6 6 152 0 0,8-13 51 0 0,2 0 7 0 0,-5 14 212 0 0,2-17-170 0 0,1 1 1 0 0,-1 0-1 0 0,1 0 1 0 0,0 0-1 0 0,0 0 1 0 0,0 0-1 0 0,0 0 1 0 0,0 0-1 0 0,0 3 0 0 0,1-3-49 0 0,0 0-1 0 0,0 1 0 0 0,0-1 0 0 0,0 0 0 0 0,1 0 1 0 0,-1 0-1 0 0,0-1 0 0 0,1 1 0 0 0,0 0 0 0 0,-1 0 1 0 0,1-1-1 0 0,3 3 0 0 0,-4-3-32 0 0,0-1-1 0 0,-1 1 1 0 0,1 0 0 0 0,-1-1-1 0 0,1 1 1 0 0,-1 0 0 0 0,1 0 0 0 0,-1-1-1 0 0,0 1 1 0 0,1 0 0 0 0,-1 0-1 0 0,0 0 1 0 0,0 0 0 0 0,1-1-1 0 0,-1 1 1 0 0,0 0 0 0 0,0 0 0 0 0,0 0-1 0 0,0 0 1 0 0,0 0 0 0 0,0-1-1 0 0,0 1 1 0 0,0 0 0 0 0,-1 0-1 0 0,1 1 1 0 0,-9 16-224 0 0,9-17 276 0 0,0-1-25 0 0,0 0 0 0 0,0 0 0 0 0,0 0 0 0 0,0 0 0 0 0,0 0 0 0 0,0 0 0 0 0,0 0 0 0 0,-1 1 1 0 0,1-1-1 0 0,0 0 0 0 0,0 0 0 0 0,0 0 0 0 0,0 0 0 0 0,0 0 0 0 0,0 0 0 0 0,0 0 0 0 0,0 0 0 0 0,0 0 0 0 0,0 0 0 0 0,0 1 0 0 0,0-1 0 0 0,0 0 0 0 0,0 0 1 0 0,0 0-1 0 0,0 0 0 0 0,0 0 0 0 0,0 0 0 0 0,0 0 0 0 0,0 0 0 0 0,1 0 0 0 0,-1 0 0 0 0,0 1 0 0 0,0-1 0 0 0,0 0 0 0 0,0 0 0 0 0,0 0 0 0 0,0 0 0 0 0,0 0 1 0 0,0 0-1 0 0,0 0 0 0 0,0 0 0 0 0,0 0 0 0 0,0 0 0 0 0,0 0 0 0 0,0 0 0 0 0,1 0 0 0 0,-1 0 0 0 0,0 0 0 0 0,0 0 0 0 0,1 1 12 0 0,-1 0 0 0 0,1-1 0 0 0,0 1 0 0 0,0 0-1 0 0,-1 0 1 0 0,1 0 0 0 0,-1-1 0 0 0,1 1 0 0 0,-1 0 0 0 0,1 0-1 0 0,-1 0 1 0 0,0 0 0 0 0,1 0 0 0 0,-1 0 0 0 0,0 0-1 0 0,0 0 1 0 0,1 0 0 0 0,-1 0 0 0 0,0 0 0 0 0,0 0 0 0 0,0 0-1 0 0,0 0 1 0 0,-1 0 0 0 0,1 0 0 0 0,0 0 0 0 0,0 0 0 0 0,-1 0-1 0 0,1 0 1 0 0,0 0 0 0 0,-1 0 0 0 0,1 0 0 0 0,-1-1-1 0 0,0 2 1 0 0,0 0-17 0 0,0 0 0 0 0,0 0 0 0 0,0 0 0 0 0,0 0 0 0 0,0 0 0 0 0,0 0 0 0 0,1 0 0 0 0,-1 0 0 0 0,1 0 0 0 0,-1 5 0 0 0,0 2 0 0 0,-1 9 1 0 0,3-15 1 0 0,0 1 6 0 0,-1 20 45 0 0,4 14-42 0 0,-3-35 32 0 0,-1-2-43 0 0,1-1 0 0 0,-1 1 1 0 0,1-1-1 0 0,-1 1 1 0 0,1-1-1 0 0,-1 1 0 0 0,1-1 1 0 0,-1 1-1 0 0,0-1 0 0 0,0 1 1 0 0,1-1-1 0 0,-1 1 1 0 0,0 0-1 0 0,0-1 0 0 0,1 1 1 0 0,-1-1-1 0 0,0 1 1 0 0,0 0-1 0 0,0-1 0 0 0,0 1 1 0 0,0 0-1 0 0,0-1 0 0 0,0 1 1 0 0,0-1-1 0 0,0 2 1 0 0,-1 1-1 0 0,0 15 0 0 0,-1-14 0 0 0,-1-2 0 0 0,-1 5-491 0 0,0 1-1 0 0,-5 13 1 0 0,9-14-1668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16 5760 0 0,'0'0'1877'0'0,"0"-16"7087"0"0,7 61-8231 0 0,-1-13-180 0 0,-1 6-247 0 0,-3-29-218 0 0,-1 1-1 0 0,1 13 0 0 0,-1-5 154 0 0,6 33 0 0 0,1 4 187 0 0,-7-40-403 0 0,5 92 48 0 0,-3-84-80 0 0,-2-20 12 0 0,-1 0 0 0 0,1 1 0 0 0,-1-1 0 0 0,0 1 0 0 0,1-1 0 0 0,-2 1-1 0 0,1 4 1 0 0,-3 11 343 0 0,1 22-1 0 0,1-20 142 0 0,-4 21-1 0 0,4-28-430 0 0,0 25-1 0 0,-1 6-374 0 0,-4 46 742 0 0,2-50-159 0 0,1 61 1 0 0,3-97-247 0 0,6 69 274 0 0,-6-65-262 0 0,0 1 0 0 0,1-1 0 0 0,0 0 0 0 0,3 11 0 0 0,12 77 106 0 0,-16-92-131 0 0,0-1-1 0 0,0 1 1 0 0,0-1-1 0 0,0 0 1 0 0,-1 1-1 0 0,-1 3 1 0 0,0 16 19 0 0,1 0 55 0 0,-4 24 0 0 0,4-36-25 0 0,-1 20 316 0 0,2-24-373 0 0,0-1 0 0 0,0 1 0 0 0,-1-1 0 0 0,0 1 0 0 0,-1-1 0 0 0,-2 9 0 0 0,2-6 25 0 0,-1 0-1 0 0,2 0 1 0 0,-1 1 0 0 0,2-1 0 0 0,-1 0-1 0 0,3 22 1 0 0,-1-1 97 0 0,0 26-367 0 0,0-5 485 0 0,-6 52 0 0 0,-1-9-58 0 0,2-62-219 0 0,1 38 0 0 0,-4-12-97 0 0,3 49 629 0 0,-2-47-360 0 0,0 3 54 0 0,6-42 23 0 0,-2 1 0 0 0,-5 35-1 0 0,0 1-114 0 0,3-15-86 0 0,4-34 3 0 0,-1-1 1 0 0,0 0 0 0 0,-3 14-1 0 0,3-20-7 0 0,1-1 0 0 0,0 1 0 0 0,-1 0 0 0 0,1 0 1 0 0,0 0-1 0 0,1 5 0 0 0,-2 12 31 0 0,-1-3 23 0 0,0 1-1 0 0,1 26 1 0 0,1-41-63 0 0,-6 50 78 0 0,6 138 106 0 0,6-161-170 0 0,-6-29-9 0 0,0 0 1 0 0,-1-1-1 0 0,1 1 1 0 0,0 0-1 0 0,0 0 1 0 0,0-1-1 0 0,0 1 1 0 0,0 0-1 0 0,0 0 1 0 0,0-1-1 0 0,0 1 1 0 0,1 0 0 0 0,-1 0-1 0 0,0-1 1 0 0,0 1-1 0 0,1 0 1 0 0,-1 0-1 0 0,0-1 1 0 0,1 1-1 0 0,0 1 1 0 0,1 1-3 0 0,-1 9 11 0 0,-1-11-16 0 0,0-1 1 0 0,1 1-1 0 0,-1-1 0 0 0,0 1 1 0 0,0-1-1 0 0,1 1 1 0 0,-1-1-1 0 0,0 1 0 0 0,1-1 1 0 0,-1 1-1 0 0,0-1 1 0 0,1 0-1 0 0,-1 1 0 0 0,1-1 1 0 0,-1 1-1 0 0,1-1 1 0 0,-1 0-1 0 0,1 0 0 0 0,-1 1 1 0 0,1-1-1 0 0,-1 0 1 0 0,1 0-1 0 0,-1 0 0 0 0,1 1 1 0 0,-1-1-1 0 0,1 0 1 0 0,0 0-1 0 0,12 1-2399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60 6128 0 0,'5'-1'76'0'0,"0"-1"1"0"0,0 1-1 0 0,0 0 1 0 0,1 1-1 0 0,5-1 0 0 0,-12 0 75 0 0,-2-2 1092 0 0,2 2-583 0 0,0 0-583 0 0,0 0 1 0 0,0 0-1 0 0,0 1 1 0 0,0-1-1 0 0,0 0 0 0 0,0 1 1 0 0,0-1-1 0 0,0 1 1 0 0,0-1-1 0 0,-1 1 1 0 0,0-1-1 0 0,-11-4 600 0 0,23-1 271 0 0,-6 3-632 0 0,1 1 0 0 0,-1 0 0 0 0,0 1 0 0 0,1-1 0 0 0,-1 1 0 0 0,1 0 0 0 0,0 0 0 0 0,-1 0 0 0 0,1 0 0 0 0,9 1 0 0 0,0-1-108 0 0,43-12 1180 0 0,-30 12-1040 0 0,1 2 0 0 0,29 3-1 0 0,25 2-262 0 0,-76-6 60 0 0,1 1 0 0 0,0 0-1 0 0,8 2 1 0 0,6 1 169 0 0,4 2 5 0 0,-20-4-274 0 0,1 0 0 0 0,-1-1 0 0 0,1 0 0 0 0,7 0 0 0 0,5-2 31 0 0,-14 0-54 0 0,0 0 0 0 0,0 1-1 0 0,0 0 1 0 0,7 0-1 0 0,2 2 29 0 0,-1 0 3 0 0,-1-1 1 0 0,0 0 0 0 0,15-1-1 0 0,36 0 101 0 0,10 0 44 0 0,54-6-284 0 0,-13 3 419 0 0,-18 2-118 0 0,-52 0-117 0 0,87 10 0 0 0,-118-8 26 0 0,0-1 1 0 0,16-3-1 0 0,-15 2-89 0 0,0 0-1 0 0,20 1 1 0 0,-4 3 48 0 0,0-2 0 0 0,0-1 0 0 0,0-1 0 0 0,38-7 0 0 0,-44 6-47 0 0,0 0 1 0 0,40 4 0 0 0,18-1 23 0 0,-52-3-50 0 0,-9 0 8 0 0,0 1 0 0 0,30 2 0 0 0,-37 0-16 0 0,123 7 60 0 0,-74-9-35 0 0,-29-1 35 0 0,48 5 1 0 0,36 3 1679 0 0,46-6-1952 0 0,-151 0 101 0 0,0-1-1 0 0,15-4 1 0 0,5 0 9 0 0,95-3 660 0 0,-112 7-533 0 0,0 1-1 0 0,15 2 0 0 0,11 0-273 0 0,165 8 182 0 0,-184-9 23 0 0,-10 0 19 0 0,21 3 1 0 0,-14-1 133 0 0,0-1-1 0 0,0-1 0 0 0,34-1 1 0 0,-13-1-17 0 0,34 3-244 0 0,41-1-57 0 0,-101-1 289 0 0,1 0 0 0 0,23 3 0 0 0,14 1 21 0 0,-5 1-103 0 0,-33-3 0 0 0,25 1 0 0 0,239-3-550 0 0,-249-3 749 0 0,-22 2-139 0 0,-1 0 1 0 0,1 1-1 0 0,0-1 0 0 0,9 2 1 0 0,-8 0-117 0 0,1-1 0 0 0,0 0 0 0 0,0-1 0 0 0,8-1 0 0 0,-7 1-16 0 0,-1 0 0 0 0,0 0 1 0 0,15 2-1 0 0,61 7 72 0 0,-67-6 0 0 0,27-2 0 0 0,-21-1 0 0 0,-4 0-2 0 0,36-6 0 0 0,-38 3 13 0 0,34 0 0 0 0,100 4 47 0 0,-74 6 438 0 0,37-12-1036 0 0,-75 6 540 0 0,-1 0 0 0 0,-20-1 0 0 0,-13 0 0 0 0,-1 1 0 0 0,1 0 0 0 0,0 0 0 0 0,7 1 0 0 0,-7 0 0 0 0,-5-1 0 0 0,-1 1 0 0 0,1-1 0 0 0,0 0 0 0 0,0 1 0 0 0,0-1 0 0 0,0 0 0 0 0,0 0 0 0 0,0 0 0 0 0,0 0 0 0 0,0 0 0 0 0,-1 0 0 0 0,1 0 0 0 0,0 0 0 0 0,0 0 0 0 0,1-1 0 0 0,17-4 0 0 0,-4 4 0 0 0,-3-2 0 0 0,0 3 11 0 0,3 3 42 0 0,-2-3 11 0 0,-3-2-16 0 0,-6 2-18 0 0,1-1 0 0 0,0 1 1 0 0,0 0-1 0 0,0 0 1 0 0,0 0-1 0 0,0 1 1 0 0,7 1-1 0 0,28 3 139 0 0,-37-5-110 0 0,-14 0-1048 0 0,1 0-221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4608 0 0,'0'0'208'0'0,"2"-1"135"0"0,-1 0-170 0 0,0-1 1 0 0,0 1-1 0 0,0 0 1 0 0,0-1-1 0 0,0 1 1 0 0,0-1 0 0 0,-1 1-1 0 0,1-1 1 0 0,0 0-1 0 0,-1 1 1 0 0,1-1-1 0 0,-1 0 1 0 0,0 1 0 0 0,1-1-1 0 0,-1-5 8066 0 0,1 22-7534 0 0,3 1-479 0 0,-3-13-184 0 0,0 0-1 0 0,0 0 1 0 0,0 0 0 0 0,-1 0-1 0 0,1 0 1 0 0,-1 4-1 0 0,1 0 76 0 0,-1 0-1 0 0,1-1 1 0 0,3 11-1 0 0,-2-11-10 0 0,0 0-1 0 0,-1 1 1 0 0,0 10-1 0 0,1 22 355 0 0,-2-20-50 0 0,-1 28 0 0 0,3-4-413 0 0,0-15 24 0 0,-4 27 175 0 0,1-23-226 0 0,5 51 0 0 0,1-54-17 0 0,-3-20 38 0 0,-1 0 0 0 0,2 18 0 0 0,-3 137 277 0 0,-4-46 1111 0 0,8-38-1042 0 0,-3-42-291 0 0,1 0 0 0 0,11 56 0 0 0,-8-45-29 0 0,-5-35-38 0 0,1 1-1 0 0,4 14 1 0 0,-3-10 63 0 0,0 0 0 0 0,-1-1 0 0 0,-1 1 0 0 0,-4 36 0 0 0,2-34-31 0 0,1 1 0 0 0,1-1-1 0 0,3 33 1 0 0,3-21 234 0 0,-3-17-356 0 0,0 1-1 0 0,0 26 1 0 0,-2-31 69 0 0,0 1 1 0 0,1-1-1 0 0,6 21 1 0 0,-5-24 212 0 0,-1 1 0 0 0,0-1 0 0 0,-1 1 0 0 0,1-1-1 0 0,-2 1 1 0 0,1 0 0 0 0,-2 11 0 0 0,-4 54 475 0 0,1-13-1038 0 0,2-38 202 0 0,2-17 130 0 0,-1 0 0 0 0,0 0 0 0 0,-2 8 0 0 0,-1 3 60 0 0,-3 33-1 0 0,3-20 13 0 0,2-16 41 0 0,2 1 0 0 0,0 18 0 0 0,1-4 81 0 0,2-7-20 0 0,-2-18-79 0 0,-1-1 0 0 0,1 0 0 0 0,-1 0 1 0 0,1 1-1 0 0,-1-1 0 0 0,-1 6 0 0 0,-2 3 49 0 0,-1 8 106 0 0,-6 19 0 0 0,9-35-223 0 0,-1 0 1 0 0,2 0-1 0 0,-1 0 0 0 0,0 10 0 0 0,2-11 32 0 0,-1 0 1 0 0,-1 0-1 0 0,1 0 1 0 0,-1-1-1 0 0,1 1 1 0 0,-1 0-1 0 0,0 0 0 0 0,-2 3 1 0 0,1 0 54 0 0,0-1 1 0 0,0 1-1 0 0,1 0 1 0 0,-1 0-1 0 0,2 0 1 0 0,-1 0-1 0 0,1 0 0 0 0,0 1 1 0 0,0-1-1 0 0,2 9 1 0 0,0 16-182 0 0,-6 55 920 0 0,3-68-590 0 0,0 1 0 0 0,-4 20-1 0 0,2-16-259 0 0,1 0 0 0 0,1 36 1 0 0,2-33-55 0 0,-7 50 0 0 0,1-45 149 0 0,-1 44-1 0 0,6-66-23 0 0,1 1-1 0 0,0 0 1 0 0,4 13 0 0 0,4 29-16 0 0,-8-41-20 0 0,1-8-90 0 0,9 3-16 0 0,-8-5-294 0 0,13-4-3483 0 0,8-5 1564 0 0,-19 6-24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3224 0 0,'14'0'368'0'0,"-11"0"2088"0"0,-5 1-1612 0 0,2-1-750 0 0,0 0 1 0 0,0 0-1 0 0,0 0 1 0 0,0 0-1 0 0,-1 0 1 0 0,1 0-1 0 0,0 0 1 0 0,0 0-1 0 0,0 0 1 0 0,0 0-1 0 0,0 0 1 0 0,-1 0-1 0 0,1 0 1 0 0,0 0-1 0 0,0 0 1 0 0,0 0-1 0 0,0 0 1 0 0,0 0-1 0 0,0 0 1 0 0,0 0-1 0 0,-1 0 1 0 0,1 0-1 0 0,0 1 1 0 0,0-1-1 0 0,0 0 1 0 0,0 0-1 0 0,0 0 1 0 0,0 0-1 0 0,0 0 1 0 0,0 0 0 0 0,0 0-1 0 0,0 1 1 0 0,0-1-1 0 0,0 0 1 0 0,0 0-1 0 0,0 0 1 0 0,0 0-1 0 0,0 0 1 0 0,0 0-1 0 0,0 1 1 0 0,0-1-1 0 0,0 0 1 0 0,0 0-1 0 0,0 0 1 0 0,0 0-1 0 0,0 0 1 0 0,0 1-1 0 0,0-1 1 0 0,0 0-1 0 0,0 0 1 0 0,0 0-1 0 0,0 0 1 0 0,0 0-1 0 0,0 0 1 0 0,0 0-1 0 0,0 1 1 0 0,0-1-1 0 0,0 0 1 0 0,12 5 1164 0 0,-7-4-1165 0 0,-1 0 1 0 0,1-1-1 0 0,0 1 1 0 0,8-1 0 0 0,8-2 585 0 0,26 2 0 0 0,7-1-160 0 0,8-1 73 0 0,8-2-24 0 0,-53 3-418 0 0,0 1 0 0 0,0 0 0 0 0,-1 1 0 0 0,1 1 0 0 0,17 4 0 0 0,8 1 164 0 0,-34-7-249 0 0,1 1 0 0 0,16-3 0 0 0,-17 1-39 0 0,0 1 0 0 0,0 0 0 0 0,0 0 0 0 0,0 0 0 0 0,8 3 0 0 0,13 1 184 0 0,43 3 0 0 0,-33-5-77 0 0,-17-1-188 0 0,-1-1 0 0 0,1-1 0 0 0,22-4 0 0 0,-26 2-3 0 0,1 1 1 0 0,0 0-1 0 0,0 2 0 0 0,31 3 0 0 0,-15 1 57 0 0,0-2 0 0 0,40-3 0 0 0,-20 0 0 0 0,-30 2 114 0 0,35 7 0 0 0,-40-4-37 0 0,-1-2 0 0 0,0 0 0 0 0,27-1 0 0 0,-28-2-102 0 0,0 1 0 0 0,25 4-1 0 0,18 0-58 0 0,43 1 187 0 0,-65-2-190 0 0,55-3-1 0 0,-32-1 263 0 0,-44 1-150 0 0,0-1-1 0 0,21-4 0 0 0,-30 4-24 0 0,-1 1 0 0 0,1 0 0 0 0,0 0 0 0 0,14 3 0 0 0,17 1 0 0 0,-22-4 0 0 0,-1-1 0 0 0,32-5 0 0 0,-38 4 0 0 0,1 2 0 0 0,-1-1 0 0 0,18 3 0 0 0,2-1 0 0 0,0 0 0 0 0,-5-1 0 0 0,46-4 0 0 0,-26 2 0 0 0,-33 2 0 0 0,23-2 0 0 0,-10-1 779 0 0,52 4-1 0 0,-35 0-311 0 0,55-1-451 0 0,-22-6-16 0 0,-38 4 0 0 0,-21 2 0 0 0,31 1 0 0 0,-15 0 0 0 0,-16-1 466 0 0,26 5-1 0 0,-35-4-355 0 0,0-1 0 0 0,0 0 0 0 0,0 0-1 0 0,-1-1 1 0 0,1 0 0 0 0,11-2 0 0 0,-19 3-124 0 0,3-1-28 0 0,1 1 0 0 0,-1 0-1 0 0,0 0 1 0 0,0 0 0 0 0,0 1 0 0 0,0-1 0 0 0,5 2 0 0 0,14 1 97 0 0,10-2 431 0 0,-15-1-524 0 0,-1 1 1 0 0,1-2 0 0 0,-1 0-1 0 0,23-5 1 0 0,-32 5 66 0 0,0 0 1 0 0,1 0-1 0 0,-1 1 1 0 0,0-1-1 0 0,1 2 0 0 0,-1-1 1 0 0,0 1-1 0 0,8 2 0 0 0,31 2-50 0 0,-23-6-55 0 0,26-3 1 0 0,-14 4 194 0 0,-29 1-95 0 0,1-1 0 0 0,-1 1-1 0 0,1-2 1 0 0,-1 1 0 0 0,9-2-1 0 0,-7 1-23 0 0,-1 0 0 0 0,1 0 0 0 0,-1 1 0 0 0,1 0 0 0 0,9 1 0 0 0,6 1 0 0 0,29-2 0 0 0,-20 2 0 0 0,1-3 0 0 0,47-6 0 0 0,-67 5 0 0 0,-9 1 0 0 0,0 0 0 0 0,0 0 0 0 0,0 0 0 0 0,-1 1 0 0 0,1 0 0 0 0,0 0 0 0 0,4 1 0 0 0,38 4 0 0 0,-43-4 0 0 0,0-1 0 0 0,-1 0 0 0 0,1 0 0 0 0,0 0 0 0 0,-1-1 0 0 0,1 1 0 0 0,3-2 0 0 0,13-1 0 0 0,10 1 0 0 0,-22 2 0 0 0,1-1 0 0 0,-1 1 0 0 0,0 0 0 0 0,0 0 0 0 0,0 1 0 0 0,11 2 0 0 0,-3 0 0 0 0,1-1 0 0 0,0 0 0 0 0,-1-1 0 0 0,1-1 0 0 0,18-1 0 0 0,4-1 0 0 0,328 2 535 0 0,-356 1-629 0 0,1 0 0 0 0,13 3 0 0 0,-14-2 36 0 0,1-1 1 0 0,13 1-1 0 0,109 2 58 0 0,-20 0 0 0 0,-108-3 12 0 0,1-1 0 0 0,-1 1-1 0 0,0 0 1 0 0,9 3 0 0 0,-11-3 12 0 0,1 0 1 0 0,-1 0 0 0 0,0 0 0 0 0,1 0-1 0 0,-1-1 1 0 0,1 1 0 0 0,-1-1 0 0 0,0 0-1 0 0,1 0 1 0 0,-1 0 0 0 0,1-1 0 0 0,2 0-1 0 0,1-1 234 0 0,-1 1-1 0 0,1 0 1 0 0,0 0-1 0 0,12 1 1 0 0,-12 0-200 0 0,0 0 1 0 0,1-1-1 0 0,-1 0 1 0 0,7-2-1 0 0,3-2 108 0 0,-15 5-1581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0 164 0 0 0,'0'0'10312'0'0,"2"2"-9951"0"0,1 0-317 0 0,0 0-1 0 0,0 0 1 0 0,1-1 0 0 0,-1 1 0 0 0,0-1-1 0 0,1 0 1 0 0,-1 0 0 0 0,1 0 0 0 0,6 1-1 0 0,35 2 620 0 0,64 2 1836 0 0,-66-7-1965 0 0,-18 0-182 0 0,0 1 0 0 0,42 6 0 0 0,-41-3-62 0 0,1-1 0 0 0,47-2-1 0 0,-27-1-45 0 0,38-4 44 0 0,-42 1-158 0 0,35-8 262 0 0,-54 7-146 0 0,1 1-1 0 0,32-1 1 0 0,82-3 601 0 0,101 12-785 0 0,-52-19 3 0 0,-6 1-2 0 0,-58 8-80 0 0,110-4 22 0 0,-1 6 466 0 0,-212 3-214 0 0,-1-1 0 0 0,28-6 0 0 0,23-3-145 0 0,8 0-7 0 0,11-2-26 0 0,5-1 104 0 0,-35 5 14 0 0,-34 7-215 0 0,0 1 1 0 0,0 1 0 0 0,45 7-1 0 0,-51-5-33 0 0,32-1 0 0 0,6 0 173 0 0,-16 2-27 0 0,0-3-1 0 0,47-5 0 0 0,195-11 23 0 0,-56 24-203 0 0,-31-6-139 0 0,-103-3 1180 0 0,127 1-399 0 0,-54-9-278 0 0,128 9-84 0 0,-281 0-194 0 0,23-5 0 0 0,-23 3 0 0 0,24-1 0 0 0,94 3 507 0 0,-111 1-402 0 0,-14 0-111 0 0,0-1-1 0 0,0 0 0 0 0,8-1 1 0 0,10 2-252 0 0,-22-1 252 0 0,0 1 0 0 0,-1-1 0 0 0,1 0 0 0 0,0 0 0 0 0,0 0-1 0 0,-1 0 1 0 0,1 0 0 0 0,0 0 0 0 0,4-2 0 0 0,-7 2 15 0 0,1-1-1 0 0,-1 1 1 0 0,0 0 0 0 0,0 0 0 0 0,0 0-1 0 0,0 0 1 0 0,1-1 0 0 0,-1 1-1 0 0,0 0 1 0 0,0 0 0 0 0,1 0 0 0 0,-1 0-1 0 0,0 0 1 0 0,0 0 0 0 0,0 0-1 0 0,1 0 1 0 0,-1-1 0 0 0,0 1 0 0 0,0 0-1 0 0,1 0 1 0 0,-1 0 0 0 0,0 0-1 0 0,0 0 1 0 0,1 0 0 0 0,-1 0 0 0 0,0 1-1 0 0,0-1 1 0 0,1 0 0 0 0,-1 0-1 0 0,0 0 1 0 0,0 0 0 0 0,1 0 0 0 0,-1 0-1 0 0,0 1 1 0 0,4 0 39 0 0,18-7 300 0 0,-19 5-677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81 1376 0 0,'0'-17'919'0'0,"0"15"-35"0"0,0-1 1 0 0,0 0 0 0 0,-1 0-1 0 0,1 1 1 0 0,-1-1 0 0 0,0 0 0 0 0,-2-4-1 0 0,-3-4 4574 0 0,3 32-4902 0 0,1-12-389 0 0,0 4 76 0 0,1 0 0 0 0,0 1 0 0 0,1-1-1 0 0,3 25 1 0 0,15 54 320 0 0,-15-65-475 0 0,-2-22-14 0 0,-1 0-1 0 0,1 1 1 0 0,0-1 0 0 0,0 0 0 0 0,0 0 0 0 0,3 6 0 0 0,-2-6 10 0 0,1 1 0 0 0,-1 0-1 0 0,0 0 1 0 0,0 0 0 0 0,-1 0-1 0 0,1 8 1 0 0,0-5 1 0 0,-1 1 1 0 0,1 0 0 0 0,5 12-1 0 0,-4-11 36 0 0,5 23 0 0 0,-8-32-118 0 0,5 37 112 0 0,13 48 0 0 0,-15-74-86 0 0,3 28 0 0 0,-5-26-12 0 0,6 23 1 0 0,-4-26-18 0 0,-1 0 0 0 0,1 21 0 0 0,-3-23 0 0 0,1 1 0 0 0,1 0 0 0 0,3 15 0 0 0,12 46 456 0 0,-5-15 10 0 0,-4-20-201 0 0,-1 0 1 0 0,-1 0 0 0 0,0 73-1 0 0,-6-70-15 0 0,11 70 0 0 0,-6-63 916 0 0,-4-28-1275 0 0,6 25-1 0 0,-3-10 273 0 0,0 1 0 0 0,-3 66 0 0 0,-1-59-91 0 0,0 199-8 0 0,0-225-18 0 0,1 0-1 0 0,3 16 0 0 0,2 34 169 0 0,-3-47-199 0 0,-2 0 1 0 0,0 0-1 0 0,-1 0 1 0 0,0 0 0 0 0,-2 1-1 0 0,-7 33 1 0 0,5-29-50 0 0,1 1 0 0 0,1 40 1 0 0,2-50 23 0 0,0 1 111 0 0,0 0 0 0 0,-1 0 0 0 0,-5 28 0 0 0,1-34-90 0 0,5-9-13 0 0,-1 1 1 0 0,1 0-1 0 0,-1 0 1 0 0,1 0-1 0 0,0 0 1 0 0,0 0-1 0 0,0-1 1 0 0,0 1-1 0 0,0 0 1 0 0,0 0-1 0 0,1 3 1 0 0,-1 2-65 0 0,0 111-501 0 0,0-71 1177 0 0,0-37-420 0 0,0-4-162 0 0,0-1 0 0 0,0 1-1 0 0,0-1 1 0 0,1 1 0 0 0,0-1 0 0 0,3 10 0 0 0,-4-13-19 0 0,2 4 6 0 0,-9 8 25 0 0,7-13-38 0 0,0 0 1 0 0,0 0-1 0 0,0-1 1 0 0,0 1-1 0 0,0 0 1 0 0,0 0-1 0 0,0-1 1 0 0,1 1-1 0 0,-1 0 1 0 0,0-1-1 0 0,0 1 1 0 0,1 0-1 0 0,-1-1 1 0 0,0 1-1 0 0,1 0 1 0 0,-1-1-1 0 0,0 1 1 0 0,1 0-1 0 0,0 0 0 0 0,0 0 2 0 0,4 10 7 0 0,-2 6 41 0 0,-4-13-51 0 0,0 0-1 0 0,3 2 10 0 0,-1 1 0 0 0,0-1 0 0 0,-1 0 0 0 0,0 11 0 0 0,0-7 15 0 0,0 46 92 0 0,1-41-114 0 0,1-12-8 0 0,0 0 13 0 0,-1 15 40 0 0,1-8-39 0 0,1-2-8 0 0,-2 20 63 0 0,0-14-64 0 0,0-13 0 0 0,0 0 0 0 0,-1 0 0 0 0,1 0 0 0 0,0 1 0 0 0,-1-1 0 0 0,1 0 0 0 0,-1 0 0 0 0,0 0 0 0 0,1 1 0 0 0,-1-1 0 0 0,0 0 0 0 0,0 0 0 0 0,0 1 0 0 0,0 0 0 0 0,3 8 11 0 0,-3 0 32 0 0,0 1-33 0 0,0 31 65 0 0,0-39 61 0 0,-73 1 101 0 0,12-3-180 0 0,-98 13-1 0 0,65 6-7634 0 0,76-16-228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65 1376 0 0,'11'-4'2729'0'0,"-11"-8"-817"0"0,-1-1-968 0 0,0-7 4944 0 0,0 13-1207 0 0,1 18-4394 0 0,3 26 143 0 0,3 17 98 0 0,-5-21-124 0 0,9 52 0 0 0,-8-69-208 0 0,-1 26 1 0 0,-1-25-50 0 0,3 26 1 0 0,1-19-72 0 0,1 3 114 0 0,2 46 0 0 0,-7-66-152 0 0,1-1-1 0 0,-1 0 1 0 0,2 1-1 0 0,1 6 1 0 0,-1-7-25 0 0,-1 0 1 0 0,0 0 0 0 0,0 0 0 0 0,0 6-1 0 0,4 42 159 0 0,-3-37-98 0 0,1 22 0 0 0,-2-22-17 0 0,4 23-1 0 0,-3-30-45 0 0,0 1-1 0 0,-1-1 1 0 0,-1 0-1 0 0,1 0 1 0 0,-2 1-1 0 0,1-1 1 0 0,-5 19 0 0 0,3-13 110 0 0,-1-1 0 0 0,2 1 1 0 0,0 0-1 0 0,2 22 0 0 0,-1-7-65 0 0,1-16-168 0 0,0 0 0 0 0,5 19 0 0 0,-3-18 146 0 0,0 0 0 0 0,0 22 0 0 0,0-8 221 0 0,-2-24-199 0 0,0 1 0 0 0,-1 0 0 0 0,0 1-1 0 0,0 8 1 0 0,-7 53 42 0 0,-1 2 4 0 0,8-66-88 0 0,0 1-1 0 0,-1 0 1 0 0,2-1-1 0 0,-1 1 1 0 0,3 10 0 0 0,0 12 64 0 0,-3-16-40 0 0,1-1 0 0 0,1 0 1 0 0,5 20-1 0 0,-4-20 32 0 0,-1 0-1 0 0,0 0 1 0 0,1 19 0 0 0,3 22 186 0 0,-6 149-256 0 0,1-192-12 0 0,0 0 0 0 0,4 18 0 0 0,-3-18 0 0 0,-1 0 0 0 0,2 18 0 0 0,-3-15 16 0 0,-1 7 26 0 0,5 33 0 0 0,-3-45-30 0 0,0 0-1 0 0,-1 0 0 0 0,0 13 1 0 0,-1 20 14 0 0,0-36 0 0 0,0 1 2 0 0,9 15 25 0 0,3 19 12 0 0,-9-33-54 0 0,1 0 0 0 0,-1 0 0 0 0,0 0 0 0 0,-1 0 0 0 0,1 0 0 0 0,-1 0 0 0 0,-1 1 0 0 0,1-1 0 0 0,-1 0-1 0 0,0 1 1 0 0,-1 7 0 0 0,0 29-2 0 0,-2-24 3 0 0,2-17 0 0 0,0 0 0 0 0,1 1 0 0 0,-1-1 0 0 0,1 0 0 0 0,0 1 0 0 0,0-1 0 0 0,0 1 0 0 0,0 3 0 0 0,3 0-2 0 0,-3-5 3 0 0,1 1 0 0 0,-1-1 1 0 0,0 0-1 0 0,1 0 0 0 0,-1 0 0 0 0,0 1 0 0 0,0-1 1 0 0,0 0-1 0 0,0 0 0 0 0,0 1 0 0 0,0-1 0 0 0,0 0 1 0 0,0 2-1 0 0,-2 4 59 0 0,1 0 0 0 0,1 0 0 0 0,-1-1 0 0 0,1 1 0 0 0,1 0 0 0 0,-1-1 0 0 0,3 11 0 0 0,3 26-587 0 0,-5-37 527 0 0,-1-1 0 0 0,1 0 0 0 0,-1 0 0 0 0,0 0 0 0 0,0 0 0 0 0,0 0 0 0 0,-1 0 0 0 0,-1 7 0 0 0,0-1 0 0 0,1 1 0 0 0,0 12 0 0 0,1-14 0 0 0,0-4 0 0 0,0-1 0 0 0,0 1 0 0 0,0 0 0 0 0,-1 0 0 0 0,0 0 0 0 0,0 0 0 0 0,-3 7 0 0 0,4-12 0 0 0,-1 1 5 0 0,0-1 0 0 0,0 1 0 0 0,1-1 0 0 0,-1 1 0 0 0,0 0 0 0 0,1-1 0 0 0,-1 1 0 0 0,1 0 0 0 0,0-1 0 0 0,-1 1 0 0 0,1 0 0 0 0,0 0 0 0 0,0-1 0 0 0,0 1 0 0 0,1 2 0 0 0,-1 26 87 0 0,-4 54 755 0 0,3-81-836 0 0,6 16 73 0 0,3 3 141 0 0,2 1-193 0 0,-8-18 7 0 0,-2-3-23 0 0,-1 18-7 0 0,1 30-145 0 0,0-38-2716 0 0,0 0 1197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8.6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 8464 0 0,'0'0'2165'0'0,"-1"1"-764"0"0,-1 3-848 0 0,-1 0-1 0 0,1 1 0 0 0,0-1 0 0 0,1 1 1 0 0,-1-1-1 0 0,-1 10 0 0 0,-4 10 158 0 0,4-14-371 0 0,0 0 0 0 0,1 1 1 0 0,0 0-1 0 0,0 0 0 0 0,1 0 0 0 0,1-1 0 0 0,1 21 0 0 0,-1 9-1104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20 2760 0 0,'0'0'4537'0'0,"-2"1"-3126"0"0,-17 13 1993 0 0,18-13-2780 0 0,0 0-536 0 0,0-1 0 0 0,0 1-1 0 0,0-1 1 0 0,0 1 0 0 0,0 0 0 0 0,0-1 0 0 0,0 1 0 0 0,0 0 0 0 0,0 0 0 0 0,1 0 0 0 0,-1-1 0 0 0,0 1 0 0 0,1 0 0 0 0,-1 0 0 0 0,0 0 0 0 0,1 0 0 0 0,-1 0 0 0 0,1 0 0 0 0,0 0 0 0 0,-1 0-1 0 0,1 0 1 0 0,0 0 0 0 0,0 1 0 0 0,-1-1 0 0 0,1 1 0 0 0,0 2 465 0 0,1 1 0 0 0,0-1-1 0 0,-1 0 1 0 0,4 8 0 0 0,1 13-324 0 0,-5-14-58 0 0,1 0 0 0 0,1 0 0 0 0,4 16 0 0 0,0 3 64 0 0,0-9-105 0 0,-5-18-111 0 0,0 0 1 0 0,0 0-1 0 0,0 1 0 0 0,0-1 0 0 0,-1 0 0 0 0,1 1 1 0 0,-1-1-1 0 0,0 1 0 0 0,0-1 0 0 0,-1 7 0 0 0,-3 2 1 0 0,3-11-16 0 0,0 1-1 0 0,1-1 1 0 0,-1 1 0 0 0,1-1 0 0 0,-1 1 0 0 0,1 0-1 0 0,-1 0 1 0 0,1-1 0 0 0,0 1 0 0 0,0 0 0 0 0,0-1-1 0 0,0 1 1 0 0,0 0 0 0 0,0 0 0 0 0,1 2-1 0 0,4 9 10 0 0,-4-9-2 0 0,1-1 0 0 0,-1 0 0 0 0,0 1-1 0 0,0-1 1 0 0,0 1 0 0 0,-1-1-1 0 0,1 5 1 0 0,0 79 861 0 0,0-67-618 0 0,0-11-64 0 0,-1 1 1 0 0,5 15-1 0 0,-2-11-211 0 0,-1 1-1 0 0,0-1 1 0 0,-1 1-1 0 0,-1 18 1 0 0,0-14-27 0 0,3 25 1 0 0,-2-37 65 0 0,-1 1-1 0 0,0-1 1 0 0,0 1 0 0 0,-3 12 0 0 0,2-12-11 0 0,0 0 0 0 0,0 0 0 0 0,1 11 0 0 0,2-4 40 0 0,-2 1-1 0 0,-2 23 1 0 0,2-29 16 0 0,0 0 0 0 0,2 14 0 0 0,0 7 5 0 0,-2-15-24 0 0,1 0 0 0 0,1 0 0 0 0,7 30 0 0 0,-4-13-17 0 0,-5-26-13 0 0,1 0 1 0 0,0 0 0 0 0,4 13 0 0 0,-1-8 24 0 0,-1 1 0 0 0,-1 0 0 0 0,0 0 0 0 0,1 16 0 0 0,-3-20-5 0 0,0-8-29 0 0,7 121 643 0 0,-4-100-513 0 0,-2-19-106 0 0,0 1 1 0 0,-1-1-1 0 0,1 0 1 0 0,-1 0-1 0 0,0 0 1 0 0,0 1-1 0 0,-1 3 1 0 0,-4 20 300 0 0,2-20-346 0 0,1 1 0 0 0,1-1 0 0 0,0 1-1 0 0,0-1 1 0 0,0 1 0 0 0,1-1 0 0 0,0 1-1 0 0,0 0 1 0 0,3 13 0 0 0,-1-13 10 0 0,0 0 0 0 0,-1 0 0 0 0,1 13 0 0 0,-2-12 37 0 0,1 0 1 0 0,3 14 0 0 0,-1-10-39 0 0,0 0 1 0 0,-1 0 0 0 0,0 1-1 0 0,-2-1 1 0 0,1 1-1 0 0,-1 0 1 0 0,-1-1 0 0 0,-4 18-1 0 0,5-10 7 0 0,1-18 0 0 0,-1-1 0 0 0,0 0 0 0 0,0 1 0 0 0,0-1 0 0 0,0 1 0 0 0,-1-1 0 0 0,1 1 0 0 0,0-1 0 0 0,-1 1 0 0 0,0-1 0 0 0,0 1 0 0 0,0-1 0 0 0,-1 3 0 0 0,0-2 0 0 0,1-2 0 0 0,0 1 0 0 0,0-1 0 0 0,0 1 0 0 0,0-1 0 0 0,0 1 0 0 0,1-1 0 0 0,-1 1 0 0 0,1 0 0 0 0,-1-1 0 0 0,1 1 0 0 0,-1 0 0 0 0,1 0 0 0 0,0-1 0 0 0,0 1 0 0 0,0 3 0 0 0,-1 7 22 0 0,0 0-1 0 0,-6 22 0 0 0,6-33-19 0 0,1 0 0 0 0,0 0 1 0 0,0 0-1 0 0,0 0 0 0 0,0 1 0 0 0,0-1 0 0 0,0 0 0 0 0,0 0 0 0 0,0 0 0 0 0,0 0 0 0 0,0 0 0 0 0,0 0 0 0 0,1 3 0 0 0,0-4 0 0 0,-1 1-1 0 0,0 0 1 0 0,0 0 0 0 0,1 0-1 0 0,-1-1 1 0 0,0 1-1 0 0,0 0 1 0 0,0 0 0 0 0,0 0-1 0 0,0-1 1 0 0,0 1-1 0 0,0 0 1 0 0,0 0 0 0 0,-1 0-1 0 0,1-1 1 0 0,0 1-1 0 0,0 0 1 0 0,-1 0 0 0 0,1-1-1 0 0,0 1 1 0 0,-1 1-1 0 0,0-1 2 0 0,0 1-1 0 0,1 0 0 0 0,-1-1 0 0 0,1 1 0 0 0,-1 0 1 0 0,1 0-1 0 0,0-1 0 0 0,0 1 0 0 0,0 0 0 0 0,0 0 1 0 0,0 0-1 0 0,0 0 0 0 0,0-1 0 0 0,0 1 1 0 0,1 0-1 0 0,-1 0 0 0 0,1-1 0 0 0,-1 1 0 0 0,1 0 1 0 0,0-1-1 0 0,0 1 0 0 0,0 0 0 0 0,1 1 1 0 0,-2-3-3 0 0,0 1 0 0 0,1 0 1 0 0,-1 0 0 0 0,0 0-1 0 0,0 0 1 0 0,0 0-1 0 0,0 0 1 0 0,1 0 0 0 0,-1 1-1 0 0,-1-1 1 0 0,1 0 0 0 0,0 0-1 0 0,0 0 1 0 0,0 0 0 0 0,-1 0-1 0 0,1 0 1 0 0,0 0 0 0 0,-1 0-1 0 0,1 0 1 0 0,-2 2-1 0 0,-13 19 0 0 0,7-11-2 0 0,7-10 2 0 0,1 1 0 0 0,-1 0 0 0 0,0-1 0 0 0,1 1 0 0 0,0 0-1 0 0,-1 0 1 0 0,1-1 0 0 0,0 1 0 0 0,0 0 0 0 0,0 0 0 0 0,0-1 0 0 0,0 1-1 0 0,0 0 1 0 0,0 0 0 0 0,1 1 0 0 0,0 15 13 0 0,-7 18 40 0 0,6-34-48 0 0,-1 0-1 0 0,0 0 0 0 0,0 0 1 0 0,0 0-1 0 0,0 0 0 0 0,-3 4 1 0 0,0 1 18 0 0,3-7-23 0 0,1 1 1 0 0,0-1-1 0 0,0 1 1 0 0,-1-1-1 0 0,1 1 1 0 0,0-1-1 0 0,0 1 0 0 0,0-1 1 0 0,0 1-1 0 0,0-1 1 0 0,0 1-1 0 0,0-1 1 0 0,0 1-1 0 0,0-1 1 0 0,0 1-1 0 0,0-1 1 0 0,0 1-1 0 0,1-1 1 0 0,-1 1-1 0 0,0-1 1 0 0,1 1-1 0 0,0 2 1 0 0,0-1 2 0 0,0 0 0 0 0,0 0 0 0 0,-1 0 0 0 0,1 0-1 0 0,0 0 1 0 0,-1 0 0 0 0,1 0 0 0 0,-1 0 0 0 0,0 1 0 0 0,0-1 0 0 0,0 0 0 0 0,0 0 0 0 0,0 0 0 0 0,0 0 0 0 0,0 0 0 0 0,-1 0 0 0 0,0 4 0 0 0,0-4-2 0 0,1 1 0 0 0,-1 0 0 0 0,1-1 0 0 0,0 1 1 0 0,0 0-1 0 0,1-1 0 0 0,-1 1 0 0 0,0 0 0 0 0,1-1 1 0 0,0 4-1 0 0,0-3-1 0 0,0-1-1 0 0,-1 0 1 0 0,1 1 0 0 0,-1-1-1 0 0,0 1 1 0 0,0-1 0 0 0,0 1 0 0 0,0 4-1 0 0,-2 7 1 0 0,5-11 0 0 0,-1 0 0 0 0,-1-1 5 0 0,-1-1-1 0 0,1 1 1 0 0,0 0-1 0 0,-1 0 0 0 0,0 0 1 0 0,0-1-1 0 0,1 1 1 0 0,-1 0-1 0 0,0 0 1 0 0,0 0-1 0 0,-1 2 1 0 0,0 32 21 0 0,-3-18 19 0 0,4-16-36 0 0,-1-1-1 0 0,0 1 1 0 0,1-1 0 0 0,0 1-1 0 0,-1-1 1 0 0,1 1 0 0 0,0-1-1 0 0,0 1 1 0 0,0 0 0 0 0,0-1-1 0 0,0 1 1 0 0,0-1 0 0 0,0 1-1 0 0,0 0 1 0 0,1-1 0 0 0,0 2-1 0 0,-1-3-6 0 0,0 1-1 0 0,0-1 1 0 0,0 0-1 0 0,0 0 1 0 0,0 0-1 0 0,0 0 1 0 0,0 0-1 0 0,0 0 1 0 0,0 0-1 0 0,0 0 1 0 0,0 0-1 0 0,0 0 1 0 0,0 0-1 0 0,0 0 1 0 0,0 0-1 0 0,0 1 0 0 0,0-1 1 0 0,0 0-1 0 0,0 0 1 0 0,0 0-1 0 0,0 0 1 0 0,0 0-1 0 0,0 0 1 0 0,0 0-1 0 0,0 0 1 0 0,0 0-1 0 0,0 0 1 0 0,0 0-1 0 0,0 0 1 0 0,0 1-1 0 0,0-1 1 0 0,0 0-1 0 0,0 0 1 0 0,0 0-1 0 0,0 0 1 0 0,0 0-1 0 0,0 0 1 0 0,0 0-1 0 0,0 0 1 0 0,0 0-1 0 0,0 0 1 0 0,0 0-1 0 0,0 0 0 0 0,0 0 1 0 0,-1 0-1 0 0,1 0 1 0 0,0 0-1 0 0,0 0 1 0 0,0 0-1 0 0,0 0 1 0 0,0 0-1 0 0,0 0 1 0 0,0 1-1 0 0,-2 1-26 0 0,1 0 0 0 0,-1 1-1 0 0,1-1 1 0 0,-1 1-1 0 0,1 0 1 0 0,0 0 0 0 0,1-1-1 0 0,-1 1 1 0 0,0 0-1 0 0,1 0 1 0 0,-1 5 0 0 0,0-3 9 0 0,2 7 16 0 0,4-5 0 0 0,-1 0 0 0 0,-2 17 0 0 0,1-10 0 0 0,-2-7 96 0 0,1 1 0 0 0,-1-1 0 0 0,0 10 0 0 0,-5 8 211 0 0,4-22-511 0 0,0-1-20 0 0,-2 9 32 0 0,-6 6 152 0 0,8-13 51 0 0,2 0 7 0 0,-5 14 212 0 0,2-16-170 0 0,1-1 1 0 0,-1 1-1 0 0,1 0 1 0 0,0 0-1 0 0,0 0 1 0 0,0 0-1 0 0,0 0 1 0 0,0 0-1 0 0,0 3 0 0 0,1-3-49 0 0,0 1-1 0 0,0-1 0 0 0,0 0 0 0 0,0 0 0 0 0,1 0 1 0 0,-1 0-1 0 0,0 0 0 0 0,1-1 0 0 0,0 1 0 0 0,-1 0 1 0 0,1-1-1 0 0,3 3 0 0 0,-4-3-32 0 0,0 0-1 0 0,-1-1 1 0 0,1 1 0 0 0,-1 0-1 0 0,1-1 1 0 0,-1 1 0 0 0,1 0 0 0 0,-1 0-1 0 0,0-1 1 0 0,1 1 0 0 0,-1 0-1 0 0,0 0 1 0 0,0 0 0 0 0,1 0-1 0 0,-1-1 1 0 0,0 1 0 0 0,0 0 0 0 0,0 0-1 0 0,0 0 1 0 0,0 0 0 0 0,0 0-1 0 0,0-1 1 0 0,0 1 0 0 0,-1 0-1 0 0,1 2 1 0 0,-9 15-224 0 0,9-18 276 0 0,0 0-25 0 0,0 0 0 0 0,0 0 0 0 0,0 0 0 0 0,0 0 0 0 0,0 0 0 0 0,0 1 0 0 0,0-1 0 0 0,-1 0 1 0 0,1 0-1 0 0,0 0 0 0 0,0 0 0 0 0,0 0 0 0 0,0 0 0 0 0,0 0 0 0 0,0 0 0 0 0,0 0 0 0 0,0 0 0 0 0,0 1 0 0 0,0-1 0 0 0,0 0 0 0 0,0 0 0 0 0,0 0 0 0 0,0 0 1 0 0,0 0-1 0 0,0 0 0 0 0,0 0 0 0 0,0 0 0 0 0,0 0 0 0 0,0 0 0 0 0,1 1 0 0 0,-1-1 0 0 0,0 0 0 0 0,0 0 0 0 0,0 0 0 0 0,0 0 0 0 0,0 0 0 0 0,0 0 0 0 0,0 0 1 0 0,0 0-1 0 0,0 0 0 0 0,0 0 0 0 0,0 0 0 0 0,0 0 0 0 0,0 0 0 0 0,0 0 0 0 0,1 0 0 0 0,-1 0 0 0 0,0 0 0 0 0,0 1 0 0 0,1-1 12 0 0,-1 1 0 0 0,1 0 0 0 0,0-1 0 0 0,0 1-1 0 0,-1 0 1 0 0,1 0 0 0 0,-1 0 0 0 0,1-1 0 0 0,-1 1 0 0 0,1 0-1 0 0,-1 0 1 0 0,0 0 0 0 0,1 0 0 0 0,-1 0 0 0 0,0 0-1 0 0,0 0 1 0 0,1 0 0 0 0,-1 0 0 0 0,0 0 0 0 0,0 0 0 0 0,0 0-1 0 0,0 0 1 0 0,-1 0 0 0 0,1 0 0 0 0,0 0 0 0 0,0 0 0 0 0,-1 0-1 0 0,1 0 1 0 0,0 0 0 0 0,-1 0 0 0 0,1 0 0 0 0,-1 0-1 0 0,0 0 1 0 0,0 1-17 0 0,0 0 0 0 0,0 0 0 0 0,0 0 0 0 0,0 0 0 0 0,0 0 0 0 0,0 0 0 0 0,1 0 0 0 0,-1 0 0 0 0,1 1 0 0 0,-1 3 0 0 0,0 3 0 0 0,-1 9 1 0 0,3-15 1 0 0,0 1 6 0 0,-1 20 45 0 0,4 15-42 0 0,-3-36 32 0 0,-1-3-43 0 0,1 0 0 0 0,-1 1 1 0 0,1-1-1 0 0,-1 1 1 0 0,1-1-1 0 0,-1 1 0 0 0,1-1 1 0 0,-1 1-1 0 0,0-1 0 0 0,0 1 1 0 0,1-1-1 0 0,-1 1 1 0 0,0 0-1 0 0,0-1 0 0 0,1 1 1 0 0,-1 0-1 0 0,0-1 1 0 0,0 1-1 0 0,0-1 0 0 0,0 1 1 0 0,0 0-1 0 0,0-1 0 0 0,0 1 1 0 0,0 0-1 0 0,0 0 1 0 0,-1 2-1 0 0,0 16 0 0 0,-1-16 0 0 0,-1-1 0 0 0,-1 5-491 0 0,0 1-1 0 0,-5 13 1 0 0,9-14-1668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34 5760 0 0,'0'0'1877'0'0,"0"-16"7087"0"0,6 60-8231 0 0,0-11-180 0 0,-1 5-247 0 0,-3-29-218 0 0,0 0-1 0 0,-1 15 0 0 0,0-6 154 0 0,7 33 0 0 0,-1 3 187 0 0,-6-39-403 0 0,5 92 48 0 0,-3-84-80 0 0,-2-19 12 0 0,0-1 0 0 0,-1 0 0 0 0,1 1 0 0 0,-1-1 0 0 0,0 1 0 0 0,0-1-1 0 0,-1 5 1 0 0,-1 12 343 0 0,-1 20-1 0 0,2-19 142 0 0,-3 22-1 0 0,2-30-430 0 0,1 27-1 0 0,-1 5-374 0 0,-3 45 742 0 0,0-48-159 0 0,2 60 1 0 0,3-98-247 0 0,7 71 274 0 0,-7-66-262 0 0,0 0 0 0 0,1 0 0 0 0,0 1 0 0 0,2 9 0 0 0,13 79 106 0 0,-15-94-131 0 0,-1 1-1 0 0,0-1 1 0 0,0 1-1 0 0,-1-1 1 0 0,1 0-1 0 0,-2 5 1 0 0,-1 14 19 0 0,2 1 55 0 0,-3 24 0 0 0,2-35-25 0 0,1 19 316 0 0,1-25-373 0 0,0 1 0 0 0,-1 0 0 0 0,0-1 0 0 0,0 1 0 0 0,0-1 0 0 0,-3 9 0 0 0,1-6 25 0 0,1 0-1 0 0,0 0 1 0 0,1 0 0 0 0,0 1 0 0 0,1-1-1 0 0,1 21 1 0 0,0 1 97 0 0,0 24-367 0 0,0-4 485 0 0,-6 53 0 0 0,-1-11-58 0 0,2-61-219 0 0,1 38 0 0 0,-3-11-97 0 0,2 48 629 0 0,-2-47-360 0 0,-1 2 54 0 0,7-40 23 0 0,-1 0 0 0 0,-7 35-1 0 0,2 1-114 0 0,2-15-86 0 0,4-35 3 0 0,-1 0 1 0 0,0 0 0 0 0,-3 15-1 0 0,3-22-7 0 0,0 1 0 0 0,1 0 0 0 0,0 0 0 0 0,0 0 1 0 0,0-1-1 0 0,0 6 0 0 0,0 13 31 0 0,-3-4 23 0 0,1 0-1 0 0,1 27 1 0 0,1-40-63 0 0,-6 48 78 0 0,6 139 106 0 0,6-160-170 0 0,-6-30-9 0 0,0-1 1 0 0,0 1-1 0 0,0 0 1 0 0,0 0-1 0 0,0-1 1 0 0,0 1-1 0 0,0 0 1 0 0,0 0-1 0 0,0-1 1 0 0,0 1-1 0 0,0 0 1 0 0,0 0 0 0 0,0-1-1 0 0,1 1 1 0 0,-1 0-1 0 0,0-1 1 0 0,0 1-1 0 0,1 0 1 0 0,-1 0-1 0 0,1 0 1 0 0,2 3-3 0 0,-2 8 11 0 0,-1-11-16 0 0,0-1 1 0 0,0 1-1 0 0,0-1 0 0 0,1 1 1 0 0,-1-1-1 0 0,0 1 1 0 0,1-1-1 0 0,-1 1 0 0 0,0-1 1 0 0,1 0-1 0 0,-1 1 1 0 0,0-1-1 0 0,1 1 0 0 0,-1-1 1 0 0,1 0-1 0 0,-1 1 1 0 0,1-1-1 0 0,-1 0 0 0 0,1 0 1 0 0,-1 1-1 0 0,1-1 1 0 0,-1 0-1 0 0,1 0 0 0 0,-1 0 1 0 0,1 0-1 0 0,-1 0 1 0 0,2 0-1 0 0,11 2-2399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80 6128 0 0,'5'-2'76'0'0,"0"1"1"0"0,0 0-1 0 0,0 0 1 0 0,1 0-1 0 0,5 0 0 0 0,-12 1 75 0 0,-2-4 1092 0 0,2 3-583 0 0,0 0-583 0 0,0 0 1 0 0,0 1-1 0 0,0-1 1 0 0,0 0-1 0 0,0 1 0 0 0,0-1 1 0 0,0 1-1 0 0,0-1 1 0 0,0 1-1 0 0,-1-1 1 0 0,0 1-1 0 0,-11-6 600 0 0,23 0 271 0 0,-6 3-632 0 0,1 1 0 0 0,-1 0 0 0 0,0 1 0 0 0,1-1 0 0 0,-1 1 0 0 0,1-1 0 0 0,0 2 0 0 0,-1-1 0 0 0,1 0 0 0 0,9 1 0 0 0,0-1-108 0 0,43-12 1180 0 0,-30 12-1040 0 0,1 1 0 0 0,29 5-1 0 0,25 1-262 0 0,-76-6 60 0 0,1 1 0 0 0,0-1-1 0 0,8 4 1 0 0,6 0 169 0 0,4 2 5 0 0,-20-4-274 0 0,1 0 0 0 0,-1-1 0 0 0,1 0 0 0 0,7 0 0 0 0,5-2 31 0 0,-14 0-54 0 0,0 0 0 0 0,0 1-1 0 0,0 0 1 0 0,7 0-1 0 0,2 2 29 0 0,-1 0 3 0 0,-1-1 1 0 0,0 0 0 0 0,15-1-1 0 0,36 0 101 0 0,10 0 44 0 0,54-6-284 0 0,-13 3 419 0 0,-18 2-118 0 0,-52 0-117 0 0,87 11 0 0 0,-118-10 26 0 0,0 0 1 0 0,16-3-1 0 0,-15 2-89 0 0,0 0-1 0 0,20 1 1 0 0,-4 3 48 0 0,0-2 0 0 0,0-1 0 0 0,0-1 0 0 0,38-7 0 0 0,-44 6-47 0 0,0 0 1 0 0,40 4 0 0 0,18-1 23 0 0,-52-3-50 0 0,-9 0 8 0 0,0 1 0 0 0,30 2 0 0 0,-37 0-16 0 0,123 7 60 0 0,-74-9-35 0 0,-29-1 35 0 0,48 5 1 0 0,36 4 1679 0 0,46-7-1952 0 0,-151-1 101 0 0,0 0-1 0 0,15-4 1 0 0,5 0 9 0 0,95-4 660 0 0,-112 9-533 0 0,0 0-1 0 0,15 2 0 0 0,11 0-273 0 0,165 8 182 0 0,-184-9 23 0 0,-10 0 19 0 0,21 3 1 0 0,-14-1 133 0 0,0-1-1 0 0,0 0 0 0 0,34-3 1 0 0,-13 0-17 0 0,34 3-244 0 0,41-1-57 0 0,-101-1 289 0 0,1 0 0 0 0,23 3 0 0 0,14 1 21 0 0,-5 1-103 0 0,-33-3 0 0 0,25 2 0 0 0,239-4-550 0 0,-249-3 749 0 0,-22 1-139 0 0,-1 2 1 0 0,1-1-1 0 0,0 1 0 0 0,9 0 1 0 0,-8 1-117 0 0,1-1 0 0 0,0 0 0 0 0,0 0 0 0 0,8-3 0 0 0,-7 2-16 0 0,-1 0 0 0 0,0 0 1 0 0,15 2-1 0 0,61 7 72 0 0,-67-6 0 0 0,27-2 0 0 0,-21 0 0 0 0,-4-1-2 0 0,36-7 0 0 0,-38 5 13 0 0,34-2 0 0 0,100 5 47 0 0,-74 6 438 0 0,37-12-1036 0 0,-75 6 540 0 0,-1 0 0 0 0,-20-1 0 0 0,-13 0 0 0 0,-1 1 0 0 0,1 0 0 0 0,0 0 0 0 0,7 1 0 0 0,-7 0 0 0 0,-5 0 0 0 0,-1-1 0 0 0,1 0 0 0 0,0 1 0 0 0,0-1 0 0 0,0 0 0 0 0,0 0 0 0 0,0 0 0 0 0,0 0 0 0 0,0 0 0 0 0,0 0 0 0 0,-1 0 0 0 0,1 0 0 0 0,0 0 0 0 0,0 0 0 0 0,1-1 0 0 0,17-4 0 0 0,-4 4 0 0 0,-3-2 0 0 0,0 3 11 0 0,3 3 42 0 0,-2-3 11 0 0,-3-2-16 0 0,-6 2-18 0 0,1-1 0 0 0,0 1 1 0 0,0 0-1 0 0,0 0 1 0 0,0 0-1 0 0,0 1 1 0 0,7 1-1 0 0,28 3 139 0 0,-37-5-110 0 0,-14 0-1048 0 0,1 0-221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292 94 920 0 0,'2'-4'80'0'0,"7"-4"500"0"0,0-1 0 0 0,0 1 1 0 0,15-9-1 0 0,-12 8 477 0 0,20-17 0 0 0,-20 14 7868 0 0,-35 34-8125 0 0,12-8-567 0 0,0 0 0 0 0,-21 20 1 0 0,18-19-200 0 0,-19 23 0 0 0,-37 45-345 0 0,13-18 1461 0 0,1-5-488 0 0,40-43-848 0 0,-1 0 0 0 0,-20 30 0 0 0,34-44 208 0 0,0 1-1 0 0,0-1 0 0 0,0 0 1 0 0,-7 6-1 0 0,9-8 316 0 0,17-15-850 0 0,59-48-1076 0 0,-13 12-1772 0 0,-39 36 1349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486 1 2760 0 0,'0'0'9902'0'0,"-1"1"-9388"0"0,-19 24 1017 0 0,0-3-948 0 0,-72 89-577 0 0,47-58 226 0 0,-28 28 376 0 0,-27 35-382 0 0,36-40-171 0 0,40-48-3 0 0,-19 13 12 0 0,40-36-43 0 0,2-4 52 0 0,5-8-567 0 0,12-13-4213 0 0,-6 6-215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623 1 6448 0 0,'0'0'2524'0'0,"-1"1"-1511"0"0,-41 43 2110 0 0,32-33-3058 0 0,0 0 1 0 0,-12 18-1 0 0,0 2 353 0 0,-60 71 1490 0 0,-63 73-1884 0 0,95-118-105 0 0,25-27 521 0 0,-39 36 0 0 0,-70 58 458 0 0,121-115-1273 0 0,13-9 361 0 0,-1 0-1 0 0,1 0 0 0 0,0 0 1 0 0,0 0-1 0 0,0 0 0 0 0,0 0 1 0 0,0 0-1 0 0,0 0 0 0 0,0 0 1 0 0,0 0-1 0 0,0 0 0 0 0,-1 0 1 0 0,1 0-1 0 0,0 0 0 0 0,0-1 1 0 0,0 1-1 0 0,0 0 0 0 0,0 0 0 0 0,0 0 1 0 0,0 0-1 0 0,0 0 0 0 0,0 0 1 0 0,0 0-1 0 0,0 0 0 0 0,0 0 1 0 0,0 0-1 0 0,0-1 0 0 0,0 1 1 0 0,0 0-1 0 0,0 0 0 0 0,0 0 1 0 0,0 0-1 0 0,0 0 0 0 0,0 0 1 0 0,0 0-1 0 0,0 0 0 0 0,0 0 1 0 0,0-1-1 0 0,0 1 0 0 0,0 0 1 0 0,0 0-1 0 0,0 0 0 0 0,0 0 1 0 0,0 0-1 0 0,0 0 0 0 0,0 0 1 0 0,0 0-1 0 0,0 0 0 0 0,0-1 1 0 0,0 1-1 0 0,0 0 0 0 0,0 0 1 0 0,0 0-1 0 0,0 0 0 0 0,0 0 1 0 0,0 0-1 0 0,1 0 0 0 0,-1 0 0 0 0,0 0 1 0 0,0 0-1 0 0,17-25-1953 0 0,10-3-1019 0 0,-8 11 1453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852 1 1840 0 0,'-2'1'83'0'0,"-59"40"321"0"0,-10 20 6673 0 0,-31 36-4156 0 0,-59 75-1102 0 0,-33 22-993 0 0,-36 40-36 0 0,200-203-1132 0 0,30-30 700 0 0,0-3-433 0 0,1 1 1 0 0,0-1 0 0 0,0 0 0 0 0,0 1 0 0 0,-1-1 0 0 0,2 1 0 0 0,-1 0 0 0 0,2-3 0 0 0,-2 3-33 0 0,7-10-1314 0 0,3 1-3536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831 1 1840 0 0,'0'0'83'0'0,"-5"6"10"0"0,-50 38 4561 0 0,-20 19 2938 0 0,-13 33-6173 0 0,-62 76-345 0 0,29-29-446 0 0,-80 60-218 0 0,106-110-253 0 0,89-87-139 0 0,1 0-19 0 0,0-1 0 0 0,0-1 0 0 0,-8 6-1 0 0,13-9 1 0 0,0-1 0 0 0,0 0-1 0 0,0 0 1 0 0,-1 0 0 0 0,1 0-1 0 0,0 0 1 0 0,0 0 0 0 0,0 1-1 0 0,0-1 1 0 0,-1 0 0 0 0,1 0-1 0 0,0 0 1 0 0,0 0 0 0 0,0 0-1 0 0,0 0 1 0 0,-1 0 0 0 0,1 0-1 0 0,0 0 1 0 0,0 0 0 0 0,0 0-1 0 0,-1 0 1 0 0,1 0 0 0 0,0 0-1 0 0,0 0 1 0 0,0 0 0 0 0,0 0-1 0 0,-1 0 1 0 0,1 0 0 0 0,0 0-1 0 0,0 0 1 0 0,0 0 0 0 0,-1 0-1 0 0,1-1 1 0 0,0 1 0 0 0,0 0-1 0 0,0-1-19 0 0,0-1 0 0 0,0 1 0 0 0,0-1 0 0 0,0 1-1 0 0,1-1 1 0 0,-1 1 0 0 0,0-1 0 0 0,1 1 0 0 0,-1-1-1 0 0,1 1 1 0 0,0 0 0 0 0,-1-1 0 0 0,1 1 0 0 0,0 0-1 0 0,0 0 1 0 0,0-1 0 0 0,1 0 0 0 0,22-25-1613 0 0,-21 24 1391 0 0,16-16-1006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719 1 8288 0 0,'-1'1'381'0'0,"-31"30"90"0"0,-50 54 2083 0 0,22-16-909 0 0,-54 67 32 0 0,-79 101-1442 0 0,79-102-198 0 0,89-102-5 0 0,13-16 92 0 0,-28 29 0 0 0,25-29 181 0 0,13-13-221 0 0,-1-1 0 0 0,0 0 0 0 0,0 0 0 0 0,0 0 0 0 0,0 0 0 0 0,-5 3 0 0 0,2-4-54 0 0,21-22 238 0 0,35-42-2259 0 0,-35 42-3361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674 1 8288 0 0,'-8'9'633'0'0,"-5"3"-75"0"0,-20 26 0 0 0,-2 2 2391 0 0,1 15-1803 0 0,-4-1 0 0 0,-50 56-1 0 0,-30 30-249 0 0,39-45-533 0 0,38-48-254 0 0,-65 79 179 0 0,30-39-141 0 0,72-83-94 0 0,4-3 14 0 0,1-3-3 0 0,4-7-611 0 0,1 1 1 0 0,0-1-1 0 0,10-9 1 0 0,-5 6-742 0 0</inkml:trace>
  <inkml:trace contextRef="#ctx0" brushRef="#br0" timeOffset="1">651 152 11024 0 0,'0'0'1109'0'0,"-8"6"-897"0"0,4-3 102 0 0,0 1 1 0 0,0 0-1 0 0,0-1 0 0 0,1 2 0 0 0,-1-1 1 0 0,1 0-1 0 0,0 1 0 0 0,1-1 1 0 0,-5 10-1 0 0,-4 5-6 0 0,-114 167 1476 0 0,84-130-1787 0 0,-59 60 0 0 0,-18 25 410 0 0,86-99-591 0 0,20-25 7 0 0,11-14 173 0 0,-1 0 1 0 0,-1 0-1 0 0,1 0 0 0 0,0 0 0 0 0,-1 0 1 0 0,-2 3-1 0 0,-3 2 196 0 0,7-6 301 0 0,2-3-439 0 0,40-43-3058 0 0,-25 31-2621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9.0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4144 0 0,'0'0'12565'0'0,"1"-1"-12084"0"0,0 0-488 0 0,2-3 215 0 0,12 2-993 0 0,-11 1-3220 0 0,4-4-1404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357 1 1376 0 0,'0'0'65'0'0,"-4"7"6"0"0,-47 57 2105 0 0,-77 96 10814 0 0,72-93-10533 0 0,-60 59-2366 0 0,114-125-66 0 0,4-1-737 0 0,7-4-573 0 0,-1-1 1 0 0,11-6-1 0 0,-6 3 536 0 0,16-9-979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233 1 1376 0 0,'-5'4'128'0'0,"-37"41"3518"0"0,14-17 1628 0 0,-28 39 0 0 0,20-19-3967 0 0,-24 32 638 0 0,60-79-1940 0 0,-1-1 1 0 0,1 1-1 0 0,-1 0 1 0 0,1-1-1 0 0,-1 1 0 0 0,1 0 1 0 0,0-1-1 0 0,-1 1 1 0 0,1 0-1 0 0,0-1 0 0 0,-1 1 1 0 0,1 0-1 0 0,0 0 1 0 0,0-1-1 0 0,0 1 0 0 0,0 0 1 0 0,0 0-1 0 0,0-1 1 0 0,0 1-1 0 0,0 1 0 0 0,0-2-11 0 0,1 0-1 0 0,-1 1 0 0 0,0-1 1 0 0,1 0-1 0 0,-1 0 0 0 0,1 0 0 0 0,-1 0 1 0 0,1 1-1 0 0,-1-1 0 0 0,1 0 1 0 0,-1 0-1 0 0,1 0 0 0 0,-1 0 1 0 0,1 0-1 0 0,-1 0 0 0 0,1 0 0 0 0,-1 0 1 0 0,0-1-1 0 0,1 1 0 0 0,-1 0 1 0 0,1 0-1 0 0,-1 0 0 0 0,1-1 0 0 0,6-1-566 0 0,-1-1 0 0 0,1 0 0 0 0,6-5 0 0 0,2-1-3595 0 0,1-1-1202 0 0</inkml:trace>
  <inkml:trace contextRef="#ctx0" brushRef="#br0" timeOffset="1">233 154 1376 0 0,'0'0'128'0'0,"-4"10"-128"0"0,-4-3 0 0 0,1 5 0 0 0,-1-2 2016 0 0,-3 3 376 0 0,-2-2 72 0 0,2 6 24 0 0,-1-4-1080 0 0,5-3-224 0 0,-4 4-32 0 0,0-4-16 0 0,6 4-632 0 0,-3-4-129 0 0,5 0-23 0 0,3-3-7111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493 0 1376 0 0,'0'0'2736'0'0,"-1"1"-1287"0"0,-5 5-787 0 0,-1-1 1 0 0,0 0-1 0 0,0-1 0 0 0,-14 7 0 0 0,11-5-387 0 0,0-1-1 0 0,-13 11 1 0 0,-47 36 821 0 0,-19 15-691 0 0,59-42-270 0 0,-11 8 422 0 0,15-8-95 0 0,-41 41 283 0 0,-2 3-601 0 0,60-58-1292 0 0,16-18 632 0 0,-6 6 24 0 0,11-8-3568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662 1 920 0 0,'-4'5'80'0'0,"-8"6"2255"0"0,-26 17 1 0 0,-8 8 1895 0 0,-77 66-2460 0 0,88-75-1065 0 0,-6 7 81 0 0,-29 25 232 0 0,28-26-499 0 0,-54 41-196 0 0,14-11-177 0 0,73-55-139 0 0,-1 0 13 0 0,1 0 1 0 0,-1-1-1 0 0,-1 0 1 0 0,-11 6 0 0 0,21-13-82 0 0,6-6-3104 0 0,5-5-1312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877 0 6216 0 0,'-12'7'661'0'0,"-5"1"-23"0"0,1 1-1 0 0,0 1 1 0 0,0 0-1 0 0,2 1 1 0 0,-26 23-1 0 0,-17 12 1073 0 0,-75 66 169 0 0,44-33-666 0 0,31-30-817 0 0,-35 28-246 0 0,16-18-574 0 0,-26 18 623 0 0,-9 0 320 0 0,101-69-883 0 0,-8 5-1074 0 0,16-12 446 0 0,9-10-102 0 0,7-5-3514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971 0 6448 0 0,'0'0'585'0'0,"-16"0"-474"0"0,11 2 371 0 0,-1-1 1 0 0,1 1-1 0 0,0 0 1 0 0,0 0-1 0 0,0 0 1 0 0,0 1-1 0 0,0 0 1 0 0,-7 6-1 0 0,5-5-51 0 0,-12 9 253 0 0,-24 24-1 0 0,3-4-219 0 0,-82 64 1826 0 0,105-83-2005 0 0,-16 19 0 0 0,-3 1-27 0 0,-96 93 228 0 0,-5 5-385 0 0,96-99-96 0 0,-84 50 1 0 0,92-62-7 0 0,8-7-258 0 0,0-1 0 0 0,-39 15 0 0 0,62-27-147 0 0,6-11-3168 0 0,7 3-1124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964 0 6648 0 0,'0'0'2445'0'0,"-8"4"-582"0"0,-6 2-985 0 0,6-2-591 0 0,0-1 1 0 0,0 1 0 0 0,1 0-1 0 0,0 1 1 0 0,0-1 0 0 0,-8 8 0 0 0,-100 83 1517 0 0,3 0-958 0 0,-42 37-164 0 0,-92 86-440 0 0,222-198-234 0 0,-20 17 27 0 0,-1-1 0 0 0,-75 44 0 0 0,117-78-34 0 0,2-2-7 0 0,0 1 0 0 0,-1 0 1 0 0,1 0-1 0 0,-1-1 0 0 0,1 1 1 0 0,-1 0-1 0 0,1-1 0 0 0,-1 0 1 0 0,-2 1-1 0 0,3-1-220 0 0,9-17-595 0 0,-2 11 468 0 0,-1 0 0 0 0,1 1 0 0 0,13-10 0 0 0,7-3-3427 0 0,-24 17 3430 0 0,18-14-4360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929 0 8144 0 0,'0'0'373'0'0,"-12"4"142"0"0,-5 1-19 0 0,1 1 0 0 0,0 1 1 0 0,0 1-1 0 0,1 0 1 0 0,-23 16-1 0 0,-67 58 2795 0 0,101-78-3271 0 0,-82 74 1149 0 0,46-39-751 0 0,-62 44 0 0 0,3-7-180 0 0,-21 14-117 0 0,-79 50-383 0 0,188-130 289 0 0,9-8-41 0 0,0 0 0 0 0,0 0 0 0 0,0 0 0 0 0,0-1 0 0 0,0 1 0 0 0,0 0-1 0 0,-1-1 1 0 0,1 0 0 0 0,0 1 0 0 0,-1-1 0 0 0,-4 1 0 0 0,5-1-721 0 0,4-3-231 0 0,5-6-860 0 0,4-2-3288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1031 3 1376 0 0,'-14'-2'1868'0'0,"8"3"-889"0"0,0 1 1 0 0,-1 0-1 0 0,1 0 0 0 0,0 0 0 0 0,0 1 1 0 0,1 0-1 0 0,-1 0 0 0 0,1 1 1 0 0,-10 7-1 0 0,-73 68 1880 0 0,58-54-2359 0 0,-17 13-31 0 0,1-2-15 0 0,2 2-1 0 0,-57 64 1 0 0,55-54-123 0 0,-75 61-1 0 0,60-61-265 0 0,-108 77 73 0 0,104-82-42 0 0,31-19-415 0 0,-48 25-1 0 0,71-40-495 0 0,7-6-3557 0 0,10-9 3444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1034 0 10712 0 0,'0'0'1277'0'0,"-2"1"-686"0"0,-12 4 47 0 0,-1 1 0 0 0,1 1 0 0 0,0 0 0 0 0,0 1 1 0 0,-16 13-1 0 0,3-4-153 0 0,-80 63 985 0 0,43-30-923 0 0,-175 121 272 0 0,119-76-878 0 0,25-19 787 0 0,26-24-520 0 0,-76 43 0 0 0,137-91-351 0 0,0-1-1 0 0,0 0 1 0 0,0 0-1 0 0,-11 3 1 0 0,8-4-38 0 0,11-2 136 0 0,0 0 1 0 0,0 0-1 0 0,0 0 0 0 0,0 0 1 0 0,0 0-1 0 0,0 0 1 0 0,0 0-1 0 0,0 0 1 0 0,0 0-1 0 0,0 0 0 0 0,0 0 1 0 0,0-1-1 0 0,0 1 1 0 0,0 0-1 0 0,0 0 1 0 0,0 0-1 0 0,0 0 0 0 0,0 0 1 0 0,0 0-1 0 0,0 0 1 0 0,0 0-1 0 0,0 0 1 0 0,0 0-1 0 0,0 0 0 0 0,0 0 1 0 0,0 0-1 0 0,0 0 1 0 0,0 0-1 0 0,0 0 1 0 0,0 0-1 0 0,0 0 0 0 0,0-1 1 0 0,0 1-1 0 0,0 0 1 0 0,0 0-1 0 0,-1 0 1 0 0,1 0-1 0 0,0 0 0 0 0,0 0 1 0 0,0 0-1 0 0,0 0 1 0 0,0 0-1 0 0,0 0 1 0 0,0 0-1 0 0,0 0 0 0 0,0 0 1 0 0,0 0-1 0 0,0 0 1 0 0,0 0-1 0 0,0 0 1 0 0,0 0-1 0 0,0 0 0 0 0,-1 0 1 0 0,1 0-1 0 0,0 0 1 0 0,0 0-1 0 0,0 0 1 0 0,0 0-1 0 0,0 0 0 0 0,0 0 1 0 0,0 1-1 0 0,0-1 1 0 0,0 0-1 0 0,0 0 0 0 0,0 0 1 0 0,0 0-1 0 0,0 0 1 0 0,5-6-1123 0 0,10-8-996 0 0,-3 5 63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3:59.3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50 1376 0 0,'0'0'65'0'0,"-7"-5"2054"0"0,3-1 4486 0 0,4 5-6437 0 0,0-1 0 0 0,0 1 0 0 0,0 0 0 0 0,0-1 0 0 0,0 1 0 0 0,1-1 0 0 0,-1 1 0 0 0,0 0 0 0 0,1-1 0 0 0,-1 1 0 0 0,1 0 0 0 0,-1 0 0 0 0,1-1 0 0 0,-1 1 0 0 0,1 0-1 0 0,0 0 1 0 0,0 0 0 0 0,0 0 0 0 0,-1 0 0 0 0,1 0 0 0 0,0 0 0 0 0,3-2 0 0 0,-1 2 134 0 0,1-1 0 0 0,0 1 1 0 0,0 0-1 0 0,0 0 0 0 0,0 0 0 0 0,1 0 0 0 0,-1 1 0 0 0,0-1 0 0 0,0 1 0 0 0,5 1 0 0 0,-3-1-302 0 0,1 2 0 0 0,-1-1 0 0 0,1 1 0 0 0,-1 0 0 0 0,0 0 0 0 0,9 4 0 0 0,-3-1 0 0 0,-9-4 0 0 0,1 0 0 0 0,10 11 0 0 0,-13-12 0 0 0,0 1 0 0 0,0 0 0 0 0,0-1 0 0 0,0 1 0 0 0,-1-1 0 0 0,1 1 0 0 0,0 0 0 0 0,-1 0 0 0 0,1-1 0 0 0,0 1 0 0 0,-1 0 0 0 0,1 0 0 0 0,-1 0 0 0 0,1 0 0 0 0,-1 0 0 0 0,0 0 0 0 0,1 0 0 0 0,-1 0 0 0 0,0 0 0 0 0,0 0 0 0 0,1 0 0 0 0,-1 0 0 0 0,0 0 0 0 0,0 0 0 0 0,0 0 0 0 0,0 0 0 0 0,0 0 0 0 0,-1 0 0 0 0,1 0 0 0 0,0 1 0 0 0,-1 0 0 0 0,0 1 16 0 0,0 0 0 0 0,0 0-1 0 0,-1 0 1 0 0,1 0-1 0 0,-1 0 1 0 0,0-1 0 0 0,1 1-1 0 0,-1 0 1 0 0,-1-1-1 0 0,1 0 1 0 0,0 1-1 0 0,0-1 1 0 0,-1 0 0 0 0,1 0-1 0 0,-1 0 1 0 0,0-1-1 0 0,0 1 1 0 0,-5 2-1 0 0,-1 0 69 0 0,0 0-1 0 0,0-1 0 0 0,-1 0 0 0 0,-18 4 0 0 0,-7-1 157 0 0,25-5-226 0 0,8 0 52 0 0,-1 6 24 0 0,3-6-71 0 0,0 0 1 0 0,0 1-1 0 0,1-1 1 0 0,-1 0-1 0 0,0 0 1 0 0,0 0-1 0 0,1 0 1 0 0,-1 0-1 0 0,1 0 1 0 0,-1 0-1 0 0,1 0 1 0 0,0 0-1 0 0,-1 0 1 0 0,1 0-1 0 0,1 1 1 0 0,0 0 26 0 0,-1 1-30 0 0,1-1-1 0 0,-1 0 0 0 0,1 0 1 0 0,0 0-1 0 0,0 0 0 0 0,0-1 1 0 0,0 1-1 0 0,0 0 0 0 0,1-1 0 0 0,-1 0 1 0 0,0 1-1 0 0,5 0 0 0 0,33 10 201 0 0,-25-8-191 0 0,-4-1-209 0 0,1-1-1 0 0,-1 0 1 0 0,1-1-1 0 0,-1 0 0 0 0,1 0 1 0 0,-1-1-1 0 0,1-1 1 0 0,17-3-1 0 0,-1-2-6137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943 1 9040 0 0,'3'0'132'0'0,"3"0"-56"0"0,-8 2 676 0 0,-3 0-392 0 0,0 0 0 0 0,-1 1 0 0 0,1-1 1 0 0,0 1-1 0 0,0 1 0 0 0,0-1 0 0 0,1 1 1 0 0,-1 0-1 0 0,-7 8 0 0 0,2-2 63 0 0,1 0 0 0 0,-2-1 0 0 0,-15 10 0 0 0,-10 10 221 0 0,-43 42 334 0 0,-152 128 633 0 0,187-166-1271 0 0,-115 89 424 0 0,-5 10-300 0 0,138-111-418 0 0,1 2-353 0 0,-37 23-1 0 0,52-41 277 0 0,29-29-345 0 0,1 6-1648 0 0,32-22 1 0 0,-28 22 615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1021 1 3224 0 0,'0'0'8586'0'0,"-8"3"-6531"0"0,0 0-1420 0 0,-7 4-232 0 0,0 0 0 0 0,0 0-1 0 0,1 1 1 0 0,0 1 0 0 0,0 0 0 0 0,-13 14-1 0 0,14-12-110 0 0,-22 16 0 0 0,-3 2 332 0 0,-7 11-171 0 0,-149 127 415 0 0,-14-18-1117 0 0,25-26 155 0 0,26-17 68 0 0,155-105 12 0 0,-10 7-296 0 0,9-6 24 0 0,8-6-73 0 0,29-20-2518 0 0,-11 10-2900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962 42 1840 0 0,'-11'5'519'0'0,"-10"3"6843"0"0,4-1-3971 0 0,10-5-2955 0 0,0 2 0 0 0,0-1 1 0 0,0 1-1 0 0,1 0 0 0 0,0 0 1 0 0,0 1-1 0 0,-7 6 0 0 0,-1 0-55 0 0,-40 33 689 0 0,-39 28-108 0 0,74-60-891 0 0,-196 140 1854 0 0,60-36-1096 0 0,-59 47-516 0 0,179-137-606 0 0,-7 7 99 0 0,32-25 391 0 0,7-5-464 0 0,10-7-326 0 0,52-30-3422 0 0,-32 18 2009 0 0,-4 2 384 0 0</inkml:trace>
  <inkml:trace contextRef="#ctx0" brushRef="#br0" timeOffset="1">1082 0 3680 0 0,'0'0'685'0'0,"-5"4"3699"0"0,-1 0-2614 0 0,-1 0 0 0 0,1 1 0 0 0,-8 8 0 0 0,-100 100 2761 0 0,30-30-3504 0 0,-91 75-967 0 0,85-81-28 0 0,-77 58-32 0 0,77-64 0 0 0,-37 16 0 0 0,108-75 0 0 0,7-2-208 0 0,10-8 96 0 0,0 0 0 0 0,0-1 0 0 0,1 1 0 0 0,-1 0 0 0 0,0-1 0 0 0,-1 0 0 0 0,1 1 0 0 0,0-1 0 0 0,0 0 0 0 0,0 0 0 0 0,-1 0 0 0 0,-2 0 0 0 0,12-8-3826 0 0,0-3-2043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829 0 5064 0 0,'0'0'3600'0'0,"-2"0"-1902"0"0,-2 1-1276 0 0,1-1 0 0 0,0 0-1 0 0,0 1 1 0 0,-1 0 0 0 0,1 0-1 0 0,0 0 1 0 0,0 0 0 0 0,0 1-1 0 0,0-1 1 0 0,0 1 0 0 0,0 0-1 0 0,-4 3 1 0 0,2 0-172 0 0,-1-1-1 0 0,1 1 1 0 0,0 1 0 0 0,0-1-1 0 0,-4 7 1 0 0,2-3 60 0 0,-1 0-1 0 0,0-1 0 0 0,-1 0 1 0 0,0 0-1 0 0,-14 9 1 0 0,-5 3 273 0 0,-211 182 3032 0 0,87-81-3653 0 0,-7 6 14 0 0,63-52 75 0 0,89-70-174 0 0,6-4-242 0 0,9-9-1455 0 0,0 1 442 0 0,1 0 1 0 0,14-8-1 0 0,1 0-3222 0 0,-4-2-753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946 6 8088 0 0,'8'-2'880'0'0,"-1"-1"5942"0"0,-11 9-5895 0 0,-27 25 529 0 0,-65 49-1 0 0,68-58-1617 0 0,-127 118 916 0 0,100-88-345 0 0,-1-2 0 0 0,-66 44 0 0 0,79-66-411 0 0,-152 106-31 0 0,159-106 34 0 0,2 1-1 0 0,1 2 1 0 0,-36 43 0 0 0,66-68 45 0 0,9-9-118 0 0,9-6-246 0 0,20-15-825 0 0,3-3-4285 0 0,-8 6-816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879 1 11976 0 0,'0'0'1200'0'0,"-2"1"-1099"0"0,-41 35 1248 0 0,-63 54 851 0 0,34-27-1818 0 0,2-2-265 0 0,45-38-88 0 0,-29 30 66 0 0,-3-3 1 0 0,-69 48 0 0 0,-124 70 1462 0 0,235-159-1702 0 0,0 2 0 0 0,1 0-1 0 0,-15 14 1 0 0,34-30-111 0 0,0 1 0 0 0,0 0-1 0 0,0 1 1 0 0,0 0 0 0 0,1-1 0 0 0,8-2-1 0 0,19-11-1579 0 0,14-11 179 0 0,0 2-8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468 0 5984 0 0,'15'0'5906'0'0,"-20"1"-4004"0"0,-4 4-1477 0 0,-1 0 1 0 0,1 0 0 0 0,0 1 0 0 0,1 1 0 0 0,-1 0 0 0 0,1 0-1 0 0,-14 16 1 0 0,-30 27 592 0 0,-74 55 1 0 0,24-22-325 0 0,70-56-81 0 0,-40 26 0 0 0,62-45-467 0 0,10-8-142 0 0,0 0-1 0 0,0 1 1 0 0,0-1-1 0 0,0 0 0 0 0,0 0 1 0 0,1 0-1 0 0,-1 0 1 0 0,0 0-1 0 0,0 0 1 0 0,0 0-1 0 0,0 1 0 0 0,0-1 1 0 0,0 0-1 0 0,0 0 1 0 0,0 0-1 0 0,0 0 0 0 0,1 0 1 0 0,-1 0-1 0 0,0 0 1 0 0,0 0-1 0 0,0 0 0 0 0,0 0 1 0 0,0 0-1 0 0,0 0 1 0 0,1 0-1 0 0,-1 0 1 0 0,0 0-1 0 0,0 0 0 0 0,0 0 1 0 0,0 0-1 0 0,0 0 1 0 0,0 0-1 0 0,1 0 0 0 0,-1 0 1 0 0,0 0-1 0 0,0 0 1 0 0,0 0-1 0 0,0 0 1 0 0,0 0-1 0 0,0 0 0 0 0,0 0 1 0 0,1 0-1 0 0,23-7-106 0 0,8-10-1568 0 0,-15 10 652 0 0</inkml:trace>
  <inkml:trace contextRef="#ctx0" brushRef="#br0" timeOffset="1">556 68 11256 0 0,'-12'8'1204'0'0,"-47"27"-229"0"0,26-16 1219 0 0,-33 25 0 0 0,29-17-1092 0 0,-60 50 439 0 0,77-61-1179 0 0,-27 28 597 0 0,33-31-748 0 0,10-10-155 0 0,1 0 1 0 0,-1 0-1 0 0,1 1 1 0 0,0-1-1 0 0,0 1 1 0 0,0 0-1 0 0,-4 7 1 0 0,6-10-105 0 0,4-1-198 0 0,0-1 0 0 0,-1 1-1 0 0,1-1 1 0 0,-1 0 0 0 0,1 0 0 0 0,-1 0-1 0 0,1 0 1 0 0,3-3 0 0 0,9-4-1827 0 0,20-8-2714 0 0,-16 9-395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246 0 4608 0 0,'0'0'208'0'0,"-4"5"32"0"0,-14 5 364 0 0,13-8 415 0 0,1 0 0 0 0,-1 1 0 0 0,1 0-1 0 0,-6 3 1 0 0,-17 13 3477 0 0,21-16-3878 0 0,1 0 0 0 0,-1 1-1 0 0,-6 5 1 0 0,-112 97 3062 0 0,109-93-3642 0 0,15-13-38 0 0,0 0 0 0 0,0 0 0 0 0,0 0 0 0 0,0 0 0 0 0,0 0 0 0 0,0 0 0 0 0,0 0 0 0 0,1 0 0 0 0,-1 0 0 0 0,0 0 0 0 0,0 1 0 0 0,0-1 0 0 0,0 0 0 0 0,0 0 0 0 0,0 0 0 0 0,0 0 0 0 0,0 0 0 0 0,0 0 0 0 0,0 0 0 0 0,1 0 0 0 0,-1 0 0 0 0,0 0 0 0 0,0 1 0 0 0,0-1 0 0 0,0 0 0 0 0,0 0 0 0 0,0 0 0 0 0,0 0 0 0 0,0 0 0 0 0,0 0 0 0 0,0 0 0 0 0,0 0 0 0 0,0 1 0 0 0,0-1 0 0 0,0 0 0 0 0,0 0 0 0 0,0 0 0 0 0,0 0 0 0 0,0 0 0 0 0,0 0 0 0 0,0 0 0 0 0,0 1 0 0 0,0-1 0 0 0,0 0 0 0 0,0 0 0 0 0,0 0 0 0 0,0 0 0 0 0,-1 0 0 0 0,1 0 0 0 0,0 0 0 0 0,0 0 0 0 0,0 0 0 0 0,0 0 0 0 0,0 1 0 0 0,0-1 0 0 0,0 0 0 0 0,0 0 0 0 0,0 0 0 0 0,7-2 0 0 0,21-7-640 0 0,-15 5-557 0 0,21-9 0 0 0,-14 2-529 0 0</inkml:trace>
  <inkml:trace contextRef="#ctx0" brushRef="#br0" timeOffset="1">316 61 2304 0 0,'-13'6'84'0'0,"0"1"0"0"0,-23 16-1 0 0,17-10 310 0 0,-59 33 11460 0 0,25-17-7627 0 0,44-21-3718 0 0,0-1-1053 0 0,4-5-4375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6 920 0 0,'12'-5'6976'0'0,"-14"15"-5620"0"0,-1-4-989 0 0,-1 1 0 0 0,0-1 1 0 0,0 1-1 0 0,0-1 0 0 0,-1 0 1 0 0,-9 9-1 0 0,-39 30 593 0 0,44-38-847 0 0,-74 53 238 0 0,16-13-318 0 0,30-20-917 0 0,-2 0-3536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05.7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3 1840 0 0,'2'-1'400'0'0,"10"-1"1788"0"0,-8 4 1677 0 0,-15 9 4219 0 0,1-2-6172 0 0,1 1-3458 0 0,6-8 1646 0 0,1 1 0 0 0,-1-1-1 0 0,1 0 1 0 0,-1 1 0 0 0,0-1-1 0 0,-4 2 1 0 0,-13 11 258 0 0,-35 37-526 0 0,50-46-4078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5.5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1872 0 0,'0'0'504'0'0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0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0 8288 0 0,'0'0'4945'0'0,"0"3"-4284"0"0,0 18-182 0 0,-1 0 0 0 0,0 1 0 0 0,-1-1 0 0 0,-2 0-1 0 0,0 0 1 0 0,-8 21 0 0 0,-9 27 344 0 0,-17 89-1 0 0,33-135-799 0 0,3-17-24 0 0,0 1 1 0 0,1 0-1 0 0,0-1 1 0 0,0 12-1 0 0,0 7-1 0 0,0-17 5 0 0,0 0-1 0 0,1-1 1 0 0,0 1 0 0 0,2 14-1 0 0,-1-12 41 0 0,-1-2-22 0 0,0-6 70 0 0,0-16-12280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26.2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62 3680 0 0,'1'-1'13'0'0,"0"1"1"0"0,0 0-1 0 0,-1 0 0 0 0,1 0 1 0 0,0 0-1 0 0,0-1 1 0 0,-1 1-1 0 0,1 0 0 0 0,0 0 1 0 0,-1-1-1 0 0,1 1 0 0 0,-1-1 1 0 0,1 1-1 0 0,0-1 1 0 0,-1 1-1 0 0,1-1 0 0 0,-1 1 1 0 0,1-1-1 0 0,-1 1 1 0 0,0-1-1 0 0,1 0 0 0 0,-1 1 1 0 0,1-1-1 0 0,-1 0 0 0 0,0 1 1 0 0,1-2-1 0 0,5-23 4517 0 0,-6 23-4112 0 0,1 0 0 0 0,-1 0 1 0 0,0 1-1 0 0,1-1 0 0 0,-1 0 0 0 0,1 0 1 0 0,0 0-1 0 0,-1 1 0 0 0,1-1 1 0 0,0 0-1 0 0,2-2 0 0 0,-3 4-264 0 0,0 0-1 0 0,0 1 1 0 0,0-1-1 0 0,1 0 1 0 0,-1 0-1 0 0,0 0 1 0 0,0 1 0 0 0,0-1-1 0 0,0 0 1 0 0,0 0-1 0 0,0 0 1 0 0,0 1-1 0 0,0-1 1 0 0,0 0-1 0 0,0 0 1 0 0,0 0-1 0 0,0 1 1 0 0,0-1-1 0 0,0 0 1 0 0,0 0-1 0 0,0 1 1 0 0,0-1 0 0 0,0 0-1 0 0,0 0 1 0 0,0 0-1 0 0,0 1 1 0 0,0-1-1 0 0,0 0 1 0 0,0 0-1 0 0,0 0 1 0 0,0 1-1 0 0,0-1 1 0 0,-1 0-1 0 0,1 0 1 0 0,0 1-1 0 0,-5 18-38 0 0,0-1 59 0 0,-15 79 993 0 0,19-91-1098 0 0,0 0 1 0 0,0 0-1 0 0,0 12 0 0 0,2-13-34 0 0,-1 0-1 0 0,-1-1 1 0 0,1 1-1 0 0,-1 0 1 0 0,0-1-1 0 0,-1 6 0 0 0,-6 4 43 0 0,6-12-64 0 0,1 0 1 0 0,-1 1-1 0 0,1-1 0 0 0,0 0 1 0 0,0 0-1 0 0,0 1 1 0 0,0-1-1 0 0,0 1 1 0 0,-1 3-1 0 0,1 13 130 0 0,1 32 0 0 0,0-25-4 0 0,1-18-83 0 0,0 0 0 0 0,0 1-1 0 0,0-1 1 0 0,4 11 0 0 0,-2-11-32 0 0,-1 0 0 0 0,-1 0 1 0 0,1 0-1 0 0,-1 10 0 0 0,6 54 158 0 0,-7-67-96 0 0,1-1 0 0 0,-1 1 1 0 0,1-1-1 0 0,0 1 1 0 0,0-1-1 0 0,0 1 0 0 0,5 7 1 0 0,-2-1 73 0 0,0 0-1 0 0,2 13 1 0 0,-5-21-153 0 0,0 0 0 0 0,1 0 0 0 0,-1 0 0 0 0,0 0 0 0 0,1-1-1 0 0,-1 1 1 0 0,1 0 0 0 0,0-1 0 0 0,0 0 0 0 0,0 1 0 0 0,0-1 0 0 0,1 0-1 0 0,3 3 1 0 0,1 0 12 0 0,-1-1 1 0 0,1 0-1 0 0,0 0 0 0 0,10 3 0 0 0,-12-5-26 0 0,0-2-1 0 0,1 1 1 0 0,0-1 0 0 0,-1 0-1 0 0,1 0 1 0 0,-1 0 0 0 0,1-1-1 0 0,-1 1 1 0 0,0-2-1 0 0,7-1 1 0 0,6 0 30 0 0,-10 1 142 0 0,1-1 1 0 0,-1 0 0 0 0,0 0-1 0 0,0 0 1 0 0,0-1 0 0 0,10-6 0 0 0,-17 9-166 0 0,0 0 1 0 0,1 1 0 0 0,-1-1-1 0 0,0 0 1 0 0,0 1 0 0 0,0-1-1 0 0,0 0 1 0 0,0 0 0 0 0,0 0-1 0 0,0 0 1 0 0,0 0 0 0 0,0 0-1 0 0,0 0 1 0 0,0-2 0 0 0,1 0-1 0 0,15-16 86 0 0,-16 19-81 0 0,0-1 0 0 0,-1 1 0 0 0,1-1 0 0 0,0 1 0 0 0,-1-1 0 0 0,1 0 0 0 0,-1 1 0 0 0,1-1 0 0 0,0 0 0 0 0,-1 0 0 0 0,0 1 0 0 0,1-1 0 0 0,0-1 0 0 0,5-8-9 0 0,-2 9 4 0 0,0-2 0 0 0,5-12 0 0 0,8-12 0 0 0,-13 21 0 0 0,1-1 0 0 0,-1 1 0 0 0,3-10 0 0 0,6-10 0 0 0,4-10 0 0 0,-14 27 0 0 0,0 0 0 0 0,0 0 0 0 0,2-14 0 0 0,6-16 68 0 0,-9 33 2 0 0,0-1 0 0 0,0 0 0 0 0,0 0 0 0 0,-1 0 0 0 0,1-12 0 0 0,-1 13-97 0 0,-1-1 0 0 0,2 1 0 0 0,-1 0 0 0 0,1-1 0 0 0,4-11 0 0 0,1-1-185 0 0,-3-3 181 0 0,-4 18 42 0 0,0 1 0 0 0,1 0-1 0 0,-1 0 1 0 0,1 0 0 0 0,0 0 0 0 0,0 0 0 0 0,0 1-1 0 0,0-1 1 0 0,3-4 0 0 0,12-30 397 0 0,-9 21-383 0 0,-1 2-41 0 0,-5 11-73 0 0,-2 6-142 0 0,-7 21 349 0 0,9-15-108 0 0,-1-1 1 0 0,-4 10 24 0 0,2-6-12 0 0,-1 0-1 0 0,2 1 1 0 0,-1 13-1 0 0,-3 205 121 0 0,6-220-121 0 0,0 0 0 0 0,1 0 0 0 0,0-1 0 0 0,1 1 0 0 0,0-1 0 0 0,0 1 0 0 0,8 14 1 0 0,-7-17-125 0 0,0 0 226 0 0,0 1 0 0 0,1-2 0 0 0,0 1 0 0 0,1-1 0 0 0,12 14 1 0 0,-2-3-1908 0 0,-1 2-4429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8:14:27.4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329 77 8288 0 0,'0'0'901'0'0,"0"-2"-474"0"0,0 1-370 0 0,0 0 1 0 0,0 0 0 0 0,-1 0-1 0 0,1 0 1 0 0,0 0 0 0 0,-1 0-1 0 0,1 0 1 0 0,0 0 0 0 0,-1 0-1 0 0,0 0 1 0 0,0-1 0 0 0,0 1 5 0 0,0 0 1 0 0,1 0 0 0 0,-1 0-1 0 0,1 0 1 0 0,-1 0 0 0 0,1 0-1 0 0,-1 0 1 0 0,1 0 0 0 0,0 0 0 0 0,-1 0-1 0 0,1 0 1 0 0,0-2 0 0 0,0 2 448 0 0,-1 0-414 0 0,-1 1 0 0 0,1-1 0 0 0,0 1 0 0 0,-1-1 0 0 0,1 0 0 0 0,0 1 0 0 0,0-1-1 0 0,-1 0 1 0 0,1 0 0 0 0,0 0 0 0 0,0 0 0 0 0,0 0 0 0 0,0 0 0 0 0,0 0 0 0 0,0-2 0 0 0,-12-10 1216 0 0,8 11-976 0 0,-1-1 0 0 0,1 1 0 0 0,-1 0 0 0 0,1 0 1 0 0,-1 0-1 0 0,1 1 0 0 0,-1 0 0 0 0,0 0 0 0 0,-8 0 0 0 0,13 1 39 0 0,0 0-319 0 0,0-1-1 0 0,-1 1 0 0 0,1 0 1 0 0,0 0-1 0 0,0 0 0 0 0,-1 0 0 0 0,1 1 1 0 0,0-1-1 0 0,0 0 0 0 0,-1 1 1 0 0,1-1-1 0 0,0 0 0 0 0,0 1 1 0 0,0-1-1 0 0,0 1 0 0 0,-2 1 0 0 0,0-1 73 0 0,-15 8 888 0 0,-31 21 0 0 0,44-25-929 0 0,0-1-1 0 0,0 1 0 0 0,0 1 1 0 0,0-1-1 0 0,-5 10 0 0 0,-8 8 154 0 0,13-16-166 0 0,0 0 0 0 0,0 0 0 0 0,0 1 0 0 0,-4 10 0 0 0,0 0 31 0 0,3-3 28 0 0,0-1-1 0 0,0 1 1 0 0,2 1 0 0 0,-5 22-1 0 0,7-31-50 0 0,1-3-62 0 0,0 0 0 0 0,0 0-1 0 0,1-1 1 0 0,-1 1 0 0 0,1 0 0 0 0,0 0 0 0 0,0 0 0 0 0,0 0 0 0 0,0-1 0 0 0,1 1 0 0 0,-1 0 0 0 0,1 0-1 0 0,0-1 1 0 0,3 7 0 0 0,-1-5-12 0 0,1 23 72 0 0,-3-25-68 0 0,3 13 30 0 0,14 14 74 0 0,-10-19 5 0 0,1-1-1 0 0,14 14 0 0 0,-16-18-1 0 0,-6-4-88 0 0,1-1-1 0 0,0 0 0 0 0,-1 0 1 0 0,1 0-1 0 0,0 0 1 0 0,0 0-1 0 0,0 0 0 0 0,0 0 1 0 0,0-1-1 0 0,0 1 1 0 0,4 0-1 0 0,0 0 35 0 0,47 12 461 0 0,-2-8-248 0 0,52-2 0 0 0,-26-3-92 0 0,-70-1-165 0 0,-1 0 0 0 0,0 0-1 0 0,1 0 1 0 0,-1-1 0 0 0,7-2 0 0 0,4-1 18 0 0,-13 4-84 0 0,0 0 1 0 0,-1-1 0 0 0,1 1 0 0 0,0-1 0 0 0,-1 0 0 0 0,1 0 0 0 0,-1-1-1 0 0,0 1 1 0 0,1-1 0 0 0,-1 1 0 0 0,0-1 0 0 0,-1 0 0 0 0,1 0 0 0 0,2-4 0 0 0,10-10 1099 0 0,-14 16-816 0 0,0 0-214 0 0,-1 0-1 0 0,0 0 0 0 0,0 0 1 0 0,0 0-1 0 0,1 0 0 0 0,-1 0 1 0 0,0 0-1 0 0,1 0 0 0 0,-1 0 1 0 0,1 1-1 0 0,0-1 1 0 0,-1 0-1 0 0,1 0 0 0 0,-1 0 1 0 0,2 0-1 0 0,3-6-251 0 0,-1-1 36 0 0,-3 7 127 0 0,-1-1 231 0 0,0-6 20 0 0,0 6-54 0 0,1 1-447 0 0,3-18-261 0 0,-4 17-277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0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303 57 1376 0 0,'0'0'3745'0'0,"1"-1"-2514"0"0,0 0-1142 0 0,-1 1 1 0 0,0-1-1 0 0,1 0 1 0 0,-1 1-1 0 0,0-1 0 0 0,0 1 1 0 0,0-1-1 0 0,1 0 1 0 0,-1 1-1 0 0,0-1 0 0 0,0 0 1 0 0,0 1-1 0 0,0-1 1 0 0,0 0-1 0 0,0 1 1 0 0,0-1-1 0 0,0 1 0 0 0,0-1 1 0 0,0 0-1 0 0,-1 1 1 0 0,1-1-1 0 0,0 0 1 0 0,0 1-1 0 0,0-1 0 0 0,-1 1 1 0 0,1-1-1 0 0,-1 0 1 0 0,-1-7 1103 0 0,2 7-1137 0 0,0 1 0 0 0,0-1 1 0 0,0 1-1 0 0,0-1 1 0 0,0 1-1 0 0,0 0 1 0 0,0-1-1 0 0,0 1 1 0 0,0 0-1 0 0,0-1 0 0 0,-1 1 1 0 0,1-1-1 0 0,0 1 1 0 0,0 0-1 0 0,0-1 1 0 0,-1 1-1 0 0,1 0 1 0 0,0-1-1 0 0,0 1 0 0 0,-1 0 1 0 0,1-1-1 0 0,0 1 1 0 0,-1 0-1 0 0,0-1 1 0 0,-1-1 226 0 0,-2 0 0 0 0,1 0 0 0 0,0 0 0 0 0,0 0 0 0 0,-1 1 0 0 0,1-1 0 0 0,-1 1 0 0 0,1 0 0 0 0,-1 0 0 0 0,1 0 0 0 0,-6 0 0 0 0,-6 0 473 0 0,-23 0 1 0 0,23 1-112 0 0,14 0-595 0 0,-1 0 0 0 0,1 1 0 0 0,-1-1 0 0 0,1 0 0 0 0,-1 1 0 0 0,1-1 0 0 0,-1 1 0 0 0,1-1-1 0 0,0 1 1 0 0,-1 0 0 0 0,1 0 0 0 0,0-1 0 0 0,-2 2 0 0 0,-12 7 382 0 0,12-8-371 0 0,-1 1 1 0 0,1 0 0 0 0,0-1-1 0 0,0 1 1 0 0,0 0 0 0 0,0 1-1 0 0,0-1 1 0 0,0 1-1 0 0,1-1 1 0 0,-4 5 0 0 0,-20 33 509 0 0,21-32-462 0 0,-1 3-62 0 0,1 0 0 0 0,1 0 0 0 0,0 0 1 0 0,0 0-1 0 0,1 1 0 0 0,0 0 0 0 0,1-1 0 0 0,0 1 0 0 0,1 0 0 0 0,1 23 0 0 0,0-25-38 0 0,1 7-5 0 0,16 12-7 0 0,-7-16 18 0 0,2-6 60 0 0,-8-5-57 0 0,-1 0 0 0 0,1-1 0 0 0,0 0 0 0 0,0 0 0 0 0,0 0 0 0 0,0 0 1 0 0,0 0-1 0 0,0-1 0 0 0,0 0 0 0 0,1 0 0 0 0,-1 0 0 0 0,0 0 0 0 0,0-1 0 0 0,0 1 0 0 0,0-1 1 0 0,6-2-1 0 0,-3 1-2 0 0,-1 0 1 0 0,0 0-1 0 0,0-1 1 0 0,0 0-1 0 0,-1 0 1 0 0,1 0-1 0 0,-1-1 1 0 0,0 0-1 0 0,1 0 1 0 0,7-9-1 0 0,-6 6 8 0 0,-1 0-1 0 0,-1-1 1 0 0,1 1 0 0 0,-1-1-1 0 0,-1-1 1 0 0,7-14-1 0 0,-3 5-23 0 0,7-20 0 0 0,-7 18 0 0 0,-5 14 0 0 0,0-1 0 0 0,0 0 0 0 0,2-9 0 0 0,-7 24 3 0 0,-4 10 41 0 0,-7 38 0 0 0,6-1 143 0 0,0 27-177 0 0,3 36-10 0 0,-2-48 0 0 0,5-53-1 0 0,-5 31 0 0 0,1-17 19 0 0,1-14 103 0 0,0-1-1 0 0,-1 1 1 0 0,-1-1-1 0 0,-15 29 1 0 0,16-33 33 0 0,-2 0-1 0 0,0-1 1 0 0,0 0 0 0 0,-1-1-1 0 0,-1 0 1 0 0,0 0 0 0 0,-19 16-1 0 0,24-23-44 0 0,-1-1 1 0 0,0 1-1 0 0,1-1 0 0 0,-1 0 0 0 0,0 0 0 0 0,-10 2 1 0 0,0 0 269 0 0,-16 0 161 0 0,27-4-176 0 0,-6-4 47 0 0,8 3-385 0 0,-1 0 1 0 0,1 0-1 0 0,0-1 1 0 0,0 1-1 0 0,0-1 1 0 0,0 1-1 0 0,1-1 1 0 0,-1 1-1 0 0,0-1 1 0 0,0 0-1 0 0,1 0 1 0 0,0 0-1 0 0,-1 0 1 0 0,1 0-1 0 0,0 0 1 0 0,0 0-1 0 0,0-1 0 0 0,0 1 1 0 0,0 0-1 0 0,0-1 1 0 0,1 1-1 0 0,-1 0 1 0 0,1-1-1 0 0,0 1 1 0 0,0-1-1 0 0,0 1 1 0 0,0-3-1 0 0,-3-12-26 0 0,2 15 0 0 0,1 0 0 0 0,-1 0 0 0 0,1 1 0 0 0,-1-1 0 0 0,1 0 0 0 0,0 0 0 0 0,0 0 0 0 0,0 0 0 0 0,0 0 0 0 0,0 1 0 0 0,1-3 0 0 0,2-19 0 0 0,-2 18 0 0 0,0 0 0 0 0,0 0 0 0 0,0 0 0 0 0,0 0 0 0 0,1 0 0 0 0,-1 0 0 0 0,5-7 0 0 0,1 0-42 0 0,1 1 1 0 0,1-1-1 0 0,0 2 0 0 0,0-1 0 0 0,16-12 1 0 0,-17 16-708 0 0,0 1 0 0 0,1 0 0 0 0,0 0 0 0 0,15-7 1 0 0,-7 8-722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1.2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46 4144 0 0,'0'0'9806'0'0,"3"0"-8426"0"0,11 0-756 0 0,0-1 0 0 0,0-1 0 0 0,-1 0-1 0 0,1-1 1 0 0,0-1 0 0 0,20-8 0 0 0,-30 11-532 0 0,0 0 1 0 0,0 0-1 0 0,0 0 1 0 0,0 0 0 0 0,5 0-1 0 0,13-3 317 0 0,-8 1-520 0 0,0 0 0 0 0,0 1 0 0 0,26 0 0 0 0,-25 2-1315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1.7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1 3224 0 0,'0'0'6726'0'0,"0"3"-5679"0"0,-10 49 1800 0 0,9-50-2783 0 0,1 0 0 0 0,0 0 0 0 0,-1 0 0 0 0,1 0 0 0 0,-1-1 0 0 0,1 1 0 0 0,-1 0 1 0 0,0 0-1 0 0,0 0 0 0 0,-1 2 0 0 0,-3 5 87 0 0,4-5-40 0 0,0 0 0 0 0,1 0 0 0 0,-1 0 0 0 0,1 0 1 0 0,0 0-1 0 0,0 0 0 0 0,0 0 0 0 0,1 0 1 0 0,-1 1-1 0 0,1-1 0 0 0,0-1 0 0 0,0 1 1 0 0,3 7-1 0 0,1-5 627 0 0,-3-3-654 0 0,-1 14 284 0 0,-1-15 1443 0 0,0-10-12109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2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11976 0 0,'0'0'7275'0'0,"1"4"-7981"0"0,3 13-3759 0 0,-2 3-1583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2.8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99 396 3224 0 0,'0'0'2485'0'0,"-7"5"1160"0"0,5-4-3419 0 0,-1 0 0 0 0,1 1-1 0 0,0 0 1 0 0,0-1 0 0 0,-1 1-1 0 0,1 0 1 0 0,0 0 0 0 0,0 0-1 0 0,1 1 1 0 0,-1-1 0 0 0,-2 4-1 0 0,3-3-57 0 0,-1-1-1 0 0,1 0 0 0 0,-1 0 1 0 0,0 0-1 0 0,1 0 0 0 0,-1 0 1 0 0,0 0-1 0 0,0-1 0 0 0,-5 4 1 0 0,7-5-127 0 0,-1 1 0 0 0,1-1 0 0 0,-1 1 0 0 0,0-1 0 0 0,1 1 0 0 0,-1-1 0 0 0,1 1 0 0 0,0 0 1 0 0,-1-1-1 0 0,1 1 0 0 0,-1 0 0 0 0,1-1 0 0 0,0 1 0 0 0,0 0 0 0 0,-1 0 0 0 0,1-1 0 0 0,0 2 1 0 0,-1 1 82 0 0,-20 45 1393 0 0,19-43-1408 0 0,1 0 0 0 0,-1 0 0 0 0,1 0 0 0 0,0 0 0 0 0,1 0 0 0 0,-1 1 0 0 0,1 4 0 0 0,-4 25 573 0 0,3-28-630 0 0,1 0 0 0 0,-1 0 0 0 0,1 0 0 0 0,0 0 0 0 0,2 13 0 0 0,3-9-52 0 0,4 2 30 0 0,-5-11 36 0 0,-4-2-63 0 0,1 0 0 0 0,-1 0 0 0 0,0 0-1 0 0,0 0 1 0 0,0 0 0 0 0,1 0 0 0 0,-1 0 0 0 0,0 1-1 0 0,0-1 1 0 0,1 0 0 0 0,-1 0 0 0 0,0 0 0 0 0,0 0-1 0 0,0 0 1 0 0,1 1 0 0 0,-1-1 0 0 0,0 0-1 0 0,0 0 1 0 0,0 0 0 0 0,0 0 0 0 0,0 1 0 0 0,1-1-1 0 0,-1 0 1 0 0,0 0 0 0 0,0 1 0 0 0,0-1 0 0 0,0 0-1 0 0,0 0 1 0 0,0 1 0 0 0,0-1 0 0 0,0 0 0 0 0,0 0-1 0 0,0 1 1 0 0,3 6 69 0 0,-2-5-7 0 0,1-1-1 0 0,1 0-31 0 0,0 0 0 0 0,0 1 0 0 0,0-1 0 0 0,0 0 0 0 0,0-1 0 0 0,0 1 0 0 0,0 0 0 0 0,0-1-1 0 0,1 0 1 0 0,-1 0 0 0 0,0 0 0 0 0,0 0 0 0 0,0 0 0 0 0,1-1 0 0 0,-1 1 0 0 0,0-1 0 0 0,0 0-1 0 0,0 0 1 0 0,0 0 0 0 0,0 0 0 0 0,0-1 0 0 0,0 1 0 0 0,-1-1 0 0 0,1 0 0 0 0,0 0 0 0 0,3-3-1 0 0,2-1 64 0 0,-6 4-57 0 0,0 0-1 0 0,1 0 0 0 0,-1 0 0 0 0,0 0 1 0 0,0-1-1 0 0,0 1 0 0 0,0-1 0 0 0,2-3 0 0 0,6-10 198 0 0,2-4-74 0 0,6-19-62 0 0,-12 27-68 0 0,-1 0-1 0 0,6-17 0 0 0,1-20-592 0 0,7-67 0 0 0,-16 93 465 0 0,-1-19-283 0 0,-2 30 244 0 0,1 0 0 0 0,2-18 0 0 0,3 2-448 0 0,-1 0 0 0 0,1-42-1 0 0,-6 65 518 0 0,0 0 0 0 0,1-1 0 0 0,0 1 0 0 0,3-9 0 0 0,-2 9 30 0 0,-1 1 0 0 0,0-1-1 0 0,0 0 1 0 0,0-8 0 0 0,6-27-756 0 0,-7 38 2495 0 0,-12 25-1053 0 0,5-11-424 0 0,1 1 0 0 0,-10 25 0 0 0,4 2 163 0 0,5-20-211 0 0,0 1 0 0 0,2 1 0 0 0,-3 23-1 0 0,6-26-108 0 0,-3 64 626 0 0,-1 25-447 0 0,12 34 48 0 0,-3-104-296 0 0,-1-19 0 0 0,-1 25 0 0 0,-1-35-21 0 0,0-7-91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20.8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41 456 0 0,'0'0'12518'0'0,"2"-1"-11519"0"0,10-5 1871 0 0,20-15-1 0 0,-17 9-8501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21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3224 0 0,'0'0'16095'0'0,"3"0"-15583"0"0,22 1 420 0 0,-10 0-804 0 0,-1-1 0 0 0,0 0-1 0 0,0-1 1 0 0,15-4 0 0 0,0 4-1094 0 0,-19 2 133 0 0,-8-1-140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21.9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 9504 0 0,'0'0'928'0'0,"17"0"-832"0"0,-10 0 2096 0 0,3-4 264 0 0,-3-2-1792 0 0,3 6-120 0 0,3-5-17 0 0,-3-1 65 0 0,3 2-592 0 0,-2 0 0 0 0,1-3-7031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0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1 116 4144 0 0,'0'0'633'0'0,"5"-5"1876"0"0,44-10 2930 0 0,-41 12-5052 0 0,1 0 1 0 0,-1 1 0 0 0,1 0-1 0 0,-1 0 1 0 0,1 1-1 0 0,0 0 1 0 0,0 1-1 0 0,-1 0 1 0 0,1 0-1 0 0,0 1 1 0 0,9 2-1 0 0,-7-1-354 0 0,1-1-1 0 0,-1 0 0 0 0,0 0 0 0 0,0-1 1 0 0,1-1-1 0 0,-1 0 0 0 0,0 0 0 0 0,0-1 1 0 0,0 0-1 0 0,0-1 0 0 0,0-1 0 0 0,-1 0 1 0 0,1 0-1 0 0,-1-1 0 0 0,13-7 0 0 0,-20 9-162 0 0,1 0 0 0 0,-1 0-1 0 0,0 0 1 0 0,0 0 0 0 0,4-5-1 0 0,4-5-4244 0 0,1-2-1103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23.8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91 2304 0 0,'0'0'8170'0'0,"14"1"-6574"0"0,-5 1-1418 0 0,-1-1 0 0 0,1 0-1 0 0,0 0 1 0 0,0-1 0 0 0,0 0-1 0 0,0 0 1 0 0,10-3 0 0 0,24 0 1002 0 0,-30 2-788 0 0,1 0 0 0 0,18-4 1 0 0,-18 2-162 0 0,0 1 1 0 0,20-1-1 0 0,155-1 849 0 0,-127-2-1108 0 0,-42 5 5 0 0,21-4 1 0 0,18 0 601 0 0,-32 5-317 0 0,4 0-70 0 0,54 5 0 0 0,-67-3-96 0 0,30-2 0 0 0,-22-1-50 0 0,31-5 100 0 0,11 1 158 0 0,-49 1-215 0 0,-16 3-75 0 0,0 0 1 0 0,0 0-1 0 0,0 0 0 0 0,0 1 1 0 0,0-1-1 0 0,0 1 0 0 0,0 0 1 0 0,0 0-1 0 0,3 0 0 0 0,11 2 8 0 0,1-2-1 0 0,-1 0 1 0 0,26-3-1 0 0,17-1-273 0 0,-46 3 464 0 0,25-3 1 0 0,8-1 187 0 0,30-1-242 0 0,-9 1-87 0 0,-19 5-40 0 0,104-4 174 0 0,-137 4-169 0 0,0 0 0 0 0,17 2 0 0 0,10 0 47 0 0,35-7 17 0 0,-1-1-39 0 0,111 2 117 0 0,83 14 102 0 0,-130-6-66 0 0,15-2-449 0 0,-84-3 154 0 0,10 6 81 0 0,-2 1 0 0 0,102-2 442 0 0,-106 1-688 0 0,-1 0 58 0 0,21 1 1564 0 0,-74-4-1054 0 0,23-1 0 0 0,8 0-551 0 0,-13 3 29 0 0,65 3-343 0 0,168-7 607 0 0,-183-6-64 0 0,89 2 648 0 0,-109-1-845 0 0,-2-1 204 0 0,-34 6 342 0 0,-14-1-432 0 0,1 1 0 0 0,-1 1 0 0 0,27 5 0 0 0,-42-6 117 0 0,1 1 0 0 0,0-1-1 0 0,-1 0 1 0 0,1 0 0 0 0,0-1 0 0 0,9-1-1 0 0,17-2-376 0 0,13 3 247 0 0,53-7 0 0 0,3 2 96 0 0,-19 3 0 0 0,-32 1-4 0 0,-31 2 16 0 0,28-4 0 0 0,-24 2 170 0 0,0 1 0 0 0,30 2 0 0 0,-9 0-508 0 0,-21 0 245 0 0,-4-1 49 0 0,0 0 1 0 0,29-5-1 0 0,-6 5 299 0 0,-40 0-1156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28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77 0 1376 0 0,'0'0'9920'0'0,"0"3"-9664"0"0,0 295 2920 0 0,3-278-3081 0 0,-2-17-83 0 0,0 1 0 0 0,-1-1 0 0 0,1 1 0 0 0,-1-1 0 0 0,0 1 0 0 0,0-1 0 0 0,0 4 1 0 0,-4 24-13 0 0,2 0 0 0 0,2 39 0 0 0,0-29 0 0 0,7 25 728 0 0,-6-31-383 0 0,0-18-210 0 0,-3 33 1 0 0,0-31-67 0 0,1-3-10 0 0,-1 0-1 0 0,-6 20 1 0 0,6-25-47 0 0,0 0 1 0 0,1 0 0 0 0,0 1-1 0 0,1 11 1 0 0,0-8 53 0 0,-3 22 1 0 0,-4 10 327 0 0,1-6 242 0 0,4-29-492 0 0,1-1 0 0 0,0 24-1 0 0,0 7 58 0 0,-1-9-203 0 0,2-24 7 0 0,-1 0 0 0 0,-2 13-1 0 0,2-11 12 0 0,0-1-1 0 0,0 1 0 0 0,1 0 0 0 0,1 14 1 0 0,0-13 0 0 0,0 0 0 0 0,-3 23-1 0 0,-2-1 55 0 0,-1 44-1 0 0,-2-27 38 0 0,7-18-79 0 0,-2 0 1 0 0,-7 42-1 0 0,4-27 9 0 0,3-26-24 0 0,1-1-1 0 0,2 31 0 0 0,0-11 735 0 0,-1-20-419 0 0,0-2-128 0 0,0 0 0 0 0,4 21 0 0 0,-1-4-85 0 0,-3-26-87 0 0,0-1-1 0 0,1 1 0 0 0,3 10 0 0 0,-1-4-27 0 0,-1 1 0 0 0,-1-1 0 0 0,0 0 0 0 0,-2 18 0 0 0,0 0 0 0 0,-5 27 64 0 0,6 62 128 0 0,6-79 36 0 0,-5-36-141 0 0,0-1-1 0 0,0 1 1 0 0,0 0-1 0 0,4 9 1 0 0,-3-10-22 0 0,0 1-1 0 0,-1 0 1 0 0,1 0 0 0 0,-1 10-1 0 0,6 43-64 0 0,-5 87 558 0 0,-1-83 362 0 0,0-35-907 0 0,0 2-16 0 0,-1-28 3 0 0,1 0 0 0 0,-1 0 0 0 0,0-1 0 0 0,-1 9 0 0 0,0-8 0 0 0,1 0 0 0 0,0-1 0 0 0,0 1 0 0 0,0 0 0 0 0,1 5 0 0 0,2 9 0 0 0,-2 0 0 0 0,0 0 0 0 0,-1 19 0 0 0,0-16 0 0 0,3-10 0 0 0,-3-9 0 0 0,1 0 0 0 0,0 0 0 0 0,-1 0 0 0 0,1 0 0 0 0,-1 0 0 0 0,0 1 0 0 0,1-1 0 0 0,-1 0 0 0 0,0 0 0 0 0,-1 2 0 0 0,3 12-253 0 0,1-12-680 0 0,-1 2-1799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0.7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3048 0 0,'0'0'12484'0'0,"2"3"-12324"0"0,6 43 516 0 0,-7-43-613 0 0,0-1 0 0 0,-1 1 0 0 0,0-1 1 0 0,1 1-1 0 0,-1-1 0 0 0,0 0 0 0 0,0 1 1 0 0,-1 2-1 0 0,1 13 295 0 0,2-5-36 0 0,0 1 0 0 0,-1 21 0 0 0,6-7 88 0 0,-7 193 290 0 0,-1-198-706 0 0,-5 24-1 0 0,3-24 192 0 0,0 25-1 0 0,-1 120 1520 0 0,3-152-1775 0 0,-1 1 0 0 0,-3 16 1 0 0,1-16-6 0 0,2 0 0 0 0,-1 20 0 0 0,3-25 88 0 0,0 2 50 0 0,0-1-1 0 0,-1 0 1 0 0,-3 21 0 0 0,3-30-36 0 0,0 1 1 0 0,1-1-1 0 0,0 0 1 0 0,0 1-1 0 0,0 4 0 0 0,-1 17 67 0 0,-4 1-84 0 0,0 1-1 0 0,0 43 1 0 0,5-69-3 0 0,0 6 64 0 0,0 1-1 0 0,0-1 0 0 0,-1 0 0 0 0,0 0 0 0 0,-3 9 1 0 0,-1 6-280 0 0,4-14 126 0 0,1-5 74 0 0,-1-1-1 0 0,1 0 0 0 0,0 0 0 0 0,0 1 0 0 0,0-1 1 0 0,1 0-1 0 0,-1 0 0 0 0,2 5 0 0 0,-1-4 7 0 0,0-1 0 0 0,-1 0 1 0 0,1 1-1 0 0,-1-1 0 0 0,0 1 0 0 0,0-1 0 0 0,-1 6 0 0 0,-1 13 412 0 0,-1 31 0 0 0,-1 15 176 0 0,-2-8-717 0 0,5-44 200 0 0,-1 0 0 0 0,2 0 0 0 0,1 16 0 0 0,0 7 262 0 0,-1 60-473 0 0,-6-36 155 0 0,12 33 181 0 0,-10-17-112 0 0,6-66 44 0 0,-1 2 37 0 0,-2-11-130 0 0,1-1-1 0 0,-1 1 0 0 0,1 0 1 0 0,-1 0-1 0 0,1 0 1 0 0,0 0-1 0 0,1 0 0 0 0,-1 0 1 0 0,2 7-1 0 0,-1-7-30 0 0,-1 0 0 0 0,0-1 0 0 0,0 1 0 0 0,-1 0 0 0 0,1-1 0 0 0,-2 7 0 0 0,-1 13 0 0 0,9 25 0 0 0,-6-31 5 0 0,0-2 14 0 0,0 0-1 0 0,1 0 1 0 0,4 23 0 0 0,-4-30 6 0 0,0 0-1 0 0,0 0 1 0 0,-1 10 0 0 0,1 11 20 0 0,-1-7-45 0 0,0-20 0 0 0,0 0 0 0 0,0 1 0 0 0,0-1 0 0 0,0 1 0 0 0,0-1 0 0 0,0 0 0 0 0,1 1 0 0 0,0 2 0 0 0,3 6 0 0 0,-1 1 0 0 0,0 0 0 0 0,-1-1 0 0 0,0 1 0 0 0,0 16 0 0 0,-1-16 0 0 0,0 0 0 0 0,3 15 0 0 0,-1-17 0 0 0,-2 1 0 0 0,2 13 0 0 0,-1-7 3 0 0,-1-14-5 0 0,0 1 0 0 0,0-1 1 0 0,-1 1-1 0 0,1-1 0 0 0,-1 1 0 0 0,0-1 0 0 0,0 6 0 0 0,4 13-1438 0 0,-4-20 70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1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2 1376 0 0,'0'0'11174'0'0,"0"2"-10940"0"0,4 88 1852 0 0,0-58-1613 0 0,-3-27-370 0 0,0 0 0 0 0,0 0 0 0 0,0 0 0 0 0,-1 0 0 0 0,0 0 0 0 0,0 0 0 0 0,-1 5 1 0 0,0 17 347 0 0,2-22-370 0 0,-1-1 0 0 0,0 1 0 0 0,0 0 0 0 0,-2 6-1 0 0,-1 9 85 0 0,0 34-1 0 0,0 2 789 0 0,3-54-938 0 0,-1 6 107 0 0,0 1 1 0 0,1-1 0 0 0,-1 1-1 0 0,2-1 1 0 0,-1 1 0 0 0,1-1-1 0 0,1 0 1 0 0,2 11-1 0 0,0-7-107 0 0,-3-9 57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2.7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0 124 456 0 0,'0'0'7286'0'0,"2"0"-6231"0"0,3 0-559 0 0,-4 1-346 0 0,1-1 1 0 0,0 0-1 0 0,-1 0 0 0 0,1 0 0 0 0,0 0 0 0 0,-1 0 1 0 0,1-1-1 0 0,0 1 0 0 0,-1 0 0 0 0,1-1 1 0 0,-1 1-1 0 0,1-1 0 0 0,0 1 0 0 0,2-3 0 0 0,-2 1 129 0 0,1 0 0 0 0,-1 0-1 0 0,1 1 1 0 0,0-1 0 0 0,0 0 0 0 0,5-1-1 0 0,15-9 718 0 0,-16 8-766 0 0,1 0 0 0 0,0 0 1 0 0,0 0-1 0 0,0 1 0 0 0,0 1 0 0 0,0-1 0 0 0,1 1 1 0 0,-1 0-1 0 0,1 1 0 0 0,-1 0 0 0 0,17 1 0 0 0,135-9 634 0 0,-47 4-736 0 0,-47 3-128 0 0,-48 3 0 0 0,0-1 0 0 0,30-5 0 0 0,-29 2 0 0 0,1 0 0 0 0,25-1 0 0 0,-22 3 0 0 0,32-6 0 0 0,-7 1 0 0 0,-20 3 0 0 0,15-1 0 0 0,34-1 0 0 0,5-1 0 0 0,21 12 0 0 0,-60-4-277 0 0,50-2 0 0 0,-35-1 74 0 0,81 5 888 0 0,-117-3-514 0 0,28 5 0 0 0,-19-2-3 0 0,-4 3 54 0 0,-23-5-185 0 0,1-1 0 0 0,-1 0-1 0 0,1 0 1 0 0,-1 0 0 0 0,10 0-1 0 0,-11 0-39 0 0,1-1 0 0 0,-1 0-1 0 0,0 1 1 0 0,0 0 0 0 0,6 1-1 0 0,-6 0-2 0 0,0-1-1 0 0,1 0 0 0 0,0-1 1 0 0,-1 1-1 0 0,7 0 0 0 0,-6-1 5 0 0,0 0 0 0 0,0 1 0 0 0,0-1-1 0 0,1 1 1 0 0,4 2 0 0 0,29 6 14 0 0,-27-7-858 0 0,-1 2-3514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4.3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76 6072 0 0,'0'0'7288'0'0,"3"0"-6867"0"0,9 1-49 0 0,0 0 1 0 0,14 3-1 0 0,-8-2 317 0 0,0 0-1 0 0,26-1 0 0 0,-19-1-335 0 0,214-10 1285 0 0,-170-1-1389 0 0,-39 6-185 0 0,0 1 0 0 0,33-1 0 0 0,8 14-52 0 0,-46-8-7 0 0,9-1 72 0 0,54-6 0 0 0,-71 4 144 0 0,23 1 0 0 0,0 0-62 0 0,-14-1-74 0 0,-16 1-38 0 0,-1 0 0 0 0,0 0 0 0 0,0-1 0 0 0,10-2 0 0 0,-7 1-18 0 0,0 1-1 0 0,1 1 0 0 0,-1 0 0 0 0,0 1 0 0 0,20 1 1 0 0,-2 0-7 0 0,86 3-22 0 0,-22-8-880 0 0,-16-2 1346 0 0,64 2 26 0 0,-77 9-385 0 0,-3 0 86 0 0,-52-5-98 0 0,0 1 1 0 0,-1 1-1 0 0,15 2 1 0 0,-14-1-72 0 0,42 1-24 0 0,-48-3 0 0 0,1-1 0 0 0,-1 0 0 0 0,0 0 0 0 0,1-1 0 0 0,-1 1 0 0 0,0-1 0 0 0,0 0 0 0 0,5-1 0 0 0,22-4 0 0 0,1 5 0 0 0,-17 0 0 0 0,26 3 0 0 0,37-5 0 0 0,-55 6 0 0 0,-16-2 0 0 0,0 0 0 0 0,1 0 0 0 0,-1-1 0 0 0,0 0 0 0 0,14-2 0 0 0,1-1 0 0 0,-19 4 0 0 0,1 0 0 0 0,13-4 0 0 0,-1 2 0 0 0,18 0 0 0 0,-15 0 0 0 0,22-2 0 0 0,-34 2 0 0 0,0 0 0 0 0,0 0 0 0 0,0 1 0 0 0,0 0 0 0 0,0 0 0 0 0,11 2 0 0 0,-6 1 0 0 0,0-2 0 0 0,20 2 0 0 0,0 0 0 0 0,-24-3 0 0 0,0 0 0 0 0,-1 0 0 0 0,10-2 0 0 0,10 0 0 0 0,13-4 0 0 0,-19 6 0 0 0,6 0 0 0 0,37-4 0 0 0,-60 4 0 0 0,0-1 0 0 0,0 1 0 0 0,1 0 0 0 0,-1 0 0 0 0,0 0 0 0 0,0 0 0 0 0,0 1 0 0 0,0 0 0 0 0,0 0 0 0 0,5 1 0 0 0,-2 0 0 0 0,1 0 0 0 0,0 0 0 0 0,0-1 0 0 0,0 0 0 0 0,0 0 0 0 0,-1-1 0 0 0,1 0 0 0 0,11-2 0 0 0,8 1 0 0 0,-3 2 680 0 0,0 0 0 0 0,31 7 0 0 0,-51-8-677 0 0,0 0 0 0 0,-1 0 0 0 0,1 0-1 0 0,0 0 1 0 0,-1-1 0 0 0,7-1 0 0 0,10-1-7 0 0,9 2 4 0 0,-20 1 0 0 0,1-1 0 0 0,16 3 0 0 0,-23-2 0 0 0,0 0 0 0 0,0 0 0 0 0,0 0 0 0 0,0 0 0 0 0,0 0 0 0 0,4-2 0 0 0,13 1 0 0 0,-15 2 0 0 0,15 1 0 0 0,-8 1 0 0 0,-8-2 0 0 0,0 0 0 0 0,-1-1 0 0 0,1 1 0 0 0,-1-1 0 0 0,1 1 0 0 0,0-1 0 0 0,4 0 0 0 0,4 1 0 0 0,-6 0 0 0 0,0 0 0 0 0,0 0 0 0 0,-1-1 0 0 0,10 0 0 0 0,33 0 0 0 0,-32 0 0 0 0,52 0 0 0 0,-32 0 0 0 0,9 0 0 0 0,-4 1 0 0 0,-23 0 0 0 0,0 0 0 0 0,0-2 0 0 0,0 0 0 0 0,29-5 0 0 0,-29 1 0 0 0,1 1 0 0 0,0 1 0 0 0,34-1 0 0 0,21 0 0 0 0,-4-1 0 0 0,3-1 0 0 0,-68 7 0 0 0,20-3 0 0 0,9-8 0 0 0,-24 7-69 0 0,-8 2-294 0 0,0 1-138 0 0,10 0-1426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5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58 6504 0 0,'0'0'4800'0'0,"2"0"-4152"0"0,3 2-468 0 0,1-1 0 0 0,-1 0 0 0 0,1-1 0 0 0,-1 1 0 0 0,1-1 0 0 0,-1-1 0 0 0,1 1 0 0 0,-1-1 0 0 0,1 1 1 0 0,-1-1-1 0 0,1-1 0 0 0,-1 1 0 0 0,8-4 0 0 0,-9 3-96 0 0,0 1 0 0 0,0 0 1 0 0,1 0-1 0 0,-1 0 0 0 0,0 0 1 0 0,1 1-1 0 0,7 0 0 0 0,33 4 256 0 0,-34-2-55 0 0,58 8 1145 0 0,-34-3-1306 0 0,65 2-1 0 0,-42-6-30 0 0,-42-1-20 0 0,-1-1-1 0 0,1 0 0 0 0,24-3 0 0 0,160-12 912 0 0,-108 19-376 0 0,-66-5-525 0 0,0 2-1 0 0,50 10 0 0 0,-73-12-62 0 0,-1 1 0 0 0,1-1 1 0 0,0 0-1 0 0,-1 0 0 0 0,1 0 0 0 0,3 0 1 0 0,10 0-40 0 0,-8 2-33 0 0,1-1-1 0 0,0-1 1 0 0,-1 0 0 0 0,1 0 0 0 0,17-3-1 0 0,7 0 165 0 0,-24 2-27 0 0,0 0 0 0 0,1-1-1 0 0,9-2 1 0 0,-11 2 25 0 0,0 0 0 0 0,1 1-1 0 0,15-1 1 0 0,13-1 56 0 0,23-3-1 0 0,108 2 0 0 0,-109 5-116 0 0,-13-6 29 0 0,-32 2-32 0 0,24 0 1 0 0,41-1 27 0 0,0-2-74 0 0,14 6 118 0 0,-78 0-101 0 0,3 0 60 0 0,30-4 1 0 0,36-2-264 0 0,37-5 240 0 0,-18-3-44 0 0,-98 13-10 0 0,3 0 0 0 0,18 2 0 0 0,238-1 200 0 0,-190 6-200 0 0,60-2 558 0 0,-127-4-473 0 0,-2 0-26 0 0,6 0-38 0 0,-5-1 22 0 0,7-1-21 0 0,-2 1 37 0 0,-6 1-4 0 0,7 0-34 0 0,-10 0-94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6.8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5 127 6448 0 0,'0'0'141'0'0,"-4"0"200"0"0,20-3-151 0 0,0 1-183 0 0,-14 2 12 0 0,1 0 0 0 0,-1-1 0 0 0,1 1 0 0 0,-1 0 0 0 0,0-1 0 0 0,1 1 0 0 0,-1-1 0 0 0,1 0 0 0 0,-1 0 0 0 0,0 0 0 0 0,0 0 0 0 0,4-3 0 0 0,7-4 147 0 0,17-2 211 0 0,19-1 226 0 0,99-4 2733 0 0,-82 10-1611 0 0,2-1-442 0 0,-12 2-843 0 0,-40 2-440 0 0,27 1 0 0 0,-28 1 0 0 0,0 0 0 0 0,17-3 0 0 0,-17 1 0 0 0,29 0 0 0 0,-32 3 0 0 0,1-2 0 0 0,0 0 0 0 0,22-4 0 0 0,-21 2 194 0 0,0 0 0 0 0,0 1 0 0 0,28 0 0 0 0,119-12 924 0 0,-155 14-1061 0 0,7-2-13 0 0,-9 1-36 0 0,0 0 1 0 0,0 1-1 0 0,1 0 1 0 0,-1 0-1 0 0,0 0 1 0 0,1 0-1 0 0,-1 0 1 0 0,7 3-1 0 0,0-1 141 0 0,0-1 0 0 0,-1 1 0 0 0,15-2 0 0 0,-11 1 138 0 0,22 2 1 0 0,-16 0-48 0 0,32 0 1 0 0,3 0-93 0 0,-40-2-102 0 0,22-1-1 0 0,-27 0-26 0 0,0 0 1 0 0,0 0 0 0 0,1 1-1 0 0,-1 0 1 0 0,12 3-1 0 0,-16-3-19 0 0,0 0 0 0 0,-1-1 0 0 0,1 1 0 0 0,0-1 0 0 0,0 0 0 0 0,6-1 0 0 0,11-1 0 0 0,-2-1 0 0 0,-18 2 0 0 0,0 1 0 0 0,1-1 0 0 0,-1 1 0 0 0,0 0 0 0 0,0-1 0 0 0,0 1 0 0 0,5 1 0 0 0,16 2 382 0 0,2-1-1 0 0,39-1 1 0 0,-30-2-47 0 0,42-5-72 0 0,74 2 74 0 0,-144 3-337 0 0,0 1 0 0 0,0-1 0 0 0,8-2 0 0 0,-7 1 0 0 0,-1 0 0 0 0,0 1 0 0 0,10 0 0 0 0,-9 2 0 0 0,-4-1 0 0 0,0 0 0 0 0,1-1 0 0 0,-1 1 0 0 0,0-1 0 0 0,0 0 0 0 0,8-2 0 0 0,0 1 0 0 0,0 0 0 0 0,13 0 0 0 0,12-1 0 0 0,-22 2 0 0 0,-8 1-1429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7.3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5984 0 0,'0'0'14591'0'0,"0"2"-14604"0"0,1-1-190 0 0,2 9-2398 0 0,-3-2-3869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7.6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0 3680 0 0,'23'3'60'0'0,"17"0"207"0"0,-65-1-100 0 0,-9 7 7084 0 0,2-5-2799 0 0,30-4-3763 0 0,6 1-37 0 0,40 8 425 0 0,-39-8-121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0.7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88 1 3680 0 0,'0'0'637'0'0,"0"2"1006"0"0,0 43 5300 0 0,-5 25-4070 0 0,1 0-1674 0 0,3-49-927 0 0,0 0 0 0 0,-1 0 0 0 0,-8 29 0 0 0,-27 69 776 0 0,31-86-794 0 0,5-28-253 0 0,0 0 0 0 0,0 1 0 0 0,0-1 0 0 0,-1 0 0 0 0,1 0-1 0 0,-3 5 1 0 0,2-7-12 0 0,1-2 9 0 0,1-1 0 0 0,0 1 0 0 0,-1 0 0 0 0,1 0 0 0 0,0-1 0 0 0,-1 1 0 0 0,1 0 0 0 0,0 0 0 0 0,0 0 0 0 0,0 0 0 0 0,0 0 0 0 0,-1-1 1 0 0,1 1-1 0 0,1 0 0 0 0,-1 0 0 0 0,0 0 0 0 0,0 1 0 0 0,0 0 134 0 0,-1-4-992 0 0,-4-6 334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8.0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8288 0 0,'0'0'756'0'0,"0"3"-623"0"0,0 28 4131 0 0,0-29-2799 0 0,-1 0-287 0 0,-1 2 220 0 0,-6 15 5858 0 0,9-17-7647 0 0,1-1 1 0 0,-1 0-1 0 0,0 1 0 0 0,0-1 1 0 0,0 0-1 0 0,1 0 1 0 0,-1 0-1 0 0,0 0 0 0 0,1 0 1 0 0,-1 0-1 0 0,1 0 0 0 0,-1-1 1 0 0,1 1-1 0 0,2 0 1 0 0,14 9-2139 0 0,-8 0 659 0 0</inkml:trace>
  <inkml:trace contextRef="#ctx0" brushRef="#br0" timeOffset="1">1 398 10136 0 0,'25'1'98'0'0,"-13"-1"36"0"0,0 0 0 0 0,0 2 0 0 0,0-1 1 0 0,12 4-1 0 0,-6 0 153 0 0,-17-5-139 0 0,-1 0 0 0 0,1 1 0 0 0,-1-1 0 0 0,1 0 1 0 0,-1 0-1 0 0,1 0 0 0 0,0 0 0 0 0,-1 0 0 0 0,1 0 0 0 0,-1 0 1 0 0,1 0-1 0 0,-1 0 0 0 0,1 0 0 0 0,0 0 0 0 0,-1 0 1 0 0,1 0-1 0 0,-1 0 0 0 0,1 0 0 0 0,-1-1 0 0 0,1 1 0 0 0,-1 0 1 0 0,1 0-1 0 0,-1-1 0 0 0,1 1 0 0 0,1-3 3029 0 0,-1 3-2917 0 0,1-1-1 0 0,-1 0 1 0 0,0 0 0 0 0,0 0-1 0 0,1 0 1 0 0,-1 0 0 0 0,0 0 0 0 0,0 0-1 0 0,0 0 1 0 0,0-1 0 0 0,-1 1 0 0 0,1 0-1 0 0,0 0 1 0 0,0-1 0 0 0,0-2 0 0 0,-1 3 833 0 0,-1 13-6705 0 0,-2 2 3502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8.4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10800 0 0,'0'0'10499'0'0,"0"8"-10318"0"0,0-3-2726 0 0,0 5-2172 0 0</inkml:trace>
  <inkml:trace contextRef="#ctx0" brushRef="#br0" timeOffset="1">34 250 4144 0 0,'0'0'17246'0'0,"-4"10"-30380"0"0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8.8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2 10136 0 0,'0'0'10638'0'0,"13"11"-20052"0"0</inkml:trace>
  <inkml:trace contextRef="#ctx0" brushRef="#br0" timeOffset="1">28 313 8928 0 0,'0'0'10127'0'0,"-3"-1"-10015"0"0,0 0-487 0 0,-9-3-22 0 0,3 4-2777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39.1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9184 0 0,'0'0'8071'0'0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41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1376 0 0,'0'0'17193'0'0,"1"2"-16815"0"0,1 2-329 0 0,0 0-1 0 0,-1 0 1 0 0,0 0-1 0 0,0 1 0 0 0,0-1 1 0 0,0 0-1 0 0,-1 0 1 0 0,1 1-1 0 0,-1 6 0 0 0,-1-6 9 0 0,1 0 0 0 0,0 0-1 0 0,0 0 1 0 0,0 0-1 0 0,1 0 1 0 0,0 0-1 0 0,1 5 1 0 0,2 3 173 0 0,0 2 1 0 0,-1 0-1 0 0,-1 0 1 0 0,1 16 0 0 0,-4-25-183 0 0,1 1 0 0 0,1 0 1 0 0,-1-1-1 0 0,1 1 0 0 0,0-1 0 0 0,1 1 1 0 0,0-1-1 0 0,2 7 0 0 0,-1-5-48 0 0,0 0 0 0 0,-1 0 0 0 0,3 12 0 0 0,-2-4 0 0 0,5 42 0 0 0,-5-31 771 0 0,-2 53 1 0 0,-1-17-405 0 0,0-52-401 0 0,2 0 1 0 0,2 12 0 0 0,-2-10 19 0 0,0-1 0 0 0,1 16 0 0 0,-3 115 132 0 0,-4-124-108 0 0,3-17-6 0 0,1 1 1 0 0,-1-1 0 0 0,1 0-1 0 0,-1 0 1 0 0,1 0 0 0 0,0 1-1 0 0,0-1 1 0 0,0 0 0 0 0,0 1-1 0 0,0-1 1 0 0,0 0 0 0 0,1 3-1 0 0,10 42 139 0 0,-7-16-127 0 0,-4-26-16 0 0,0 1-1 0 0,1 0 1 0 0,0 0-1 0 0,0-1 1 0 0,3 11-1 0 0,13 40 73 0 0,-14-50-74 0 0,-1 0 0 0 0,0 0 0 0 0,-1 0 0 0 0,1 0 0 0 0,0 10 0 0 0,-1-10 0 0 0,0 0 0 0 0,0 1 0 0 0,0-1 0 0 0,1 0 0 0 0,4 8 0 0 0,11 27-51 0 0,-16-38 52 0 0,0 0-1 0 0,0 0 1 0 0,0-1 0 0 0,0 1-1 0 0,-1 0 1 0 0,1 0-1 0 0,-1 0 1 0 0,0 0 0 0 0,1 0-1 0 0,-2 4 1 0 0,1-4 13 0 0,0 0-1 0 0,0 1 1 0 0,1-1 0 0 0,-1 1-1 0 0,1-1 1 0 0,1 6 0 0 0,4 5 93 0 0,6 10 83 0 0,-10-19-222 0 0,1 0 0 0 0,-1 0 0 0 0,0 0 0 0 0,-1 0 0 0 0,1 0 0 0 0,-1 1 0 0 0,0-1 0 0 0,0 9 0 0 0,7 23 163 0 0,-7-32-90 0 0,1 1 1 0 0,-1-1 0 0 0,0 1 0 0 0,-1 0-1 0 0,1 10 1 0 0,-1-15-42 0 0,0 0 0 0 0,0 1 0 0 0,0-1 0 0 0,0 1 0 0 0,1-1 0 0 0,-1 0 0 0 0,1 1 0 0 0,-1-1 0 0 0,1 0 0 0 0,-1 1-1 0 0,1-1 1 0 0,0 0 0 0 0,0 0 0 0 0,1 2 0 0 0,-1-2-4 0 0,0 0 0 0 0,0 1 0 0 0,-1-1-1 0 0,1 0 1 0 0,0 1 0 0 0,0-1 0 0 0,-1 1 0 0 0,1-1-1 0 0,-1 1 1 0 0,1-1 0 0 0,-1 1 0 0 0,0-1 0 0 0,0 1-1 0 0,1 2 1 0 0,-1 2-31 0 0,0 0-1 0 0,1-1 1 0 0,0 1-1 0 0,0 0 1 0 0,1-1-1 0 0,0 1 1 0 0,3 7-1 0 0,-4-10 38 0 0,0 0 0 0 0,-1 0 0 0 0,1-1 0 0 0,-1 1 0 0 0,0 0 0 0 0,0 3 0 0 0,0-3 0 0 0,0 0 0 0 0,1 0 0 0 0,-1 0 0 0 0,1 0 0 0 0,1 5 0 0 0,4 4 0 0 0,-5-10 0 0 0,0 0 0 0 0,0 0 0 0 0,0 0 0 0 0,0 0 0 0 0,0 0 0 0 0,-1 0 0 0 0,1 0 0 0 0,-1 1 0 0 0,1-1 0 0 0,-1 0 0 0 0,0 4 0 0 0,1-3 15 0 0,-1 1-1 0 0,0-1 1 0 0,1 0-1 0 0,0 0 1 0 0,0 0 0 0 0,0 0-1 0 0,0 0 1 0 0,0 0-1 0 0,0 0 1 0 0,3 4-1 0 0,-3-6-4 0 0,-1 0-1 0 0,0 0 1 0 0,1 0-1 0 0,-1 0 1 0 0,0 0-1 0 0,0-1 0 0 0,1 1 1 0 0,-1 0-1 0 0,0 0 1 0 0,0 0-1 0 0,0 0 1 0 0,0 0-1 0 0,0 0 1 0 0,-1 0-1 0 0,1 0 1 0 0,0 2-1 0 0,-1 1 13 0 0,1-1-16 0 0,0 1 1 0 0,0-1 0 0 0,0 1 0 0 0,0 0 1 0 0,1-1-1 0 0,-1 1 0 0 0,1 0 0 0 0,0-1 0 0 0,2 7 1 0 0,0 8 2 0 0,-3-16-8 0 0,0 0-1 0 0,0 0 0 0 0,0 0 0 0 0,0 0 0 0 0,1 0 0 0 0,-1 0 1 0 0,1 0-1 0 0,1 4 0 0 0,0-1-19 0 0,1 0 0 0 0,-1 0 0 0 0,-1 0 0 0 0,1 0 0 0 0,-1 1-1 0 0,1-1 1 0 0,-2 1 0 0 0,2 8 0 0 0,-2-13 7 0 0,0 0 0 0 0,0-1 0 0 0,0 1 0 0 0,0 0 0 0 0,0 0 0 0 0,0 0 0 0 0,1-1 0 0 0,-1 1 0 0 0,0 0 0 0 0,1 0 0 0 0,-1-1 0 0 0,0 1 0 0 0,1 0 0 0 0,-1-1 0 0 0,1 1 0 0 0,1 1 0 0 0,2 4-27 0 0,9 35 432 0 0,-8-21-259 0 0,-5-19-136 0 0,1 1-1 0 0,-1 0 0 0 0,0-1 1 0 0,0 1-1 0 0,0 0 1 0 0,0 0-1 0 0,-1-1 0 0 0,1 1 1 0 0,0 0-1 0 0,-1-1 0 0 0,1 1 1 0 0,-1-1-1 0 0,-1 4 1 0 0,1-3-9 0 0,0 0 0 0 0,0 1 0 0 0,1-1 0 0 0,-1 0 0 0 0,0 1 0 0 0,1 3 0 0 0,-1-3-13 0 0,1-1-1 0 0,0 1 1 0 0,-1 0 0 0 0,1-1-1 0 0,-1 1 1 0 0,0-1-1 0 0,-2 4 1 0 0,3-5 12 0 0,-1 1 0 0 0,0-1-1 0 0,1 0 1 0 0,-1 1 0 0 0,1-1 0 0 0,-1 1-1 0 0,1-1 1 0 0,-1 0 0 0 0,1 1 0 0 0,0-1-1 0 0,0 1 1 0 0,0-1 0 0 0,0 1 0 0 0,0-1 0 0 0,0 1-1 0 0,0-1 1 0 0,1 1 0 0 0,-1-1 0 0 0,0 1-1 0 0,1-1 1 0 0,-1 1 0 0 0,1-1 0 0 0,0 0 0 0 0,0 2-1 0 0,0-1 12 0 0,0-1 0 0 0,-1 0 0 0 0,0 1 0 0 0,1-1 0 0 0,-1 0 0 0 0,0 1 0 0 0,1-1 0 0 0,-1 1 0 0 0,0-1 0 0 0,0 1 0 0 0,0-1 0 0 0,0 0 0 0 0,-1 1 0 0 0,1-1 0 0 0,-1 3 0 0 0,-1 12 0 0 0,2-7 0 0 0,0-3 0 0 0,0 1 0 0 0,0 0 0 0 0,1 0 0 0 0,-1 0 0 0 0,2-1 0 0 0,1 10 0 0 0,-1-13 0 0 0,-1 0 0 0 0,0 0 0 0 0,-1 0 0 0 0,1 1 0 0 0,0-1 0 0 0,-1 0 0 0 0,0 5 0 0 0,1 0 0 0 0,-1 0 0 0 0,2 0 0 0 0,1 10 0 0 0,4 1 0 0 0,-6-15 0 0 0,1-1 0 0 0,-1 1 0 0 0,0-1 0 0 0,0 1 0 0 0,0-1 0 0 0,0 1 0 0 0,-1-1 0 0 0,0 1 0 0 0,1 0 0 0 0,-2 6 0 0 0,-2 8 0 0 0,5-12 0 0 0,-1-4 0 0 0,-1 0 0 0 0,1 0 0 0 0,0 0 0 0 0,-1 0 0 0 0,1 0 0 0 0,-1 0 0 0 0,0 0 0 0 0,1 0 0 0 0,-1 0 0 0 0,0 1 0 0 0,-1 2 0 0 0,6 35 0 0 0,0-8 0 0 0,0-18 0 0 0,-2-6 85 0 0,-1-1 1 0 0,0 0-1 0 0,0 1 0 0 0,0-1 0 0 0,-1 1 0 0 0,-1 0 0 0 0,1 13 1 0 0,-1-18 175 0 0,-1-2-5 0 0,0 3-211 0 0,0 0 1 0 0,1-1-1 0 0,-1 1 0 0 0,1 0 1 0 0,0-1-1 0 0,0 1 0 0 0,0 0 0 0 0,1 0 1 0 0,0 5-1 0 0,1 0-141 0 0,0 1-1 0 0,5 15 1 0 0,0 2 632 0 0,-5-23-594 0 0,-1-1 0 0 0,-1 0 0 0 0,1 1 1 0 0,0 0-1 0 0,-1-1 0 0 0,0 6 0 0 0,0-6 67 0 0,0-1-1 0 0,0 0 1 0 0,0 1-1 0 0,1-1 0 0 0,-1 0 1 0 0,1 0-1 0 0,-1 1 1 0 0,1-1-1 0 0,1 3 1 0 0,-1-3 17 0 0,-1 0 1 0 0,1-1 0 0 0,-1 1-1 0 0,1 0 1 0 0,-1 0-1 0 0,0 0 1 0 0,0-1-1 0 0,0 1 1 0 0,0 0 0 0 0,0 0-1 0 0,-1 3 1 0 0,0 1-69 0 0,4 13-204 0 0,-2-18 234 0 0,-1 1 1 0 0,0-1-1 0 0,1 0 0 0 0,-1 0 0 0 0,0 1 1 0 0,0-1-1 0 0,0 0 0 0 0,0 1 0 0 0,0-1 1 0 0,0 0-1 0 0,0 1 0 0 0,0-1 0 0 0,0 0 1 0 0,-1 1-1 0 0,1-1 0 0 0,-1 0 0 0 0,1 0 1 0 0,-2 2-1 0 0,2-2 6 0 0,0 0 1 0 0,0-1-1 0 0,0 1 1 0 0,0-1-1 0 0,0 1 0 0 0,0-1 1 0 0,0 1-1 0 0,1 0 1 0 0,-1-1-1 0 0,0 1 0 0 0,0-1 1 0 0,0 1-1 0 0,1-1 1 0 0,-1 1-1 0 0,0-1 0 0 0,0 1 1 0 0,1-1-1 0 0,-1 1 1 0 0,2 1-9 0 0,4 33 3 0 0,-1-15 11 0 0,2 4 0 0 0,-2-8 1 0 0,-8-11 8 0 0,2-3 4 0 0,0 0 13 0 0,1 0 0 0 0,0-1 0 0 0,0 1 0 0 0,0 0 0 0 0,1 0 0 0 0,-1-1 0 0 0,0 1 0 0 0,1 0 0 0 0,0 1 0 0 0,-1-1 13 0 0,1 0 0 0 0,-1 0 0 0 0,1-1 0 0 0,-1 1 0 0 0,0 0 0 0 0,0-1 0 0 0,0 1-1 0 0,0 0 1 0 0,0 2 0 0 0,-4 7-7 0 0,4 0-32 0 0,1-7 0 0 0,-1-1 0 0 0,0 16 0 0 0,7 4-16 0 0,-6-23 10 0 0,-1 0-1 0 0,0 1 0 0 0,0-1 1 0 0,0 0-1 0 0,0 1 0 0 0,0-1 1 0 0,0 0-1 0 0,0 1 0 0 0,0-1 1 0 0,0 0-1 0 0,0 0 0 0 0,-1 1 1 0 0,1-1-1 0 0,0 0 0 0 0,0 1 1 0 0,0-1-1 0 0,0 0 0 0 0,0 1 0 0 0,0-1 1 0 0,-1 0-1 0 0,1 0 0 0 0,0 1 1 0 0,0-1 0 0 0,-1 0 0 0 0,1 0 0 0 0,0 0 0 0 0,0 1 0 0 0,0-1 0 0 0,0 0-1 0 0,0 0 1 0 0,0 0 0 0 0,0 0 0 0 0,-1 0 0 0 0,1 1 0 0 0,0-1 0 0 0,0 0 0 0 0,0 0 0 0 0,0 0 0 0 0,0 0 0 0 0,0 1 0 0 0,0-1 0 0 0,0 0 0 0 0,0 0 0 0 0,0 0 0 0 0,0 0 0 0 0,0 1 0 0 0,0-1 0 0 0,0 0 0 0 0,0 0 0 0 0,0 0-1 0 0,0 0 1 0 0,0 1 0 0 0,0-1 0 0 0,0 0 0 0 0,1 0 0 0 0,-1 0 0 0 0,0 0 0 0 0,0 1 0 0 0,0-1 0 0 0,0 0 0 0 0,0 0 0 0 0,0 0 0 0 0,1 0 0 0 0,1 3-25 0 0,6 5-3 0 0,-2 17 488 0 0,-3-12-426 0 0,5 7-28 0 0,-8-10 0 0 0,-2 15 0 0 0,1-13 0 0 0,-2 2 0 0 0,6 0 0 0 0,1-2 0 0 0,7-2-1132 0 0,4-1-4761 0 0,-3-7-2065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42.0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5208 0 0,'0'0'13778'0'0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42.4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6448 0 0,'0'0'12729'0'0,"2"0"-12515"0"0,9 0-190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7.7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234 103 3224 0 0,'0'0'1115'0'0,"1"-2"-211"0"0,6-14 2797 0 0,-6 10-3147 0 0,1-1-1 0 0,-1 1 1 0 0,-1 0-1 0 0,1-11 1 0 0,-2 16-522 0 0,1 0 1 0 0,-1-1 0 0 0,1 1-1 0 0,-1 0 1 0 0,1 0-1 0 0,-1 0 1 0 0,1 0 0 0 0,-1 0-1 0 0,0 0 1 0 0,0 0 0 0 0,1 0-1 0 0,-1 0 1 0 0,0 1-1 0 0,0-1 1 0 0,0 0 0 0 0,0 0-1 0 0,0 1 1 0 0,0-1 0 0 0,-2 0-1 0 0,3 1-12 0 0,-2-2 204 0 0,1 2-212 0 0,1-1 0 0 0,0 1 1 0 0,-1-1-1 0 0,1 1 0 0 0,0-1 1 0 0,-1 1-1 0 0,1 0 0 0 0,-1-1 1 0 0,1 1-1 0 0,-1-1 0 0 0,1 1 1 0 0,-1 0-1 0 0,1 0 0 0 0,-1-1 1 0 0,1 1-1 0 0,-1 0 1 0 0,1 0-1 0 0,-1 0 0 0 0,1-1 1 0 0,-1 1-1 0 0,1 0 0 0 0,-1 0 1 0 0,1 0-1 0 0,-1 0 0 0 0,0 0 1 0 0,1 0-1 0 0,-1 0 0 0 0,-2 0 48 0 0,-18-7 569 0 0,19 6-563 0 0,0 0 1 0 0,0 0 0 0 0,0 0 0 0 0,0 0-1 0 0,-1 1 1 0 0,1-1 0 0 0,0 1-1 0 0,0-1 1 0 0,-3 1 0 0 0,-2 0 90 0 0,0-1 1 0 0,1 1-1 0 0,-1 1 1 0 0,0-1-1 0 0,0 1 0 0 0,1 1 1 0 0,-1-1-1 0 0,1 1 1 0 0,-1 0-1 0 0,1 1 1 0 0,0-1-1 0 0,-9 6 1 0 0,6-3 27 0 0,8-5-148 0 0,-1 1 1 0 0,1 0-1 0 0,-1 0 1 0 0,1 0-1 0 0,0 0 1 0 0,-1 0-1 0 0,1 0 0 0 0,0 0 1 0 0,0 0-1 0 0,-2 2 1 0 0,2-2-10 0 0,1-1 1 0 0,0 1 0 0 0,-1-1-1 0 0,1 1 1 0 0,0-1-1 0 0,-1 1 1 0 0,1-1 0 0 0,-1 1-1 0 0,1-1 1 0 0,-1 0-1 0 0,1 1 1 0 0,-1-1-1 0 0,1 0 1 0 0,-1 0 0 0 0,1 1-1 0 0,-2-1 1 0 0,-2 2 83 0 0,0 2 86 0 0,3-3-159 0 0,-1 0 0 0 0,1 1 0 0 0,-1-1 0 0 0,1 0 1 0 0,0 1-1 0 0,-1-1 0 0 0,1 1 0 0 0,0 0 0 0 0,0-1 0 0 0,0 1 0 0 0,0 0 0 0 0,0 0 0 0 0,1-1 0 0 0,-1 1 0 0 0,0 3 0 0 0,0 5 41 0 0,0 0 1 0 0,-1 1-1 0 0,-6 18 0 0 0,8-23-1 0 0,3 1-4 0 0,-2-2 3 0 0,1 1 0 0 0,1-1 0 0 0,-1 0 0 0 0,4 7 0 0 0,-3-7-58 0 0,1 0-1 0 0,-1 0 1 0 0,1 0-1 0 0,0 0 0 0 0,0 0 1 0 0,0-1-1 0 0,8 7 0 0 0,1-1-6 0 0,-1-1-13 0 0,0 1-1 0 0,22 11 1 0 0,-18-12-20 0 0,25 12-285 0 0,-37-19 302 0 0,-1 0-1 0 0,1 0 1 0 0,1 0 0 0 0,-1-1 0 0 0,5 2 0 0 0,-4-1 4 0 0,-1-1 0 0 0,1 1 0 0 0,-1 0 0 0 0,1 0 0 0 0,-1 0 0 0 0,0 0 1 0 0,0 1-1 0 0,0 0 0 0 0,0 0 0 0 0,4 4 0 0 0,18 10 246 0 0,-18-8-162 0 0,7 6-106 0 0,-14-11-9 0 0,-1-1 6 0 0,1 0-52 0 0,-11 18 430 0 0,8-19-162 0 0,-2 1-92 0 0,-1 0-1 0 0,1-1 1 0 0,0 0 0 0 0,-1 1 0 0 0,1-1 0 0 0,-1-1-1 0 0,1 1 1 0 0,-1-1 0 0 0,0 1 0 0 0,-10 0 0 0 0,8-1 13 0 0,-1-1 1 0 0,0 0 0 0 0,1 0 0 0 0,-1-1 0 0 0,1 0 0 0 0,-13-3-1 0 0,-1 1 228 0 0,17 2-285 0 0,1 1 1 0 0,-1-1-1 0 0,1 1 0 0 0,-1-1 0 0 0,0 0 1 0 0,-3-2-1 0 0,-51-33 241 0 0,18 11-297 0 0,34 20-14 0 0,5 4-56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8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0 7920 0 0,'0'0'6440'0'0,"-1"2"-6004"0"0,-1 2-380 0 0,0 0 1 0 0,1 0 0 0 0,0 0-1 0 0,0 1 1 0 0,0-1 0 0 0,0 0-1 0 0,0 5 1 0 0,-5 24 464 0 0,-12 20 930 0 0,-10 56-1 0 0,17-32-882 0 0,8-58-402 0 0,0-1 0 0 0,2 1-1 0 0,1 19 1 0 0,0-16 65 0 0,-5 39 1 0 0,1-33-151 0 0,2 1 0 0 0,1 35 0 0 0,2-37-61 0 0,-2 0 1 0 0,-4 36-1 0 0,1-42 22 0 0,-2 38 1 0 0,0-38 634 0 0,6-19-793 0 0,0-25-9369 0 0,0 16 4903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8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55 4144 0 0,'0'0'685'0'0,"-1"-1"663"0"0,-17-17 7409 0 0,28 10-7176 0 0,-8 6 5 0 0,10-4-961 0 0,23 1-453 0 0,0 1 1 0 0,0 2-1 0 0,50 3 0 0 0,-32 0 244 0 0,-31-5-85 0 0,-9 2-798 0 0,-3-1-1147 0 0,-9 2 731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1.1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80 8288 0 0,'0'0'756'0'0,"2"-1"-623"0"0,40-33 740 0 0,-36 29-246 0 0,1 1 0 0 0,1-1-1 0 0,-1 1 1 0 0,9-4-1 0 0,-6 3-233 0 0,-3 3-149 0 0,-1-1 1 0 0,1 1-1 0 0,0 0 1 0 0,0 0-1 0 0,0 1 1 0 0,13-1 0 0 0,-19 3-225 0 0,1 0 1 0 0,-1-1 0 0 0,0 1 0 0 0,0 0 0 0 0,0 0 0 0 0,1 0 0 0 0,-1 0 0 0 0,0 0-1 0 0,0 1 1 0 0,-1-1 0 0 0,1 0 0 0 0,0 0 0 0 0,0 1 0 0 0,0-1 0 0 0,-1 0 0 0 0,2 3 0 0 0,-2-4-18 0 0,2 6 9 0 0,0-1 0 0 0,0 0 0 0 0,0 0-1 0 0,-1 1 1 0 0,1-1 0 0 0,-2 1 0 0 0,1 0 0 0 0,0-1-1 0 0,-1 1 1 0 0,0-1 0 0 0,-2 10 0 0 0,-1 3 341 0 0,-1 0 0 0 0,-7 21 0 0 0,-4 11-99 0 0,14-28-410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9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7488 0 0,'0'0'6384'0'0,"-1"2"-5752"0"0,-2 6-224 0 0,-1 1 1 0 0,1-1 0 0 0,1 1 0 0 0,-1 0-1 0 0,1 0 1 0 0,-1 18 0 0 0,-4 18 532 0 0,3-30-401 0 0,1-1 0 0 0,1 0 0 0 0,1 1 0 0 0,-1 15 0 0 0,3 0 85 0 0,0-27-616 0 0,-1 0 0 0 0,1 0-1 0 0,-1 1 1 0 0,1-1 0 0 0,0 0 0 0 0,1 0-1 0 0,-1 0 1 0 0,2 3 0 0 0,-1 3-110 0 0,-1-6 26 0 0,1 4 82 0 0,-1-6 1 0 0,-1-1-1 0 0,0 1 1 0 0,0-1 0 0 0,1 1 0 0 0,-1-1 0 0 0,0 0 0 0 0,1 1 0 0 0,-1-1 0 0 0,0 0 0 0 0,1 1 0 0 0,-1-1-1 0 0,1 0 1 0 0,-1 0 0 0 0,0 1 0 0 0,1-1 0 0 0,-1 0 0 0 0,1 0 0 0 0,-1 0 0 0 0,1 1 0 0 0,0-1-1 0 0,-1 0 9 0 0,0 0-1 0 0,1 0 0 0 0,-1 0 1 0 0,0 0-1 0 0,0 0 0 0 0,0 0 1 0 0,1 0-1 0 0,-1 0 0 0 0,0 0 0 0 0,0 0 1 0 0,0 0-1 0 0,1 0 0 0 0,-1 1 1 0 0,0-1-1 0 0,0 0 0 0 0,0 0 0 0 0,0 0 1 0 0,1 0-1 0 0,-1 0 0 0 0,0 1 1 0 0,0-1-1 0 0,0 0 0 0 0,0 0 1 0 0,0 0-1 0 0,0 0 0 0 0,0 1 0 0 0,1-1 1 0 0,-1 0-1 0 0,0 0 0 0 0,0 1 1 0 0,11-6 596 0 0,-6 4-609 0 0,0-1 1 0 0,0 0 0 0 0,0 0-1 0 0,0-1 1 0 0,0 1 0 0 0,0-1-1 0 0,-1 0 1 0 0,1 0 0 0 0,-1-1-1 0 0,0 1 1 0 0,0-1 0 0 0,0 0-1 0 0,0 0 1 0 0,-1-1 0 0 0,5-6-1 0 0,-3 2 160 0 0,1 0-1 0 0,10-11 0 0 0,-9 12-286 0 0,0-1-1 0 0,7-12 1 0 0,2-8-457 0 0,-9 18 391 0 0,-1 0 1 0 0,6-14-1 0 0,-7 17 86 0 0,6-13-178 0 0,-25 40 212 0 0,11-3 81 0 0,-4 16 34 0 0,4-22-33 0 0,1 0 0 0 0,0 0 0 0 0,1 1 0 0 0,0-1 0 0 0,1 11 0 0 0,1-9-12 0 0,5 1 11 0 0,-5-11 1 0 0,1-1 0 0 0,-1 1 0 0 0,1-1 0 0 0,-1 0-1 0 0,1 0 1 0 0,0 1 0 0 0,0-1 0 0 0,-1 0 0 0 0,1 0 0 0 0,0-1 0 0 0,0 1 0 0 0,0 0 0 0 0,0-1 0 0 0,0 1-1 0 0,0-1 1 0 0,3 1 0 0 0,1-1-16 0 0,0 0 1 0 0,1 0-1 0 0,8-1 0 0 0,-15 1 2 0 0,47-10-1047 0 0,-13 2-6403 0 0,-22 7 1758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09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36 497 2760 0 0,'0'0'4578'0'0,"-1"2"-3112"0"0,-2 2-819 0 0,1 0-1 0 0,1 0 1 0 0,-1 1 0 0 0,0-1 0 0 0,-1 9 0 0 0,2-8-340 0 0,0 0 1 0 0,-1-1-1 0 0,0 1 1 0 0,-2 5-1 0 0,2-7-89 0 0,1 1 0 0 0,-1-1 0 0 0,1 1-1 0 0,0 0 1 0 0,0-1 0 0 0,0 1 0 0 0,1 0-1 0 0,-1 4 1 0 0,0-1 209 0 0,1-3-52 0 0,0-1 1 0 0,-1 1 0 0 0,1-1-1 0 0,1 0 1 0 0,-1 1-1 0 0,1 6 1 0 0,0-9-367 0 0,-1 0-1 0 0,0-1 1 0 0,0 1-1 0 0,1 0 1 0 0,-1 0-1 0 0,0 0 1 0 0,1 0-1 0 0,-1 0 1 0 0,1 0-1 0 0,-1-1 1 0 0,1 1-1 0 0,-1 0 1 0 0,1 0-1 0 0,-1-1 1 0 0,1 1-1 0 0,0 0 1 0 0,-1-1-1 0 0,1 1 1 0 0,0-1 0 0 0,0 1-1 0 0,1 0 1 0 0,0 0-12 0 0,5 5 3 0 0,5-1 0 0 0,-8-5 91 0 0,1 0-1 0 0,-1 0 0 0 0,0-1 1 0 0,0 1-1 0 0,0-1 0 0 0,4-1 1 0 0,4 0 188 0 0,-7 0-229 0 0,0 1 0 0 0,0-1 0 0 0,0 0 0 0 0,0 0 0 0 0,0 0 0 0 0,-1 0 0 0 0,1-1 0 0 0,-1 0 0 0 0,0 0 0 0 0,1 0 0 0 0,3-5 0 0 0,-5 6-7 0 0,4-5-32 0 0,-1 1 0 0 0,1-1 0 0 0,-1 0-1 0 0,0-1 1 0 0,-1 1 0 0 0,0-1 0 0 0,8-16 0 0 0,-4 3 4 0 0,-1 0 1 0 0,6-25-1 0 0,-11 35-21 0 0,4-14-131 0 0,5-36 0 0 0,-11 56 95 0 0,-1-1-1 0 0,0 1 0 0 0,-1-1 0 0 0,1 0 0 0 0,-1 1 0 0 0,0-1 1 0 0,-3-5-1 0 0,-2-20-312 0 0,2-104-2567 0 0,5 98 1951 0 0,0 16 476 0 0,-1 14 288 0 0,0 0 1 0 0,0 0 0 0 0,-1-8 0 0 0,1 13 157 0 0,0 0 1 0 0,0 0 0 0 0,0 0-1 0 0,0 0 1 0 0,0 0-1 0 0,0 0 1 0 0,0 0 0 0 0,2-3-1 0 0,0-12-1016 0 0,-2 16 1089 0 0,0 0 0 0 0,0 1 0 0 0,0-1 0 0 0,0 1 0 0 0,0-1 0 0 0,0 1 0 0 0,0-1 0 0 0,0 1 0 0 0,0-1 0 0 0,0 0 0 0 0,0 1 0 0 0,0-1 0 0 0,0 1 0 0 0,0-1 0 0 0,-1 1 0 0 0,1-1 0 0 0,0 1 0 0 0,0-1 0 0 0,-1 1 0 0 0,1-1 0 0 0,0 1 0 0 0,-1 0 0 0 0,1-1 0 0 0,0 1 0 0 0,-1-1 0 0 0,1 1 0 0 0,-1 0 0 0 0,1-1 0 0 0,-1 1 0 0 0,1 0 0 0 0,-1-1 0 0 0,1 1 0 0 0,-1 0 0 0 0,1 0 0 0 0,-1 0 0 0 0,1-1 0 0 0,-1 1 0 0 0,1 0 0 0 0,-1 0 0 0 0,1 0 0 0 0,-1 0 0 0 0,0 0 0 0 0,0 0 0 0 0,-16 7 860 0 0,16-7-1071 0 0,0 0 195 0 0,1 1 1 0 0,-1-1 0 0 0,1 0-1 0 0,-1 1 1 0 0,1-1-1 0 0,-1 0 1 0 0,1 1 0 0 0,0-1-1 0 0,-1 1 1 0 0,1-1-1 0 0,-1 1 1 0 0,1-1 0 0 0,0 1-1 0 0,0-1 1 0 0,-1 1-1 0 0,1-1 1 0 0,0 2 0 0 0,-2 1 48 0 0,-2 4 104 0 0,0 1 0 0 0,0-1 0 0 0,1 1 0 0 0,0 0 0 0 0,1 0-1 0 0,-1 0 1 0 0,2 0 0 0 0,-1 0 0 0 0,1 0 0 0 0,0 13 0 0 0,1 11 165 0 0,6 46 0 0 0,-1-28 524 0 0,-3-28-671 0 0,1 0 0 0 0,0 0 0 0 0,13 38 0 0 0,-6-21-59 0 0,-8-30 0 0 0,0 1 1 0 0,7 16 0 0 0,-2-12 9 0 0,-5-11-109 0 0,-1-1 1 0 0,1 1-1 0 0,-1 0 1 0 0,0 0 0 0 0,0-1-1 0 0,0 1 1 0 0,0 0-1 0 0,0 0 1 0 0,-1 0-1 0 0,1 0 1 0 0,-1 0-1 0 0,0 0 1 0 0,0 0-1 0 0,0 0 1 0 0,0 0 0 0 0,-1 0-1 0 0,0 4 1 0 0,-1 2-6 0 0,0 0 1 0 0,1 0 0 0 0,0 0-1 0 0,1 0 1 0 0,1 18-1 0 0,-1-16 3 0 0,0 1-1 0 0,-2 19 0 0 0,2-29-15 0 0,-1 1 0 0 0,1-1-1 0 0,0 0 1 0 0,0 0-1 0 0,0 1 1 0 0,0-1 0 0 0,0 0-1 0 0,1 1 1 0 0,0 3 0 0 0,7 4-104 0 0,-6-7-50 0 0,-1-3 87 0 0,-1 1 0 0 0,0-1 0 0 0,0 0 0 0 0,1 0 0 0 0,-1 1 1 0 0,0-1-1 0 0,0 0 0 0 0,0 1 0 0 0,1-1 0 0 0,-1 0 0 0 0,0 0 0 0 0,0 1 0 0 0,0-1 0 0 0,0 0 0 0 0,0 1 0 0 0,0-1 1 0 0,0 0-1 0 0,0 1 0 0 0,0-1 0 0 0,0 0 0 0 0,0 1 0 0 0,0-1 0 0 0,0 0 0 0 0,0 1 0 0 0,0-1 0 0 0,0 0 0 0 0,0 1 1 0 0,0 0-249 0 0,0 0-946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10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95 920 0 0,'1'-1'6753'0'0,"6"-7"-5696"0"0,0 1 0 0 0,0 0 0 0 0,1 1 0 0 0,1-1 0 0 0,14-7 1 0 0,-17 10-779 0 0,1 1 0 0 0,1-1 1 0 0,10-2-1 0 0,6-3-40 0 0,-16 6-369 0 0,0 0 1 0 0,0 0 0 0 0,1 1-1 0 0,-1 0 1 0 0,1 0 0 0 0,13 0-1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11.2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16 456 0 0,'2'0'6529'0'0,"40"-3"-1086"0"0,23-8-1463 0 0,-62 10-3825 0 0,0 1 1 0 0,1 0 0 0 0,-1-1 0 0 0,0 1 0 0 0,1 1 0 0 0,-1-1 0 0 0,0 0 0 0 0,0 1-1 0 0,1 0 1 0 0,-1-1 0 0 0,4 3 0 0 0,-6-2-100 0 0,0-1 1 0 0,0 0-1 0 0,0 1 0 0 0,0-1 0 0 0,0 0 1 0 0,1 1-1 0 0,-1-1 0 0 0,0 0 1 0 0,0 0-1 0 0,0 0 0 0 0,0 0 0 0 0,0 0 1 0 0,0 0-1 0 0,2-1 0 0 0,3 1 72 0 0,3 1-85 0 0,8 1 75 0 0,0-1 0 0 0,0 0 1 0 0,-1-1-1 0 0,18-2 1 0 0,-5-7-1137 0 0,-18 8 374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11.9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1 291 7256 0 0,'1'-1'330'0'0,"2"0"-292"0"0,-1-1 0 0 0,1 0 0 0 0,-1 0 0 0 0,0 0-1 0 0,0 0 1 0 0,0 0 0 0 0,0-1 0 0 0,0 1-1 0 0,0-1 1 0 0,0 1 0 0 0,1-4 0 0 0,0-1 223 0 0,1 0-1 0 0,0 0 1 0 0,7-8 0 0 0,8-14 1249 0 0,-4 3-858 0 0,-8 15-413 0 0,-1 1 0 0 0,-1-1 0 0 0,7-18 0 0 0,-8 16-175 0 0,-1 4-5 0 0,0 0 1 0 0,0 0-1 0 0,7-12 0 0 0,13-23 495 0 0,-22 41 1995 0 0,-2 4-2490 0 0,-1-1 0 0 0,1 0-1 0 0,0 1 1 0 0,0-1 0 0 0,0 1 0 0 0,0-1 0 0 0,0 1 0 0 0,0-1 0 0 0,0 1 0 0 0,0 0-1 0 0,0-1 1 0 0,0 1 0 0 0,0 0 0 0 0,0 0 0 0 0,1 0 0 0 0,-1 0 0 0 0,0 0 0 0 0,1 0-1 0 0,-1 0 1 0 0,0 0 0 0 0,1 0 0 0 0,-1 2 0 0 0,-9 25 525 0 0,2 5 37 0 0,-5 30 494 0 0,2 44 264 0 0,12-82-1151 0 0,-1-22-184 0 0,0 1 0 0 0,1-1 0 0 0,-2 1 1 0 0,1 0-1 0 0,-1 4 0 0 0,1-7-33 0 0,0 0 0 0 0,0 0 0 0 0,-1 0 0 0 0,1 1 0 0 0,0-1 0 0 0,0 0-1 0 0,0 0 1 0 0,0 0 0 0 0,0 0 0 0 0,1 1 0 0 0,-1-1 0 0 0,0 0 0 0 0,1 2 0 0 0,0 1 21 0 0,0 0 0 0 0,0 0 0 0 0,0 0 0 0 0,-1 0 0 0 0,1 0 1 0 0,-1 6-1 0 0,0-7 24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12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4 5984 0 0,'0'0'541'0'0,"-2"-2"-445"0"0,-8 1 6472 0 0,12 11-547 0 0,0-1-4793 0 0,1 1-4636 0 0,2 4 2530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12.9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215 495 6880 0 0,'0'0'528'0'0,"-1"-1"-368"0"0,-3-5 327 0 0,0 1 1 0 0,0 0-1 0 0,-1 1 0 0 0,1-1 1 0 0,-1 1-1 0 0,-6-5 1 0 0,9 8 681 0 0,0 1-654 0 0,-1 0-318 0 0,0-1 0 0 0,-1 1 0 0 0,1 1 0 0 0,0-1 1 0 0,0 0-1 0 0,0 1 0 0 0,0-1 0 0 0,0 1 0 0 0,0 0 1 0 0,1 0-1 0 0,-1 0 0 0 0,0 1 0 0 0,0-1 0 0 0,1 0 1 0 0,-1 1-1 0 0,0 0 0 0 0,1 0 0 0 0,0 0 0 0 0,-1 0 1 0 0,-3 4-1 0 0,-3 3 84 0 0,7-7-211 0 0,0 0 0 0 0,0 0 1 0 0,0 0-1 0 0,0 0 0 0 0,0 0 0 0 0,0 1 0 0 0,1-1 0 0 0,-3 5 0 0 0,-25 54 780 0 0,18-42-627 0 0,7-14-160 0 0,2 0 0 0 0,-1 0-1 0 0,0 0 1 0 0,1 0 0 0 0,0 0 0 0 0,0 0 0 0 0,-1 7 0 0 0,-8 41 332 0 0,3-21-304 0 0,7-27-80 0 0,2 2 14 0 0,4 11-22 0 0,-5-14-31 0 0,2 5-264 0 0,-2-8 309 0 0,1 1 0 0 0,0-1 1 0 0,0 1-1 0 0,-1-1 0 0 0,1 0 0 0 0,0 1 1 0 0,0-1-1 0 0,1 0 0 0 0,-1 0 0 0 0,0 0 0 0 0,0 0 1 0 0,0 0-1 0 0,1 0 0 0 0,-1 0 0 0 0,1 0 0 0 0,-1 0 1 0 0,0-1-1 0 0,1 1 0 0 0,-1 0 0 0 0,1-1 0 0 0,0 1 1 0 0,-1-1-1 0 0,1 0 0 0 0,-1 0 0 0 0,1 1 0 0 0,0-1 1 0 0,-1 0-1 0 0,3-1 0 0 0,1 1 188 0 0,-4 0-147 0 0,0 0 0 0 0,1 0 0 0 0,-1-1-1 0 0,0 1 1 0 0,1 0 0 0 0,-1-1 0 0 0,0 1 0 0 0,0-1-1 0 0,1 0 1 0 0,-1 1 0 0 0,0-1 0 0 0,0 0 0 0 0,2-1 0 0 0,7-5 177 0 0,0 2-158 0 0,0-1 1 0 0,0 0-1 0 0,-1 0 0 0 0,0-1 0 0 0,16-16 0 0 0,35-46 415 0 0,-25 17-443 0 0,-25 37-45 0 0,36-71 44 0 0,-40 74-111 0 0,-1-1-1 0 0,0 1 1 0 0,5-19 0 0 0,-5 14-243 0 0,9-20 1 0 0,25-58-2011 0 0,-33 78 1786 0 0,-1 0 0 0 0,-1 0 0 0 0,4-29 0 0 0,-1 10 64 0 0,-5 27 257 0 0,0 0 1 0 0,-1 0 0 0 0,1-11 0 0 0,-2 15 108 0 0,0 2 85 0 0,0 0-1 0 0,0 0 1 0 0,0 0-1 0 0,-1 0 1 0 0,1 0-1 0 0,-1 0 1 0 0,1 0 0 0 0,-1 0-1 0 0,0 0 1 0 0,-2-3-1 0 0,-2-9 58 0 0,5 13-29 0 0,-1 0 0 0 0,1 0 1 0 0,-1 0-1 0 0,0 0 0 0 0,0 0 0 0 0,0 0 0 0 0,0 0 0 0 0,0 0 1 0 0,0 0-1 0 0,0 0 0 0 0,-3-2 0 0 0,1 1 69 0 0,1 1 130 0 0,0 0 1 0 0,-1 0 0 0 0,1-1-1 0 0,-1 1 1 0 0,-4-3-1 0 0,5 5-156 0 0,1-1-1 0 0,-1 1 1 0 0,1-1-1 0 0,0 1 1 0 0,-1 0-1 0 0,1 0 1 0 0,-1-1-1 0 0,1 1 1 0 0,-1 0-1 0 0,1 0 1 0 0,-1 0-1 0 0,1 1 1 0 0,-1-1-1 0 0,1 0 1 0 0,0 1-1 0 0,-1-1 1 0 0,-1 1-1 0 0,1 1 3 0 0,1-1 0 0 0,0 1-1 0 0,0-1 1 0 0,-1 1 0 0 0,1 0 0 0 0,0-1 0 0 0,0 1-1 0 0,1 0 1 0 0,-2 3 0 0 0,1-2 5 0 0,-3 6 48 0 0,1 1 0 0 0,1 0 0 0 0,-1 0 0 0 0,2 0 0 0 0,-1 0 0 0 0,1 20-1 0 0,-2-3-126 0 0,2-21 33 0 0,0 0 1 0 0,1 0-1 0 0,-1 0 1 0 0,2 8-1 0 0,0-3 202 0 0,0-1 0 0 0,0 1 0 0 0,-1 0 0 0 0,-1 0 1 0 0,-1 13-1 0 0,-2 80 744 0 0,3-27-606 0 0,-1 143 626 0 0,3-119-768 0 0,-1-17-128 0 0,0-82-22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46.3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41 1376 0 0,'-4'-1'21'0'0,"-11"-5"54"0"0,10 4-47 0 0,6 0-16 0 0,2 0 266 0 0,0 0 0 0 0,0 0 1 0 0,-1 0-1 0 0,1 0 0 0 0,0-1 0 0 0,-1 1 0 0 0,1-1 1 0 0,1-3-1 0 0,2 1 4353 0 0,-6 12-125 0 0,-2 3-1765 0 0,0-2-3403 0 0,-2 8 2313 0 0,7-8-1627 0 0,4-6-3179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54.8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1 225 1376 0 0,'0'5'420'0'0,"0"7"11434"0"0,0-11-11701 0 0,-1-1 1 0 0,1 1-1 0 0,1 0 0 0 0,-1 0 0 0 0,0-1 0 0 0,0 1 0 0 0,0 0 0 0 0,0 0 0 0 0,1-1 1 0 0,-1 1-1 0 0,0 0 0 0 0,0 0 0 0 0,1-1 0 0 0,-1 1 0 0 0,1 0 0 0 0,-1-1 1 0 0,1 1-1 0 0,-1-1 0 0 0,1 2 0 0 0,0-2-5 0 0,0 1 1 0 0,0-1-1 0 0,1 1 0 0 0,-1-1 0 0 0,0 1 1 0 0,0-1-1 0 0,0 1 0 0 0,0-1 0 0 0,1 0 1 0 0,-1 0-1 0 0,0 0 0 0 0,0 0 0 0 0,3 0 1 0 0,9 0 172 0 0,-10 0-8 0 0,-1-1-1 0 0,8-3 17 0 0,-8 4-287 0 0,0 0 0 0 0,-1-1 1 0 0,1 1-1 0 0,0-1 0 0 0,0 0 1 0 0,-1 0-1 0 0,1 1 0 0 0,0-1 1 0 0,-1 0-1 0 0,1 0 0 0 0,-1-1 1 0 0,1 1-1 0 0,-1 0 0 0 0,0 0 1 0 0,1-1-1 0 0,1-2 0 0 0,-2 2 5 0 0,1-1 1 0 0,-1 1-1 0 0,1-1 0 0 0,0 1 0 0 0,0-1 0 0 0,0 1 0 0 0,0 0 0 0 0,3-2 0 0 0,-2 1-19 0 0,0 1-1 0 0,0-1 1 0 0,-1 0-1 0 0,1 0 0 0 0,-1 0 1 0 0,0 0-1 0 0,0 0 1 0 0,3-5-1 0 0,2-12-10 0 0,-2 7-17 0 0,1 0 0 0 0,12-22 0 0 0,-17 33 0 0 0,1-1 0 0 0,-1 1 0 0 0,0-1 0 0 0,0 1 0 0 0,0-1 0 0 0,0 1 0 0 0,-1-1 0 0 0,1-4 0 0 0,0 3 0 0 0,-1 1 0 0 0,1 0 0 0 0,0 0 0 0 0,0-1 0 0 0,2-3 0 0 0,-1 3 0 0 0,-2 4 0 0 0,1-1 0 0 0,-1 1 0 0 0,0-1 0 0 0,1 1 0 0 0,-1-1 0 0 0,0 1 0 0 0,1-1 0 0 0,-1 0 0 0 0,0 1 0 0 0,1-1 0 0 0,-1 0 0 0 0,0 1 0 0 0,0-1 0 0 0,0 1 0 0 0,0-1 0 0 0,0 0 0 0 0,0 1 0 0 0,0-1 0 0 0,0-1 0 0 0,-1-11 0 0 0,1 3 0 0 0,0 1 28 0 0,0 7 740 0 0,-1 2-718 0 0,0 0 1 0 0,0 1-1 0 0,0-1 0 0 0,0 0 0 0 0,0 0 0 0 0,1 1 0 0 0,-1-1 1 0 0,0 0-1 0 0,0 1 0 0 0,1-1 0 0 0,-1 1 0 0 0,-1 0 0 0 0,0 2-23 0 0,-1 0-1 0 0,1 0 0 0 0,-1 0 0 0 0,1 1 1 0 0,0-1-1 0 0,0 0 0 0 0,0 1 0 0 0,1-1 1 0 0,-1 1-1 0 0,1 0 0 0 0,0 0 1 0 0,-1 3-1 0 0,-1 10 83 0 0,-1 23 0 0 0,4-37-109 0 0,-1 25-31 0 0,1-17-5 0 0,-1 0 0 0 0,0 0-1 0 0,-3 14 1 0 0,1-11 17 0 0,1 0-1 0 0,0 1 1 0 0,1-1 0 0 0,1 27-1 0 0,12 57 41 0 0,-11-91-22 0 0,0 24 54 0 0,-1-24-1555 0 0,0 2-3418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56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0 220 3224 0 0,'0'0'4200'0'0,"2"0"-3452"0"0,0 0-550 0 0,-1 0 0 0 0,1 0 1 0 0,-1 0-1 0 0,1 0 1 0 0,-1-1-1 0 0,1 1 0 0 0,-1 0 1 0 0,1-1-1 0 0,-1 1 0 0 0,0-1 1 0 0,1 0-1 0 0,-1 1 0 0 0,0-1 1 0 0,3-2-1 0 0,18-22 3578 0 0,-11 12-3379 0 0,-5 6-304 0 0,-5 6-65 0 0,0 1-1 0 0,0-1 0 0 0,0 0 1 0 0,0 0-1 0 0,-1 1 0 0 0,1-1 1 0 0,0 0-1 0 0,-1 0 0 0 0,1 0 0 0 0,-1 0 1 0 0,1 0-1 0 0,-1 0 0 0 0,1 0 1 0 0,-1 0-1 0 0,0 0 0 0 0,1 0 1 0 0,-1-1-1 0 0,0 1 12 0 0,1 0 1 0 0,-1 0-1 0 0,0 0 0 0 0,0 0 0 0 0,1 0 1 0 0,-1 0-1 0 0,1 0 0 0 0,-1 0 1 0 0,1 0-1 0 0,-1 0 0 0 0,1 0 1 0 0,-1 0-1 0 0,1 0 0 0 0,0 0 1 0 0,0 0-1 0 0,-1 1 0 0 0,3-2 1 0 0,1-3 61 0 0,15-35 438 0 0,-16 37-530 0 0,0-11 27 0 0,-2 6-4 0 0,3-3-33 0 0,-3 10 44 0 0,0-1-1 0 0,0 1 1 0 0,0-1-1 0 0,-1 0 1 0 0,1 1-1 0 0,-1-1 1 0 0,1 0 0 0 0,-1 1-1 0 0,0-1 1 0 0,0 0-1 0 0,0 0 1 0 0,0 1-1 0 0,0-1 1 0 0,0-2-1 0 0,0 1-154 0 0,0 3 197 0 0,0-1-1 0 0,0 0 1 0 0,0 0-1 0 0,0 0 1 0 0,-1 0-1 0 0,1 0 0 0 0,0 0 1 0 0,0 1-1 0 0,-1-1 1 0 0,1 0-1 0 0,0 0 1 0 0,-1 1-1 0 0,1-1 1 0 0,-1 0-1 0 0,1 0 1 0 0,-1 1-1 0 0,-1-2 1 0 0,-1-3 13 0 0,2 4 285 0 0,-1 6 361 0 0,1-5-719 0 0,1 0 0 0 0,0 0-1 0 0,0 1 1 0 0,-1-1-1 0 0,1 0 1 0 0,0 0 0 0 0,0 1-1 0 0,0-1 1 0 0,-1 0-1 0 0,1 0 1 0 0,0 1-1 0 0,0-1 1 0 0,0 0 0 0 0,-1 1-1 0 0,1-1 1 0 0,0 0-1 0 0,0 0 1 0 0,0 1 0 0 0,0-1-1 0 0,0 0 1 0 0,0 1-1 0 0,0-1 1 0 0,0 0 0 0 0,0 1-1 0 0,0-1 1 0 0,0 0-1 0 0,0 1 1 0 0,0 6-13 0 0,-1-1-1 0 0,0 1 1 0 0,-3 8 0 0 0,2-7-25 0 0,1-1 0 0 0,-1 1 0 0 0,0 13 0 0 0,-3 44 390 0 0,0 3 123 0 0,5-47-425 0 0,1-8-11 0 0,-1 0 1 0 0,-1 1-1 0 0,0-1 1 0 0,-3 13-1 0 0,1-10-57 0 0,4-12 9 0 0,-1-4-15 0 0,0 0 1 0 0,1 1-1 0 0,-1-1 0 0 0,0 0 0 0 0,0 1 0 0 0,0-1 0 0 0,0 0 1 0 0,0 1-1 0 0,0-1 0 0 0,0 0 0 0 0,0 1 0 0 0,0-1 0 0 0,0 0 1 0 0,0 1-1 0 0,0-1 0 0 0,0 0 0 0 0,0 1 0 0 0,0-1 0 0 0,0 0 1 0 0,0 1-1 0 0,0-1 0 0 0,0 0 0 0 0,-1 1 0 0 0,1-1 0 0 0,0 1 1 0 0,-1 1-238 0 0,-1 3 475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1.4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14 920 0 0,'0'0'14750'0'0,"2"-1"-14284"0"0,12-2 128 0 0,0 1 0 0 0,0 0 0 0 0,0 0 1 0 0,29 2-1 0 0,-43 0-592 0 0,21 0 24 0 0,-14 1-138 0 0,-1 0 0 0 0,1-1 0 0 0,0-1 0 0 0,-1 1-1 0 0,1-1 1 0 0,12-3 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57.0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0 6448 0 0,'0'0'482'0'0,"-1"13"586"0"0,0-9-781 0 0,0-1 0 0 0,0 1 0 0 0,0 0-1 0 0,1-1 1 0 0,-1 6 0 0 0,1-4 43 0 0,-1-1 1 0 0,1 1-1 0 0,-1-1 1 0 0,0 0 0 0 0,-2 7-1 0 0,1-8-173 0 0,1 1 0 0 0,1 0 0 0 0,-1-1 0 0 0,0 1 0 0 0,1-1-1 0 0,0 1 1 0 0,0 0 0 0 0,0 5 0 0 0,-1 22 934 0 0,0-20-704 0 0,0 0 1 0 0,0 0-1 0 0,2 0 0 0 0,-1 0 1 0 0,1 0-1 0 0,1 0 0 0 0,3 14 0 0 0,14 24 1174 0 0,-17-44-1486 0 0,-1-5-68 0 0,-1 1 0 0 0,0-1 0 0 0,0 0 0 0 0,0 1-1 0 0,0-1 1 0 0,0 0 0 0 0,0 0 0 0 0,0 0 0 0 0,0 1-1 0 0,1-1 1 0 0,-1 0 0 0 0,0 0 0 0 0,0 1 0 0 0,0-1-1 0 0,0 0 1 0 0,1 0 0 0 0,-1 0 0 0 0,0 0 0 0 0,0 1-1 0 0,0-1 1 0 0,1 0 0 0 0,-1 0 0 0 0,0 0 0 0 0,0 0-1 0 0,1 0 1 0 0,-1 0 0 0 0,0 0 0 0 0,0 0 0 0 0,1 0-1 0 0,-1 0 1 0 0,8 4 194 0 0,1 3-65 0 0,-7-5 136 0 0,-2-2-253 0 0,1 1 0 0 0,0 0 0 0 0,-1 0 0 0 0,1-1 0 0 0,0 1 0 0 0,-1-1-1 0 0,1 1 1 0 0,0 0 0 0 0,0-1 0 0 0,-1 1 0 0 0,1-1 0 0 0,0 0 0 0 0,1 1-1 0 0,30 5 358 0 0,-24-6-287 0 0,9-5-23 0 0,-14 5-56 0 0,0-1 0 0 0,0 0 0 0 0,0 0 0 0 0,0 0 0 0 0,-1-1 0 0 0,1 1 0 0 0,0-1 0 0 0,-1 1 0 0 0,1-1 1 0 0,-1 0-1 0 0,1 0 0 0 0,-1 0 0 0 0,0 0 0 0 0,3-5 0 0 0,1-1 60 0 0,0-1 0 0 0,0 0 1 0 0,3-10-1 0 0,-7 16-33 0 0,-1-1 0 0 0,0 0 1 0 0,0 0-1 0 0,0 0 0 0 0,0 0 0 0 0,-1 0 0 0 0,0 0 0 0 0,1 0 1 0 0,-2-5-1 0 0,-4-35-276 0 0,4 43 223 0 0,1-3-4 0 0,-2 0 0 0 0,1 0 0 0 0,0 0 0 0 0,-1 0 0 0 0,-2-5-1 0 0,-4-9-2 0 0,7 13 44 0 0,-1 1 0 0 0,0-1 0 0 0,0 1 0 0 0,-1 0 0 0 0,1 0 0 0 0,-1 0 0 0 0,0 0 0 0 0,0 0 0 0 0,0 0 0 0 0,0 1 0 0 0,-6-5 0 0 0,6 6-6 0 0,0 0 0 0 0,0 0 0 0 0,0 0 0 0 0,0 0-1 0 0,0 1 1 0 0,-1 0 0 0 0,1 0 0 0 0,0 0 0 0 0,-1 0 0 0 0,1 0-1 0 0,-1 0 1 0 0,1 1 0 0 0,-1 0 0 0 0,1 0 0 0 0,-1 0 0 0 0,-4 1-1 0 0,5-1-4 0 0,-1 0 1 0 0,0 0-1 0 0,1 1 0 0 0,-1 0 0 0 0,1 0 0 0 0,0 0 0 0 0,-1 0 0 0 0,1 0 0 0 0,0 1 0 0 0,-1-1 0 0 0,1 1 0 0 0,0 0 0 0 0,0 0 1 0 0,0 0-1 0 0,-4 5 0 0 0,-28 27 464 0 0,34-31-468 0 0,-1 1-1 0 0,0-1 1 0 0,1 1-1 0 0,0-1 1 0 0,0 1-1 0 0,0-1 1 0 0,0 1-1 0 0,0 0 0 0 0,1-1 1 0 0,-1 6-1 0 0,-3 5-270 0 0,4-13 214 0 0,0 1 0 0 0,1-1 0 0 0,-1 0-1 0 0,0 1 1 0 0,0-1 0 0 0,1 1 0 0 0,-1-1 0 0 0,1 0 0 0 0,-1 0-1 0 0,1 1 1 0 0,0-1 0 0 0,0 0 0 0 0,-1 0 0 0 0,1 0 0 0 0,0 0 0 0 0,0 1-1 0 0,2 0 1 0 0,0 1-433 0 0,0-1-1 0 0,0 0 0 0 0,1 0 1 0 0,-1 0-1 0 0,1 0 0 0 0,3 1 1 0 0,9 3-937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57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1 214 7136 0 0,'0'0'3945'0'0,"1"-2"-2981"0"0,0 0-614 0 0,9-16 2525 0 0,-7 14-2825 0 0,-1-1 0 0 0,1 1-1 0 0,-1-1 1 0 0,0 1 0 0 0,-1-1-1 0 0,3-7 1 0 0,3-9 492 0 0,-6 18-478 0 0,1-1-1 0 0,-1 1 1 0 0,0-1 0 0 0,0 1-1 0 0,0-1 1 0 0,-1 1-1 0 0,1-7 1 0 0,0 5-63 0 0,-1 0-1 0 0,1 0 1 0 0,0 1 0 0 0,0-1 0 0 0,0 1-1 0 0,3-7 1 0 0,-2 5 14 0 0,0-1 0 0 0,0 1 0 0 0,-1-1 0 0 0,0 1-1 0 0,0-1 1 0 0,0-11 0 0 0,-1 16 1998 0 0,-11 8-1422 0 0,9-4-589 0 0,0 0 0 0 0,1 0 0 0 0,-1 0 0 0 0,1 0 0 0 0,0 1 0 0 0,0-1 0 0 0,0 1 0 0 0,0-1 0 0 0,0 1 0 0 0,0-1 0 0 0,0 6-1 0 0,-2 3 68 0 0,-1 3 181 0 0,1 0-1 0 0,0 1 1 0 0,2-1 0 0 0,-1 0-1 0 0,2 1 1 0 0,0-1 0 0 0,3 25-1 0 0,-1-27-248 0 0,0-1 1 0 0,1 0-1 0 0,0 1 0 0 0,1-1 0 0 0,9 18 0 0 0,3 10-208 0 0,-15-37-833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7:59.0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83 5008 0 0,'0'0'3065'0'0,"2"-2"-2208"0"0,4-3 106 0 0,0 1-365 0 0,-1-1 0 0 0,0 1 0 0 0,0-1 0 0 0,0 0 0 0 0,6-10 0 0 0,-10 13 130 0 0,17-11 82 0 0,-16 11-717 0 0,1 0-1 0 0,-1 0 1 0 0,1 0 0 0 0,-1 0 0 0 0,0 0-1 0 0,0 0 1 0 0,3-5 0 0 0,-4 5 1356 0 0,2 2-1300 0 0,11 1-133 0 0,-13 0-16 0 0,0-1 0 0 0,0 0 0 0 0,0 1 0 0 0,0-1 0 0 0,0 1 0 0 0,0-1 0 0 0,0 1 0 0 0,0 0 0 0 0,0-1 0 0 0,2 2 0 0 0,-2 0 0 0 0,1-1 0 0 0,0 1 0 0 0,-1-1 0 0 0,1 1 0 0 0,-1 0 0 0 0,0 0 0 0 0,1-1 0 0 0,-1 1 0 0 0,0 0 0 0 0,0 0 0 0 0,0 0 0 0 0,0 0 0 0 0,-1 1 0 0 0,1 1 0 0 0,0 1 0 0 0,-1 0 0 0 0,0 0 0 0 0,-1-1 0 0 0,1 1 0 0 0,-1 0 0 0 0,0 0 0 0 0,0 0 0 0 0,-2 5 0 0 0,0 1 0 0 0,3-11 0 0 0,-1 0 0 0 0,1 0 0 0 0,0 0 0 0 0,0 1 0 0 0,0-1 0 0 0,0 0 0 0 0,-1 0 0 0 0,1 0 0 0 0,0 1 0 0 0,0-1 0 0 0,0 0 0 0 0,0 0 0 0 0,0 0 0 0 0,0 1 0 0 0,0-1 0 0 0,0 0 0 0 0,0 0 0 0 0,-1 1 0 0 0,1-1 0 0 0,0 0 0 0 0,0 0 0 0 0,0 1 0 0 0,0-1 0 0 0,0 0 0 0 0,1 0 0 0 0,-1 1 0 0 0,0-1 0 0 0,0 0 0 0 0,0 0 0 0 0,0 1 0 0 0,0-1 0 0 0,0 0 0 0 0,0 0 0 0 0,0 0 0 0 0,0 1 0 0 0,1-1 0 0 0,-1 0 0 0 0,0 0 0 0 0,0 0 0 0 0,0 1 0 0 0,0-1 0 0 0,1 0 0 0 0,-1 0 0 0 0,0 0 0 0 0,0 0 0 0 0,1 0 0 0 0,-1 1 0 0 0,0-1 0 0 0,0 0 0 0 0,0 0 0 0 0,1 0 0 0 0,-1 0 0 0 0,0 0 0 0 0,0 0 0 0 0,1 0 0 0 0,-1 0 0 0 0,0 0 0 0 0,0 0 0 0 0,1 0 0 0 0,-1 0 0 0 0,17-4 0 0 0,-13 3 0 0 0,0 0 0 0 0,0 0 0 0 0,0 1 0 0 0,0-1 0 0 0,0 1 0 0 0,0 0 0 0 0,1 0 0 0 0,-1 0 0 0 0,8 2 0 0 0,18 5 0 0 0,-15-3 0 0 0,-3 2 0 0 0,0 3 0 0 0,5 6-6 0 0,-14-10 10 0 0,-2-1 30 0 0,0-3-19 0 0,-1-1-1 0 0,0 1 0 0 0,1-1 0 0 0,-1 1 1 0 0,0-1-1 0 0,1 1 0 0 0,-1 0 0 0 0,0-1 1 0 0,0 1-1 0 0,0 0 0 0 0,1-1 0 0 0,-1 1 0 0 0,0 0 1 0 0,0-1-1 0 0,0 1 0 0 0,0 0 0 0 0,0-1 1 0 0,0 1-1 0 0,-1 0 0 0 0,1-1 0 0 0,0 2 1 0 0,-1 1 47 0 0,1 3 23 0 0,0 0 0 0 0,0 0 0 0 0,-1 0 0 0 0,0 0 0 0 0,0 0 0 0 0,-3 8 0 0 0,2-10-56 0 0,1-1 0 0 0,-1 0-1 0 0,0 0 1 0 0,1 0 0 0 0,-1 0 0 0 0,-1-1-1 0 0,1 1 1 0 0,0 0 0 0 0,-1-1-1 0 0,1 0 1 0 0,-1 1 0 0 0,-5 3-1 0 0,-14 12 109 0 0,19-15-120 0 0,0 0 0 0 0,-1 1 0 0 0,0-1 0 0 0,0-1 0 0 0,1 1 0 0 0,-6 2 0 0 0,-8 2 497 0 0,0-1 0 0 0,-24 6 0 0 0,18-7-224 0 0,22-4-245 0 0,-1-1-1 0 0,0 1 0 0 0,0-1 1 0 0,0 0-1 0 0,0 0 1 0 0,1 0-1 0 0,-1 0 0 0 0,0 0 1 0 0,0 0-1 0 0,0-1 0 0 0,1 1 1 0 0,-1 0-1 0 0,-3-2 1 0 0,1 1 23 0 0,1 0 0 0 0,-1 0 0 0 0,0 0 0 0 0,1 0 1 0 0,-1 1-1 0 0,-4 0 0 0 0,-7-2 314 0 0,3 1-4153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0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0 1376 0 0,'0'0'18663'0'0,"0"3"-18609"0"0,0 6-28 0 0,0-6 1598 0 0,0-1-1413 0 0,1 10-128 0 0,1 0-73 0 0,-1 0 6 0 0,-5 29 456 0 0,4-40-376 0 0,-1 2-5 0 0,-10 20-11 0 0,10-21 165 0 0,14 0-202 0 0,-12-2-40 0 0,1 1-1 0 0,0-1 0 0 0,0 0 1 0 0,-1 1-1 0 0,1-1 0 0 0,0 0 1 0 0,0 0-1 0 0,2-1 0 0 0,22-1-2 0 0,44 1 0 0 0,-41 1 0 0 0,-3 2 0 0 0,-18 4 0 0 0,-3 0 0 0 0,6 1 0 0 0,-4 6 0 0 0,2 2 0 0 0,-7-4 0 0 0,-2 5 0 0 0,0-1 0 0 0,0-6 0 0 0,1-8 0 0 0,-1-1 0 0 0,0 1 0 0 0,0-1 0 0 0,0 1 0 0 0,0-1 0 0 0,0 1 0 0 0,0-1 0 0 0,0 1 0 0 0,0-1 0 0 0,0 1 0 0 0,0-1 0 0 0,0 1 0 0 0,0-1 0 0 0,0 1 0 0 0,0-1 0 0 0,0 1 0 0 0,-1-1 0 0 0,1 1 0 0 0,0-1 0 0 0,0 1 0 0 0,-1 0 0 0 0,0 0 0 0 0,0 0 0 0 0,-1 1 0 0 0,1-1 0 0 0,0 1 0 0 0,0-1 0 0 0,0 1 0 0 0,1-1 0 0 0,-1 1 0 0 0,-1 3 0 0 0,2-4 0 0 0,-7 15 0 0 0,4-13 0 0 0,1-2 0 0 0,0 1 0 0 0,0-1 0 0 0,1 1 0 0 0,-1-1 0 0 0,0 1 0 0 0,1 0 0 0 0,-1-1 0 0 0,-1 4 0 0 0,-2 2 0 0 0,-15 12 0 0 0,18-16 0 0 0,-17 8 0 0 0,19-11 0 0 0,-8 5 11 0 0,6-4 8 0 0,0 0 1 0 0,1 1 0 0 0,-1-1 0 0 0,0 0 0 0 0,0-1-1 0 0,0 1 1 0 0,-1 0 0 0 0,1 0 0 0 0,0-1 0 0 0,-4 1-1 0 0,-14 6 695 0 0,15-6-673 0 0,-29 2-40 0 0,7 2 91 0 0,27-5-85 0 0,-4 1 99 0 0,0-1-25 0 0,-6-1-71 0 0,-9-6-1724 0 0,16 1-2001 0 0,2 4 1900 0 0,0-3-4652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0.5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92 12528 0 0,'0'0'5909'0'0,"1"-1"-5277"0"0,13-11 561 0 0,-10 10-717 0 0,6 1-72 0 0,0 0 0 0 0,16-5 0 0 0,11-1-85 0 0,-22 5-219 0 0,-1-1 1 0 0,19-7-1 0 0,-19 6-13 0 0,1 0 0 0 0,14-1 0 0 0,-17 3-48 0 0,0 0 1 0 0,17-6-1 0 0,16-8-311 0 0,-39 14-55 0 0,0 0-462 0 0,0 1-3071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1.0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87 10136 0 0,'0'0'490'0'0,"-1"2"-211"0"0,-2 4-203 0 0,1 0 0 0 0,0 0-1 0 0,-2 11 1 0 0,4-16-69 0 0,0 0-1 0 0,-1 0 1 0 0,1 0-1 0 0,0 0 0 0 0,0-1 1 0 0,-1 1-1 0 0,1 0 1 0 0,0 0-1 0 0,-1 0 1 0 0,1 0-1 0 0,-1-1 0 0 0,1 1 1 0 0,-1 0-1 0 0,1-1 1 0 0,-1 1-1 0 0,0 0 1 0 0,1-1-1 0 0,-1 1 1 0 0,0 0-1 0 0,-2 1 741 0 0,-1 83 6718 0 0,5-83-7293 0 0,-1 1 1 0 0,1 0-1 0 0,-1-1 1 0 0,1 1-1 0 0,0-1 1 0 0,0 0-1 0 0,0 1 1 0 0,2 3-1 0 0,-2-4-59 0 0,1 0 0 0 0,-1 0 0 0 0,-1 0 0 0 0,1 0 0 0 0,0 0 0 0 0,0 1 0 0 0,-1-1 0 0 0,1 3 0 0 0,10 0 448 0 0,-8-3-512 0 0,1 0-1 0 0,0 0 1 0 0,-1-1-1 0 0,1 0 1 0 0,0 0-1 0 0,0 0 1 0 0,0 0-1 0 0,0 0 1 0 0,0-1-1 0 0,0 0 1 0 0,0 0-1 0 0,0 0 1 0 0,0 0-1 0 0,0-1 1 0 0,6-1-1 0 0,-7 2-42 0 0,-1-1 0 0 0,0 0 0 0 0,0 1 0 0 0,1-1 1 0 0,-1 0-1 0 0,0-1 0 0 0,0 1 0 0 0,0 0 0 0 0,3-2 0 0 0,10-7 5 0 0,-4 5 132 0 0,-1 0 1 0 0,0-1-1 0 0,0 0 0 0 0,-1-1 0 0 0,1 0 0 0 0,-1-1 1 0 0,-1 1-1 0 0,1-2 0 0 0,8-11 0 0 0,-14 14-81 0 0,1 0 0 0 0,-1 0 0 0 0,0-1 0 0 0,0 0-1 0 0,0 1 1 0 0,-1-1 0 0 0,0 0 0 0 0,1-8 0 0 0,0 1-11 0 0,-3 12-51 0 0,1 1 0 0 0,-1-1 0 0 0,0 0 0 0 0,0 0 0 0 0,0 0 0 0 0,0 0 0 0 0,0 0 0 0 0,0 1 0 0 0,0-1 0 0 0,-1 0 0 0 0,1 0 0 0 0,-1 0 0 0 0,1 0 0 0 0,-1 1 0 0 0,0-1 0 0 0,0 0 0 0 0,0 1 0 0 0,-1-3 0 0 0,-6-16 0 0 0,7 17 0 0 0,0 1 0 0 0,0-1 0 0 0,-1 1 0 0 0,1-1 0 0 0,0 1 0 0 0,-1 0 0 0 0,1-1 0 0 0,-1 1 0 0 0,0 0 0 0 0,0 0 0 0 0,0 0 0 0 0,0 0 0 0 0,0 1 0 0 0,0-1 0 0 0,-1 1 0 0 0,1-1 0 0 0,0 1 0 0 0,-4-2 0 0 0,2 1 0 0 0,0 1 0 0 0,0-1 0 0 0,0 1 0 0 0,0-1 0 0 0,0 1 0 0 0,0 1 0 0 0,-1-1 0 0 0,1 1 0 0 0,0-1 0 0 0,0 1 0 0 0,-8 1 0 0 0,-35 12 0 0 0,-2-1 0 0 0,45-11 0 0 0,1 0 0 0 0,0 0 0 0 0,0 0 0 0 0,0 0 0 0 0,0 0 0 0 0,0 1 0 0 0,-4 2 0 0 0,-9 4 0 0 0,0 1-367 0 0,15-4 79 0 0,1-3 114 0 0,-1 2-381 0 0,1-1 0 0 0,0 0 0 0 0,0 1 0 0 0,0-1 1 0 0,1 6-1 0 0,2 5-7294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2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7832 0 0,'6'-6'2203'0'0,"1"0"1"0"0,11-7-1 0 0,-10 3-50 0 0,-2 8-1784 0 0,-5 2-192 0 0,0 0-1 0 0,0 0 1 0 0,0-1-1 0 0,0 1 1 0 0,0-1-1 0 0,0 1 1 0 0,0-1-1 0 0,0 1 0 0 0,0-1 1 0 0,0 1-1 0 0,0-1 1 0 0,0 0-1 0 0,0 0 1 0 0,0 0-1 0 0,2-1-38 0 0,-1 1 0 0 0,0 0-1 0 0,0 0 1 0 0,1 1 0 0 0,-1-1-1 0 0,0 0 1 0 0,4 0 0 0 0,1 0-90 0 0,-5 0-371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2.8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26 14600 0 0,'0'0'6125'0'0</inkml:trace>
  <inkml:trace contextRef="#ctx0" brushRef="#br0" timeOffset="1">384 22 11256 0 0,'0'0'5761'0'0,"2"0"-5247"0"0,13-2 152 0 0,22-6-1 0 0,-36 8-670 0 0,-1 0-1 0 0,1-1 1 0 0,0 1 0 0 0,-1 0-1 0 0,1 0 1 0 0,-1-1 0 0 0,1 1 0 0 0,0 0-1 0 0,-1-1 1 0 0,1 1 0 0 0,-1 0-1 0 0,1-1 1 0 0,-1 1 0 0 0,1-1-1 0 0,-1 1 1 0 0,1-1 0 0 0,0 0-1 0 0,-1 1-25 0 0,0-1-1 0 0,1 1 0 0 0,-1 0 0 0 0,0-1 1 0 0,1 1-1 0 0,-1 0 0 0 0,0-1 0 0 0,1 1 1 0 0,-1 0-1 0 0,1 0 0 0 0,-1-1 0 0 0,0 1 1 0 0,1 0-1 0 0,-1 0 0 0 0,1 0 0 0 0,-1 0 1 0 0,1-1-1 0 0,-1 1 0 0 0,1 0 0 0 0,-1 0 1 0 0,1 0-1 0 0,-1 0 0 0 0,1 0 0 0 0,-1 0 1 0 0,1 1-1 0 0,11-1-1613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8:03.2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13560 0 0,'0'0'6783'0'0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33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98 1 4608 0 0,'0'0'3168'0'0,"9"6"-320"0"0,-1 1-2358 0 0,-7-7-458 0 0,-1 1-1 0 0,0-1 1 0 0,1 1-1 0 0,-1-1 1 0 0,0 1 0 0 0,1 0-1 0 0,-1-1 1 0 0,0 1-1 0 0,0-1 1 0 0,0 1-1 0 0,0 0 1 0 0,1-1-1 0 0,-1 1 1 0 0,0 0-1 0 0,0-1 1 0 0,0 1-1 0 0,0-1 1 0 0,0 1-1 0 0,0 0 1 0 0,-1 0-1 0 0,1 2 79 0 0,3 38 964 0 0,-2-37-1024 0 0,-1 0 0 0 0,0-1 1 0 0,1 1-1 0 0,0 0 1 0 0,0-1-1 0 0,2 6 1 0 0,-2-6-6 0 0,0 1 1 0 0,0 0-1 0 0,0-1 1 0 0,0 1-1 0 0,0 0 1 0 0,-1 5 0 0 0,4 58 455 0 0,-3-60-492 0 0,0-1-1 0 0,0 1 1 0 0,3 11 0 0 0,-2-12-90 0 0,-1 1 0 0 0,0-1 1 0 0,1 12-1 0 0,4 39-158 0 0,-1 69 1522 0 0,-5 82-836 0 0,6-140-394 0 0,-6-48 298 0 0,0 10 395 0 0,-5 52-1 0 0,-6 22-523 0 0,10-89-173 0 0,0 0 1 0 0,1 0-1 0 0,0 0 0 0 0,4 17 1 0 0,-1 22 71 0 0,-3-35-19 0 0,-6 27 0 0 0,3-26 6 0 0,0 27 0 0 0,-4 8-670 0 0,6-31 914 0 0,-1-1 0 0 0,-1 1-1 0 0,-6 22 1 0 0,8-41-321 0 0,0-1 0 0 0,1 0 0 0 0,0 1 0 0 0,0-1 0 0 0,1 9 0 0 0,0-9-14 0 0,-1 1-1 0 0,1 0 1 0 0,-1-1 0 0 0,-1 10-1 0 0,-3 12 10 0 0,2-12-9 0 0,-1 1 0 0 0,-6 22-1 0 0,-13 39-16 0 0,21-70 0 0 0,0 0 0 0 0,0 0 0 0 0,0 0 0 0 0,1 8 0 0 0,-1 7 0 0 0,0 22 196 0 0,1-35-135 0 0,0 0-1 0 0,0 0 1 0 0,0 0 0 0 0,-1 0-1 0 0,0-1 1 0 0,-3 10-1 0 0,1-9-39 0 0,2 0-1 0 0,-1 0 0 0 0,1 1 0 0 0,-1 10 0 0 0,1 1-37 0 0,-18 112-29 0 0,15-82-77 0 0,2-18-248 0 0,2-26 448 0 0,0-1 0 0 0,0 0 0 0 0,0 1 1 0 0,-1-1-1 0 0,0 0 0 0 0,-2 9 0 0 0,-1 0-188 0 0,2 0 0 0 0,0 0 0 0 0,1 1 0 0 0,0 19-1 0 0,2-13 260 0 0,-1-12 7 0 0,0 1-1 0 0,0 0 1 0 0,-3 12 0 0 0,1-10-176 0 0,-2 8-291 0 0,-2 33 0 0 0,0-8 1108 0 0,6-44-760 0 0,0 0-1 0 0,0 1 1 0 0,0-1 0 0 0,1 0 0 0 0,-1 0 0 0 0,0 0-1 0 0,1 1 1 0 0,-1-1 0 0 0,1 0 0 0 0,-1 0 0 0 0,1 0-1 0 0,-1 0 1 0 0,2 1 0 0 0,4 10 173 0 0,-2 12-131 0 0,-1 0-1 0 0,1 38 0 0 0,-4-59-88 0 0,1 0-1 0 0,-1 0 0 0 0,1 0 0 0 0,-1 0 0 0 0,1 0 1 0 0,0 0-1 0 0,2 4 0 0 0,-2-4-3 0 0,0-1 0 0 0,0 0 0 0 0,0 1 0 0 0,0-1 0 0 0,0 0 1 0 0,-1 1-1 0 0,1-1 0 0 0,-1 1 0 0 0,0 0 0 0 0,0-1 0 0 0,0 1 0 0 0,0 2 0 0 0,-1 26-79 0 0,1-24 86 0 0,0 0-1 0 0,0 0 1 0 0,-1 8-1 0 0,-6 54 69 0 0,2 114 0 0 0,5-138-52 0 0,0-40-8 0 0,1-1 0 0 0,-1 0 0 0 0,1 1 0 0 0,0-1 0 0 0,2 6 0 0 0,-2-7 0 0 0,0-1 0 0 0,0 1 0 0 0,-1-1 0 0 0,1 1 0 0 0,-1-1 0 0 0,1 1 0 0 0,-1 0 0 0 0,0-1 0 0 0,0 1 0 0 0,0 0 0 0 0,0 0 0 0 0,-1-1 0 0 0,1 1 0 0 0,-1-1 0 0 0,0 1 0 0 0,0 2 0 0 0,-2 5 7 0 0,1 0 0 0 0,0 0 0 0 0,1 0-1 0 0,0 0 1 0 0,1 0 0 0 0,0 0-1 0 0,1 10 1 0 0,0 12 3 0 0,-1-29 3 0 0,1 1 0 0 0,0 0-1 0 0,-1-1 1 0 0,1 1 0 0 0,3 4-1 0 0,-3-4 5 0 0,0-1 0 0 0,0 1-1 0 0,0-1 1 0 0,0 1 0 0 0,0 5-1 0 0,2 23 64 0 0,-2-27-80 0 0,0-1 0 0 0,-1 1 0 0 0,1-1 0 0 0,3 8 0 0 0,5 14 0 0 0,-10-16 0 0 0,1-1 0 0 0,2-2 0 0 0,0 0 0 0 0,-1 0 0 0 0,0 0 0 0 0,0 0 0 0 0,0 10 0 0 0,-4-2 0 0 0,-4 7 114 0 0,8-20-1180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2.0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105 287 5960 0 0,'0'0'762'0'0,"-1"0"-59"0"0,-3 0-388 0 0,0 0 1 0 0,0 1-1 0 0,1 0 0 0 0,-1 0 0 0 0,1 0 0 0 0,-1 0 1 0 0,1 0-1 0 0,-1 1 0 0 0,1-1 0 0 0,-1 1 1 0 0,1 0-1 0 0,0 0 0 0 0,0 0 0 0 0,0 1 0 0 0,0-1 1 0 0,1 1-1 0 0,-1-1 0 0 0,-3 6 0 0 0,2-2-123 0 0,0 1 0 0 0,0-1 0 0 0,1 1 0 0 0,0 0 0 0 0,0 0 0 0 0,0 0 0 0 0,-1 10 0 0 0,1-3 91 0 0,0-1-1 0 0,1 1 0 0 0,0 19 1 0 0,3-26-180 0 0,0 1 1 0 0,0-1 0 0 0,1 0-1 0 0,0 0 1 0 0,3 8 0 0 0,-1-3-7 0 0,-4-9-61 0 0,2 2 240 0 0,11 7-131 0 0,-8-12-132 0 0,-3 0 7 0 0,0 0 5 0 0,0 0 1 0 0,0 0-1 0 0,0 0 1 0 0,0 0 0 0 0,0 0-1 0 0,0-1 1 0 0,0 1-1 0 0,0-1 1 0 0,0 0-1 0 0,0 1 1 0 0,0-1-1 0 0,0 0 1 0 0,0 0-1 0 0,-1 0 1 0 0,1-1 0 0 0,2-1-1 0 0,5-2 179 0 0,-5 3-142 0 0,0-1-1 0 0,0 1 1 0 0,-1-1-1 0 0,1 0 1 0 0,-1 0-1 0 0,0 0 1 0 0,1-1-1 0 0,-2 1 0 0 0,1-1 1 0 0,0 0-1 0 0,4-7 1 0 0,6-9-41 0 0,-4 7-15 0 0,0-1 0 0 0,-1 1 0 0 0,-1-1 0 0 0,11-29 0 0 0,14-63-663 0 0,-16 45-244 0 0,-2 3-176 0 0,-10 37 121 0 0,1 0 0 0 0,12-32 0 0 0,-16 50 903 0 0,1 0-1 0 0,-1 0 1 0 0,0 0 0 0 0,-1-1-1 0 0,1 1 1 0 0,-1 0 0 0 0,1-1-1 0 0,-1 1 1 0 0,0 0 0 0 0,-1-7-1 0 0,1 9 246 0 0,-2 1-42 0 0,0 0-90 0 0,1 0 0 0 0,-1 0 0 0 0,0 0 0 0 0,0 1 0 0 0,0-1 0 0 0,0 1 0 0 0,1-1 0 0 0,-1 1 0 0 0,0 0 0 0 0,1-1 0 0 0,-1 1 0 0 0,0 0 0 0 0,1 0 0 0 0,-1 0 0 0 0,1 0 0 0 0,0 1 0 0 0,-1-1 0 0 0,1 0 0 0 0,0 1 1 0 0,0-1-1 0 0,-1 0 0 0 0,1 1 0 0 0,-1 2 0 0 0,-2 3 74 0 0,1 1 1 0 0,0-1 0 0 0,1 1-1 0 0,-3 10 1 0 0,1-1-41 0 0,-2 6 222 0 0,2 0 0 0 0,1 1 0 0 0,1-1 0 0 0,1 1 0 0 0,3 35 0 0 0,-1-1-5 0 0,1-28-311 0 0,11 57 0 0 0,-10-70 0 0 0,1 34 0 0 0,-3-26-4781 0 0,-1-14-629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4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4232 0 0,'0'0'1553'0'0,"2"0"-945"0"0,9 3 1042 0 0,-9-3-1431 0 0,-1 1 0 0 0,1-1 0 0 0,0 1 0 0 0,0-1-1 0 0,0 0 1 0 0,0 1 0 0 0,0-1 0 0 0,0 0 0 0 0,2-1 0 0 0,15-2 578 0 0,-17 3-692 0 0,0 0 0 0 0,0 0 0 0 0,0-1 0 0 0,0 1 0 0 0,0-1 0 0 0,1 1 0 0 0,-1-1 0 0 0,3-1 0 0 0,17-4 889 0 0,-11 1-852 0 0,-9 4 77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6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150 201 3224 0 0,'34'0'143'0'0,"-28"0"7428"0"0,-4-2-7085 0 0,5-8-6 0 0,-5 7-8 0 0,0 2-356 0 0,0 0 0 0 0,-1 0 0 0 0,1 0 0 0 0,0-1 0 0 0,-1 1 0 0 0,0-1 0 0 0,1 1 0 0 0,-1-1 0 0 0,3-3 0 0 0,-4 5-4 0 0,7-14 603 0 0,-6 13-695 0 0,-1 0 0 0 0,0 0 0 0 0,1 0 0 0 0,-1 1 0 0 0,1-1 0 0 0,-1 0 0 0 0,1 0 0 0 0,-1 1 0 0 0,1-1-1 0 0,-1 0 1 0 0,1 1 0 0 0,0-1 0 0 0,-1 1 0 0 0,2-2 0 0 0,-1 1 59 0 0,0 0 0 0 0,0 0 0 0 0,0 0 0 0 0,0 0 0 0 0,0 0 0 0 0,0 0 1 0 0,-1-1-1 0 0,1 1 0 0 0,0 0 0 0 0,-1 0 0 0 0,1-1 0 0 0,0-2 0 0 0,1 0-17 0 0,3-6 163 0 0,-2 5-112 0 0,-1 1 0 0 0,1-1 0 0 0,-1 0 0 0 0,0 0 0 0 0,-1 0 0 0 0,1 0 0 0 0,1-10 0 0 0,-3 14-103 0 0,0 1 0 0 0,0 0 0 0 0,0 0 0 0 0,0-1 0 0 0,0 1 1 0 0,-1 0-1 0 0,1-1 0 0 0,0 1 0 0 0,0 0 0 0 0,0-1 0 0 0,0 1 0 0 0,0 0 1 0 0,-1 0-1 0 0,1-1 0 0 0,0 1 0 0 0,0 0 0 0 0,0 0 0 0 0,-1 0 0 0 0,1-1 0 0 0,0 1 1 0 0,0 0-1 0 0,-1 0 0 0 0,1 0 0 0 0,0-1 0 0 0,-2 0 39 0 0,-3-12 170 0 0,5 11-188 0 0,0 1 0 0 0,-1-1 0 0 0,1 1 0 0 0,-1-1 0 0 0,1 1 0 0 0,-1-1 0 0 0,0 1 0 0 0,1-1 0 0 0,-1 1 0 0 0,-1-2 0 0 0,0 1-2 0 0,1 1-19 0 0,0 0-1 0 0,-1 0 1 0 0,1 0 0 0 0,0 0 0 0 0,0 0 0 0 0,0 0 0 0 0,-1 0 0 0 0,1 1-1 0 0,0-1 1 0 0,-1 0 0 0 0,-2 0 0 0 0,-9-5 33 0 0,8 5-40 0 0,0 0 1 0 0,1 0 0 0 0,-1 1-1 0 0,0-1 1 0 0,1 1-1 0 0,-1 0 1 0 0,0 1 0 0 0,0-1-1 0 0,1 1 1 0 0,-1 0 0 0 0,0 0-1 0 0,-6 3 1 0 0,-8 0 134 0 0,14-2-114 0 0,-1-1 0 0 0,1 2 0 0 0,-1-1 0 0 0,1 0-1 0 0,0 1 1 0 0,0 0 0 0 0,0 0 0 0 0,0 1 0 0 0,1-1 0 0 0,-8 8 0 0 0,-3 1 102 0 0,11-10-96 0 0,1 0 1 0 0,0 1 0 0 0,1-1 0 0 0,-1 1 0 0 0,0-1 0 0 0,1 1 0 0 0,-4 4 0 0 0,-1 4 65 0 0,1 1 0 0 0,-7 14 0 0 0,12-24-40 0 0,1 0 0 0 0,-1 0-1 0 0,1 0 1 0 0,0 1 0 0 0,0-1 0 0 0,0 0-1 0 0,0 0 1 0 0,0 1 0 0 0,1 2 0 0 0,-1 3 87 0 0,0 0-37 0 0,0 0 0 0 0,1-1-1 0 0,2 12 1 0 0,-3-16-41 0 0,3-2-11 0 0,42 44-44 0 0,-37-39-5 0 0,-2-1 9 0 0,-1-1 0 0 0,1 1 0 0 0,0-2 0 0 0,9 5 0 0 0,42 28 39 0 0,-13-11-53 0 0,19 6 0 0 0,-5-6 0 0 0,-53-23 0 0 0,13 8 0 0 0,-6-2 0 0 0,8 11 16 0 0,-18-18 144 0 0,-1 2-93 0 0,0-2-45 0 0,-1 1-1 0 0,1-1 1 0 0,0 1-1 0 0,-1 0 1 0 0,1-1 0 0 0,-1 1-1 0 0,1-1 1 0 0,-1 1 0 0 0,0 0-1 0 0,1-1 1 0 0,-1 1-1 0 0,0 0 1 0 0,0-1 0 0 0,-1 1-1 0 0,1 0 1 0 0,0-1-1 0 0,0 1 1 0 0,-1 0 0 0 0,1-1-1 0 0,-1 1 1 0 0,0 0-1 0 0,1-1 1 0 0,-1 1 0 0 0,0-1-1 0 0,0 0 1 0 0,-1 3-1 0 0,-2 1 227 0 0,1-1-198 0 0,0 0 0 0 0,0 0 0 0 0,-1 0 0 0 0,1 0 0 0 0,-1 0 0 0 0,0-1 1 0 0,0 0-1 0 0,-1 0 0 0 0,1 0 0 0 0,-1 0 0 0 0,1-1 0 0 0,-1 0 0 0 0,0 0 0 0 0,0 0 0 0 0,0 0 1 0 0,0-1-1 0 0,0 0 0 0 0,0 0 0 0 0,0 0 0 0 0,-1-1 0 0 0,-5 0 0 0 0,3 0-2 0 0,5 1-20 0 0,0-1 0 0 0,0 0 1 0 0,0 0-1 0 0,0-1 0 0 0,0 1 1 0 0,0 0-1 0 0,0-1 1 0 0,0 0-1 0 0,0 0 0 0 0,0 0 1 0 0,0 0-1 0 0,-4-3 0 0 0,-15-7 286 0 0,16 9-133 0 0,0-1 0 0 0,0 0 0 0 0,-9-8 0 0 0,-39-31 93 0 0,42 33-65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6.9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0 2304 0 0,'0'0'13889'0'0,"0"11"-12752"0"0,0-8-995 0 0,1-1-78 0 0,-1-1 0 0 0,0 1 0 0 0,0-1 0 0 0,0 1 0 0 0,0-1 0 0 0,0 1 0 0 0,0-1 0 0 0,-1 1 0 0 0,1-1 0 0 0,0 1 0 0 0,-1-1-1 0 0,0 2 1 0 0,-1 1 11 0 0,-28 63 970 0 0,11-24-632 0 0,11-27 80 0 0,-7 21 0 0 0,13-32-433 0 0,1 0-1 0 0,0 1 1 0 0,0-1-1 0 0,0 0 1 0 0,1 1-1 0 0,0-1 1 0 0,0 0-1 0 0,1 9 1 0 0,-1-9-73 0 0,0-1-1 0 0,0 0 1 0 0,0 0 0 0 0,0 1-1 0 0,-1-1 1 0 0,0 0 0 0 0,-1 4-1 0 0,1-4 7 0 0,0-1 0 0 0,0 0-1 0 0,1 1 1 0 0,-1-1-1 0 0,1 1 1 0 0,0-1 0 0 0,0 1-1 0 0,0-1 1 0 0,1 1-1 0 0,0 5 1 0 0,1-1 63 0 0,0-1 0 0 0,-1 1 0 0 0,-1-1 0 0 0,1 1 1 0 0,-1 7-1 0 0,2 23 442 0 0,-2-32-491 0 0,1 0 1 0 0,-1 1-1 0 0,0-1 1 0 0,-1 1-1 0 0,1-1 1 0 0,-3 9-1 0 0,-2 23-17 0 0,2-4 10 0 0,1-28 0 0 0,1-1 0 0 0,1 0 0 0 0,-1 1 0 0 0,1-1 0 0 0,0 1 0 0 0,0-1 0 0 0,2 10 0 0 0,-1-11 1 0 0,0-3 4 0 0,-1 0 0 0 0,1 1 0 0 0,-1-1-1 0 0,0 1 1 0 0,1-1 0 0 0,-1 1 0 0 0,0-1 0 0 0,0 1-1 0 0,0-1 1 0 0,0 1 0 0 0,0-1 0 0 0,0 1 0 0 0,0-1-1 0 0,-1 1 1 0 0,1-1 0 0 0,-1 1 0 0 0,1-1 0 0 0,-2 4-1 0 0,2-5-2 0 0,0 0 0 0 0,0 0 0 0 0,0 0-1 0 0,0 0 1 0 0,0 0 0 0 0,0 0-1 0 0,0 0 1 0 0,0 0 0 0 0,0 1 0 0 0,-1-1-1 0 0,1 0 1 0 0,0 0 0 0 0,0 0 0 0 0,0 0-1 0 0,0 0 1 0 0,0 0 0 0 0,0 0 0 0 0,0 1-1 0 0,0-1 1 0 0,0 0 0 0 0,0 0 0 0 0,1 0-1 0 0,-1 0 1 0 0,0 0 0 0 0,0 0-1 0 0,0 0 1 0 0,0 1 0 0 0,0-1 0 0 0,0 0-1 0 0,0 0 1 0 0,0 0 0 0 0,0 0 0 0 0,0 0-1 0 0,0 0 1 0 0,0 0 0 0 0,0 0 0 0 0,0 0-1 0 0,1 0 1 0 0,-1 1 0 0 0,0-1 0 0 0,0 0-1 0 0,0 0 1 0 0,9 10 63 0 0,-7-6-11 0 0,-2-4-54 0 0,-1 1 0 0 0,1-1 1 0 0,0 1-1 0 0,0-1 0 0 0,0 1 0 0 0,0-1 1 0 0,0 0-1 0 0,0 1 0 0 0,0-1 0 0 0,1 1 1 0 0,-1-1-1 0 0,0 1 0 0 0,0-1 1 0 0,0 1-1 0 0,0-1 0 0 0,0 0 0 0 0,1 1 1 0 0,-1-1-1 0 0,0 1 0 0 0,0-1 1 0 0,1 0-1 0 0,-1 1 0 0 0,0-1 0 0 0,1 0 1 0 0,-1 1-1 0 0,0-1 0 0 0,1 0 1 0 0,-1 0-1 0 0,0 1 0 0 0,1-1 0 0 0,-1 0 1 0 0,1 0-1 0 0,-1 0 0 0 0,0 1 1 0 0,1-1-1 0 0,-1 0 0 0 0,1 0 0 0 0,-1 0 1 0 0,1 0-1 0 0,1 0-1 0 0,8 5 12 0 0,-8-4 4 0 0,8 1-739 0 0,-7-1 840 0 0,1-1-1 0 0,0 1 0 0 0,0-1 1 0 0,0 1-1 0 0,0-1 0 0 0,5-1 1 0 0,-9 1-120 0 0,1 0 0 0 0,0 0 1 0 0,-1 0-1 0 0,1 0 0 0 0,0 0 1 0 0,-1 0-1 0 0,1-1 1 0 0,0 1-1 0 0,-1 0 0 0 0,1-1 1 0 0,0 1-1 0 0,-1 0 0 0 0,1-1 1 0 0,-1 1-1 0 0,1-1 1 0 0,0 1-1 0 0,-1-1 0 0 0,0 1 1 0 0,2-2-1 0 0,0 0-30 0 0,7-4-294 0 0,40-28-1882 0 0,-44 30 728 0 0,-1 1 0 0 0,0-2 0 0 0,0 1-1 0 0,5-7 1 0 0,-2-3-3891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7.3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45 4608 0 0,'0'0'353'0'0,"-2"-1"-231"0"0,-12-1-12 0 0,12 2 211 0 0,0 0 0 0 0,0 0 0 0 0,0 0 0 0 0,0-1 0 0 0,0 1 0 0 0,-1-1 0 0 0,1 1-1 0 0,0-1 1 0 0,-3-2 1846 0 0,2 3-423 0 0,-4 0 496 0 0,12 0 1832 0 0,9 0-924 0 0,-7-1-4467 0 0,9-1 1417 0 0,-1 1 0 0 0,0 0 1 0 0,1 1-1 0 0,-1 1 0 0 0,19 3 1 0 0,-2 0 33 0 0,-8-3 9 0 0,0-2-1 0 0,0 0 1 0 0,28-5 0 0 0,-22 2-88 0 0,6-5 1 0 0,-19 5-44 0 0,-1 2-10 0 0,12-1-3737 0 0,-26 1 1785 0 0,7-5-80 0 0,-7 5-14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7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0 2760 0 0,'0'0'7828'0'0,"-1"2"-6632"0"0,-3 7-526 0 0,0 0 1 0 0,0 0 0 0 0,0 0 0 0 0,1 0 0 0 0,1 1-1 0 0,-3 15 1 0 0,4-20-519 0 0,-6 25 391 0 0,4-20-217 0 0,0 0 1 0 0,1 1-1 0 0,-1 18 0 0 0,0 16 373 0 0,2-33-500 0 0,0 0 1 0 0,0 0-1 0 0,2 0 1 0 0,0 12-1 0 0,0-19-83 0 0,0 1-1 0 0,0-1 0 0 0,1 1 0 0 0,2 7 0 0 0,-3-12-25 0 0,1 2 4 0 0,7 7 4 0 0,-8-10-88 0 0,0 1 1 0 0,-1-1 0 0 0,1 0-1 0 0,0 1 1 0 0,0-1-1 0 0,0 0 1 0 0,0 1 0 0 0,0-1-1 0 0,0 0 1 0 0,0 0 0 0 0,0 0-1 0 0,0 0 1 0 0,0 0-1 0 0,-1 0 1 0 0,1 0 0 0 0,0 0-1 0 0,0 0 1 0 0,0-1 0 0 0,0 1-1 0 0,0 0 1 0 0,0-1-1 0 0,1 0 1 0 0,17-7 183 0 0,-11 3-187 0 0,-2 1 9 0 0,0 0 0 0 0,0 0 0 0 0,-1-1 1 0 0,1 1-1 0 0,-1-1 0 0 0,0-1 0 0 0,0 1 0 0 0,5-8 0 0 0,-4 3-16 0 0,-5 6 0 0 0,1 1 0 0 0,0-1 0 0 0,0 1 0 0 0,1 0 0 0 0,-1-1 0 0 0,3-1 0 0 0,-1-1-9 0 0,0 0-1 0 0,0-1 1 0 0,0 1-1 0 0,-1 0 0 0 0,0-1 1 0 0,2-7-1 0 0,2-5-12 0 0,-5 4-226 0 0,-2 15 244 0 0,0 1 1 0 0,0-1-1 0 0,0 0 1 0 0,-1 0-1 0 0,1 0 1 0 0,0 0-1 0 0,0 0 1 0 0,0 0-1 0 0,0 1 1 0 0,0-1-1 0 0,0 0 1 0 0,0 0 0 0 0,0 0-1 0 0,-1 0 1 0 0,1 0-1 0 0,0 0 1 0 0,0 0-1 0 0,0 0 1 0 0,0 0-1 0 0,0 0 1 0 0,-1 0-1 0 0,1 1 1 0 0,0-1-1 0 0,0 0 1 0 0,0 0-1 0 0,0 0 1 0 0,-1 0-1 0 0,1 0 1 0 0,0 0-1 0 0,0 0 1 0 0,0 0 0 0 0,0-1-1 0 0,0 1 1 0 0,-1 0-1 0 0,1 0 1 0 0,0 0-1 0 0,0 0 1 0 0,0 0-1 0 0,0 0 1 0 0,0 0-1 0 0,-1 0 1 0 0,1 0-1 0 0,0 0 1 0 0,0 0-1 0 0,0 0 1 0 0,0-1-1 0 0,0 1 1 0 0,0 0-1 0 0,0 0 1 0 0,0 0-1 0 0,-1 0 1 0 0,1 0 0 0 0,0 0-1 0 0,0-1 1 0 0,0 1-1 0 0,0 0 1 0 0,0 0-1 0 0,0 0 1 0 0,0 0-1 0 0,0-1 1 0 0,0 1-1 0 0,0 0 1 0 0,0 0-1 0 0,-3 5 39 0 0,0 0-1 0 0,0 0 1 0 0,1 0-1 0 0,0 0 0 0 0,0 1 1 0 0,0-1-1 0 0,1 1 1 0 0,-1-1-1 0 0,2 1 1 0 0,-2 8-1 0 0,-1 9-8 0 0,2-21-26 0 0,0 1-1 0 0,1 0 1 0 0,-1 0-1 0 0,1 0 1 0 0,0-1-1 0 0,-1 1 1 0 0,2 0-1 0 0,-1 0 1 0 0,1 5-1 0 0,-1-6 2 0 0,1 3 18 0 0,0 1 0 0 0,1-1-1 0 0,-1 0 1 0 0,1 0 0 0 0,0 0 0 0 0,1 0 0 0 0,-1 0 0 0 0,1 0 0 0 0,0 0-1 0 0,5 6 1 0 0,3-4-19 0 0,-4-5-142 0 0,0 0-1 0 0,-1-1 0 0 0,1 1 1 0 0,0-1-1 0 0,0-1 0 0 0,0 0 1 0 0,0 0-1 0 0,0 0 0 0 0,0 0 1 0 0,0-1-1 0 0,-1 0 0 0 0,1-1 1 0 0,0 0-1 0 0,-1 0 0 0 0,1 0 1 0 0,-1-1-1 0 0,1 0 0 0 0,7-5 1 0 0,31-20-4110 0 0,-25 15 2055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8.3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56 330 2304 0 0,'0'0'101'0'0,"-1"2"1"0"0,-12 20 2212 0 0,6-12 2 0 0,6-7-1839 0 0,0-1-1 0 0,0 0 1 0 0,0 0 0 0 0,1 1 0 0 0,-1-1-1 0 0,1 0 1 0 0,-1 1 0 0 0,1-1-1 0 0,0 3 1 0 0,0-4-357 0 0,-17 50 2568 0 0,12-24-1718 0 0,3-23-825 0 0,1 1-1 0 0,0 0 0 0 0,0-1 1 0 0,1 1-1 0 0,-1 0 0 0 0,1 0 1 0 0,0 0-1 0 0,0 0 0 0 0,1-1 1 0 0,1 9-1 0 0,9 32 731 0 0,-11-45-856 0 0,0 0 0 0 0,0 1 0 0 0,0-1 0 0 0,0 0 1 0 0,0 0-1 0 0,0 1 0 0 0,1-1 0 0 0,-1 0 0 0 0,0 0 0 0 0,0 0 0 0 0,0 0 1 0 0,0 1-1 0 0,0-1 0 0 0,1 0 0 0 0,-1 0 0 0 0,0 0 0 0 0,0 0 0 0 0,0 1 1 0 0,1-1-1 0 0,-1 0 0 0 0,0 0 0 0 0,0 0 0 0 0,1 0 0 0 0,-1 0 0 0 0,0 0 1 0 0,0 0-1 0 0,0 0 0 0 0,1 0 0 0 0,-1 0 0 0 0,0 0 0 0 0,0 0 1 0 0,1 0-1 0 0,-1 0 0 0 0,1 0-1 0 0,-1 0 1 0 0,1 0-1 0 0,-1 0 1 0 0,1 0-1 0 0,-1 0 1 0 0,0 0-1 0 0,1 1 1 0 0,-1-1-1 0 0,1 0 1 0 0,-1 0-1 0 0,1 0 1 0 0,-1 0-1 0 0,0 1 1 0 0,1-1 0 0 0,-1 0-1 0 0,1 0 1 0 0,-1 1-1 0 0,0-1 1 0 0,1 1-1 0 0,2 2 28 0 0,-2-2-21 0 0,1 1-1 0 0,-1 0 1 0 0,1-1 0 0 0,0 1-1 0 0,0-1 1 0 0,-1 1 0 0 0,1-1-1 0 0,0 0 1 0 0,0 0 0 0 0,0 0-1 0 0,1 0 1 0 0,-1 0 0 0 0,0 0-1 0 0,0 0 1 0 0,0-1 0 0 0,1 1-1 0 0,-1-1 1 0 0,4 0 0 0 0,0 0 34 0 0,1 0 1 0 0,-1 0 0 0 0,1-1 0 0 0,-1 0-1 0 0,1 0 1 0 0,-1-1 0 0 0,0 0 0 0 0,0 0-1 0 0,9-5 1 0 0,36-16 261 0 0,-50 23-315 0 0,0-1 0 0 0,-1 1 0 0 0,1 0 0 0 0,-1-1 1 0 0,0 1-1 0 0,1 0 0 0 0,-1-1 0 0 0,1 1 0 0 0,-1 0 0 0 0,1-1 0 0 0,-1 1 0 0 0,0-1 0 0 0,1 1 0 0 0,-1-1 0 0 0,0 1 0 0 0,0-1 0 0 0,1 1 0 0 0,-1-1 0 0 0,0 0 0 0 0,2-2 16 0 0,4-7 9 0 0,-3 5 6 0 0,0-1 0 0 0,1 1-1 0 0,0 0 1 0 0,8-8 0 0 0,-8 9-17 0 0,0-1 1 0 0,0 1-1 0 0,0-1 1 0 0,3-7-1 0 0,-6 10 184 0 0,0-10-13 0 0,7-17-221 0 0,1-7-120 0 0,-7 24 181 0 0,1 0 0 0 0,1 0 1 0 0,8-21-1 0 0,6-18-553 0 0,-12 27 168 0 0,-2 8-332 0 0,0 0-1 0 0,-1-1 1 0 0,1-32 0 0 0,-4 48 619 0 0,-2-28-1303 0 0,2 27 1158 0 0,0 1 0 0 0,-1 0-1 0 0,1 0 1 0 0,0-1 0 0 0,-1 1 0 0 0,1 0-1 0 0,-1 0 1 0 0,0-1 0 0 0,1 1-1 0 0,-1 0 1 0 0,0 0 0 0 0,0 0-1 0 0,1 0 1 0 0,-1 0 0 0 0,0 0 0 0 0,0 0-1 0 0,0 0 1 0 0,-3-1 0 0 0,-1-5-3265 0 0,-3-8 2556 0 0,6 9 316 0 0,1 5 567 0 0,0-1-1 0 0,1 0 1 0 0,0 0 0 0 0,-1 1 0 0 0,1-1-1 0 0,0 0 1 0 0,0 0 0 0 0,0 0-1 0 0,0 1 1 0 0,0-1 0 0 0,0 0-1 0 0,1 0 1 0 0,-1 0 0 0 0,0 1-1 0 0,1-1 1 0 0,0 0 0 0 0,1-2-1 0 0,1-8 500 0 0,-3 10-329 0 0,0 0-1 0 0,0 0 1 0 0,0 0 0 0 0,0 1 0 0 0,0-1 0 0 0,0 0-1 0 0,1 0 1 0 0,-1 0 0 0 0,1 1 0 0 0,-1-1-1 0 0,1 0 1 0 0,1-2 0 0 0,-1 3 831 0 0,-1 0-919 0 0,0 1 0 0 0,0 0 0 0 0,0 0 0 0 0,0 0 0 0 0,1 0 0 0 0,-1 0 1 0 0,0 0-1 0 0,0 0 0 0 0,0 0 0 0 0,0-1 0 0 0,0 1 0 0 0,0 0 0 0 0,0 0 1 0 0,0 0-1 0 0,0 0 0 0 0,0 0 0 0 0,0 0 0 0 0,0-1 0 0 0,0 1 0 0 0,0 0 0 0 0,0 0 1 0 0,0 0-1 0 0,0 0 0 0 0,0 0 0 0 0,-1 0 0 0 0,1 0 0 0 0,0 0 0 0 0,0-1 0 0 0,0 1 1 0 0,0 0-1 0 0,0 0 0 0 0,0 0 0 0 0,0 0 0 0 0,0 0 0 0 0,0 0 0 0 0,0 0 0 0 0,0 0 1 0 0,0 0-1 0 0,-1 0 0 0 0,1 0 0 0 0,0-1 0 0 0,0 1 0 0 0,0 0 0 0 0,0 0 1 0 0,0 0-1 0 0,0 0 0 0 0,0 0 0 0 0,-1 0 0 0 0,1 0 0 0 0,0 0 0 0 0,-14 0-61 0 0,13 0 468 0 0,-2 1-279 0 0,-1 0-19 0 0,-12 2 5347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8.7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10136 0 0,'0'0'769'0'0,"2"0"-453"0"0,29-2 1300 0 0,-20 1-895 0 0,0 1 0 0 0,16 0 0 0 0,-23 1-580 0 0,-1-1 0 0 0,1 1 0 0 0,-1-1-1 0 0,0 1 1 0 0,1 1 0 0 0,-1-1 0 0 0,0 0 0 0 0,0 1 0 0 0,0-1 0 0 0,0 1 0 0 0,0 0 0 0 0,3 3-1 0 0,14 9 660 0 0,4 6-337 0 0,4 4-57 0 0,-10-10-171 0 0,-12-4-121 0 0,-5 9-152 0 0,-1-17-283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9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34 6072 0 0,'0'0'548'0'0,"1"-2"-451"0"0,3-5 46 0 0,-3 6-59 0 0,-1 0 0 0 0,0 0-1 0 0,1 0 1 0 0,-1 0 0 0 0,0 0 0 0 0,0 0 0 0 0,0 0 0 0 0,0 0 0 0 0,0 0 0 0 0,0 0 0 0 0,0 0 0 0 0,0 0 0 0 0,0 0-1 0 0,0 0 1 0 0,0 0 0 0 0,-2-7 10197 0 0,1 13-10192 0 0,-1 0-1 0 0,1 0 0 0 0,0 1 1 0 0,1-1-1 0 0,-1 1 0 0 0,1-1 1 0 0,1 8-1 0 0,-2 25 47 0 0,0-27-45 0 0,1 0 1 0 0,0 0-1 0 0,0 0 1 0 0,4 16-1 0 0,0 20 420 0 0,0 156 574 0 0,3-105-1024 0 0,-1-20-63 0 0,-2-36 25 0 0,2 8 332 0 0,0-9-728 0 0,-5-13-2930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09.6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57 8520 0 0,'0'0'772'0'0,"0"10"217"0"0,1 9 13712 0 0,-1-18-14326 0 0,8-2 2739 0 0,6-3-5850 0 0,14-2 2671 0 0,12-4 245 0 0,20-11-18 0 0,91-18 0 0 0,-147 37-324 0 0,1 1 0 0 0,0 0-1 0 0,0 0 1 0 0,-1 1 0 0 0,1-1 0 0 0,0 1 0 0 0,0 0 0 0 0,0 0 0 0 0,0 1-1 0 0,0 0 1 0 0,-1-1 0 0 0,7 3 0 0 0,-9-2-1801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0.4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0 311 1840 0 0,'0'0'464'0'0,"3"0"1275"0"0,0 0-866 0 0,0-1 0 0 0,0 0 0 0 0,0 0 0 0 0,0 0 0 0 0,0 0 0 0 0,-1 0 1 0 0,1-1-1 0 0,0 1 0 0 0,0-1 0 0 0,2-2 0 0 0,28-23 1508 0 0,-28 23-2141 0 0,0 0 0 0 0,0 0 1 0 0,0 1-1 0 0,1-1 1 0 0,7-2-1 0 0,-12 5-191 0 0,1 0 0 0 0,-1 0 0 0 0,1 0-1 0 0,-1 0 1 0 0,0 0 0 0 0,0-1 0 0 0,1 1 0 0 0,-1 0 0 0 0,0-1-1 0 0,0 1 1 0 0,0-1 0 0 0,-1 1 0 0 0,1-1 0 0 0,1-2 0 0 0,7-26 263 0 0,-7 22-248 0 0,38-109 748 0 0,-36 110-847 0 0,-2 1-1 0 0,1-1 0 0 0,-1 0 0 0 0,0 1 0 0 0,-1-1 1 0 0,2-13-1 0 0,-3 18 237 0 0,-1 1-126 0 0,-1-2 10 0 0,1 3 280 0 0,0 0-292 0 0,-1 1 0 0 0,1 0 0 0 0,0 0-1 0 0,0 0 1 0 0,0 0 0 0 0,0 0 0 0 0,0 0 0 0 0,0 0-1 0 0,0 0 1 0 0,0 0 0 0 0,1 0 0 0 0,-1 1-1 0 0,0-1 1 0 0,1 0 0 0 0,-1 1 0 0 0,1-1 0 0 0,-2 3-1 0 0,2-2 57 0 0,-17 32 42 0 0,13-29-117 0 0,1 1 1 0 0,0 0 0 0 0,0 1-1 0 0,1-1 1 0 0,-1 0 0 0 0,1 1-1 0 0,-1 6 1 0 0,3-2 248 0 0,0 1 0 0 0,2 21 0 0 0,-1-24-129 0 0,0 1 0 0 0,-1 0 0 0 0,-1 14 0 0 0,-2 16-207 0 0,3-28 24 0 0,-1 0-1 0 0,-4 19 1 0 0,4-22 169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09.4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1 397 0 0 0,'0'0'6202'0'0,"0"-1"-4899"0"0,3-7-343 0 0,-2 6-722 0 0,0 0 1 0 0,-1 0 0 0 0,1 0 0 0 0,0 0-1 0 0,1 0 1 0 0,-1 0 0 0 0,0 0-1 0 0,0 0 1 0 0,1 0 0 0 0,-1 1-1 0 0,1-1 1 0 0,3-2 0 0 0,0-1 127 0 0,1 0 1 0 0,-1-1 0 0 0,0 0 0 0 0,-1 0 0 0 0,1-1 0 0 0,4-8 0 0 0,5-4 323 0 0,-10 16-520 0 0,-1-1 0 0 0,0 1-1 0 0,0-1 1 0 0,-1 0 0 0 0,1 0-1 0 0,3-9 1 0 0,16-34 686 0 0,-15 35-734 0 0,-1 0 1 0 0,-1 0 0 0 0,6-17 0 0 0,-7 14-34 0 0,2 0 0 0 0,9-18-1 0 0,-9 19-31 0 0,0 1-1 0 0,7-25 1 0 0,-8 22 207 0 0,-5 15 577 0 0,-1 2-672 0 0,-2 5-108 0 0,0-1 0 0 0,0 1 0 0 0,0 0 0 0 0,1 0 0 0 0,-1 0-1 0 0,2 0 1 0 0,-1 0 0 0 0,1 0 0 0 0,-1 7 0 0 0,-2 5 42 0 0,-2 10-165 0 0,1 1-1 0 0,2 0 0 0 0,0 43 1 0 0,9 19 642 0 0,-2-43-220 0 0,-3-33-288 0 0,2 0 0 0 0,7 26 0 0 0,-1-2-2 0 0,-6-27 34 0 0,1 1-1 0 0,8 17 0 0 0,-2-8-5742 0 0,-4-11-983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0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3 119 11664 0 0,'0'0'530'0'0,"0"-3"-7"0"0,-1-23-695 0 0,0 20 899 0 0,0 0 0 0 0,1-1-1 0 0,0 1 1 0 0,0 0 0 0 0,1 0 0 0 0,0-1-1 0 0,0 1 1 0 0,0 0 0 0 0,3-8 0 0 0,-3 12-486 0 0,0 0 0 0 0,0 1 0 0 0,0-1 0 0 0,0 0 0 0 0,0 0 0 0 0,0 0 0 0 0,1 1 0 0 0,1-3 0 0 0,-1 2 552 0 0,-2 27-3178 0 0,0-14 994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1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201 530 3680 0 0,'0'0'284'0'0,"-1"1"-13"0"0,-2 1 234 0 0,0 1 0 0 0,0-1 0 0 0,-1 0 0 0 0,1 0 0 0 0,0-1 0 0 0,-5 3 0 0 0,4-3-78 0 0,0 1 0 0 0,0 0 0 0 0,0 0 0 0 0,1 1-1 0 0,-1-1 1 0 0,-4 5 0 0 0,-16 14 1045 0 0,15-13-1032 0 0,0 0 1 0 0,0 1-1 0 0,-8 11 1 0 0,-4 6 155 0 0,16-21-489 0 0,0 1-1 0 0,0 0 0 0 0,1 0 1 0 0,0 0-1 0 0,0 0 0 0 0,1 1 1 0 0,-1-1-1 0 0,1 1 0 0 0,-2 9 1 0 0,2-7 82 0 0,1 1 0 0 0,0 1 0 0 0,0-1 0 0 0,1 0 0 0 0,1 0 1 0 0,0 0-1 0 0,0 1 0 0 0,1-1 0 0 0,2 11 0 0 0,0-8-6 0 0,-2-3-22 0 0,2 0 0 0 0,5 15 0 0 0,-7-22-130 0 0,0-1 1 0 0,0 0-1 0 0,0 0 1 0 0,0 0-1 0 0,0 0 0 0 0,1 0 1 0 0,-1 0-1 0 0,1 0 1 0 0,-1-1-1 0 0,1 1 1 0 0,0 0-1 0 0,0-1 1 0 0,-1 1-1 0 0,1-1 1 0 0,0 0-1 0 0,4 2 0 0 0,13 7 355 0 0,-16-8-354 0 0,-1 0 0 0 0,1-1 0 0 0,-1 0-1 0 0,1 1 1 0 0,0-1 0 0 0,3 1-1 0 0,-2-2 18 0 0,0 1 0 0 0,1-1-1 0 0,-1 0 1 0 0,0-1 0 0 0,0 1-1 0 0,0-1 1 0 0,0 1 0 0 0,0-1-1 0 0,0 0 1 0 0,0-1 0 0 0,0 1-1 0 0,0-1 1 0 0,0 0 0 0 0,0 0-1 0 0,-1 0 1 0 0,5-3 0 0 0,0-1 9 0 0,0 0 1 0 0,0-1-1 0 0,-1 0 1 0 0,0 0-1 0 0,10-13 1 0 0,-2-8 1 0 0,-1 3-13 0 0,-9 16-21 0 0,0 0 0 0 0,-1 0 0 0 0,7-18 0 0 0,-2 3 27 0 0,-3 5-18 0 0,9-38 1 0 0,-2 6 129 0 0,10-41 180 0 0,-10 37-1014 0 0,-8 32 96 0 0,1 0 0 0 0,11-29 0 0 0,11-38-1253 0 0,1 6-143 0 0,-21 62 1297 0 0,9-35 0 0 0,-2 0 200 0 0,-5 16 496 0 0,-9 40 28 0 0,-1 0 1 0 0,0 0-1 0 0,0 0 1 0 0,0 0-1 0 0,0 0 0 0 0,0 0 1 0 0,0 0-1 0 0,0 0 1 0 0,-1 0-1 0 0,1 0 1 0 0,0 0-1 0 0,0 0 1 0 0,-1 0-1 0 0,1 0 1 0 0,-1 0-1 0 0,1 0 1 0 0,-1 0-1 0 0,1 0 1 0 0,-1 0-1 0 0,1 1 1 0 0,-1-1-1 0 0,0 0 1 0 0,0 0-1 0 0,-1-1 2111 0 0,-9 7-1650 0 0,9-4-474 0 0,1 1-1 0 0,0-1 1 0 0,1 0-1 0 0,-1 1 1 0 0,0-1-1 0 0,0 0 1 0 0,0 1-1 0 0,0 2 1 0 0,-4 6 126 0 0,2-4-72 0 0,1-4-51 0 0,1 0 0 0 0,-1 0 0 0 0,1 0 0 0 0,0 0 0 0 0,0 1 0 0 0,0-1 0 0 0,0 0 0 0 0,1 1 0 0 0,-2 3-1 0 0,-4 24 351 0 0,4-22-233 0 0,0 1 0 0 0,1 0 0 0 0,-1 11 0 0 0,-2 107 1148 0 0,-6-5-708 0 0,2-48-501 0 0,6-31-58 0 0,-4 32 0 0 0,2-48-36 0 0,0-8 19 0 0,1 0-1 0 0,-1 29 0 0 0,3-5 54 0 0,0-23-37 0 0,0 0 0 0 0,3 19 0 0 0,0-15-75 0 0,-2 31-1 0 0,-1-23-16 0 0,1-31 31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1.7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13824 0 0,'0'0'674'0'0,"1"0"-292"0"0,44 0 74 0 0,-35 0-33 0 0,1 0 0 0 0,0 1 0 0 0,-1 0 0 0 0,1 1 1 0 0,-1 0-1 0 0,19 7 0 0 0,10 1 174 0 0,-28-6-597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5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2760 0 0,'17'11'288'0'0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5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29 920 0 0,'0'0'320'0'0,"0"-12"7400"0"0,1 7-7757 0 0,3-6 8868 0 0,-2 19-8531 0 0,16 78 805 0 0,-13-31-989 0 0,-1 80 0 0 0,-4-127-116 0 0,0 1 37 0 0,-1 1 0 0 0,-1-1-1 0 0,0 0 1 0 0,0 0-1 0 0,-4 9 1 0 0,-5 24 135 0 0,6-20 362 0 0,-4-22-466 0 0,9-1-65 0 0,-1 1 1 0 0,1 0 0 0 0,-1 0-1 0 0,1-1 1 0 0,-1 1 0 0 0,1 0-1 0 0,0-1 1 0 0,-1 1 0 0 0,1-1-1 0 0,0 1 1 0 0,-1 0 0 0 0,1-1-1 0 0,0 1 1 0 0,-1-1 0 0 0,1 1-1 0 0,0-1 1 0 0,-1 0 0 0 0,0-1 0 0 0,-8-3 8 0 0,7 5 48 0 0,1-8 28 0 0,0 3-56 0 0,0 0-1 0 0,0 1 0 0 0,0-1 0 0 0,1 0 1 0 0,0 0-1 0 0,0 0 0 0 0,0 0 1 0 0,1 0-1 0 0,-1 0 0 0 0,3-7 0 0 0,-2 5 7 0 0,0 0 0 0 0,0 0 0 0 0,-1-13 1 0 0,-1 15-16 0 0,1-1 1 0 0,0 1-1 0 0,1-1 1 0 0,-1 1-1 0 0,1 0 1 0 0,2-10 0 0 0,3 0-15 0 0,24-52 86 0 0,-25 59-84 0 0,0 0 0 0 0,0 0 0 0 0,0 1 0 0 0,1-1 0 0 0,13-10 0 0 0,-9 7-11 0 0,-6 8 0 0 0,-1-1 0 0 0,1 1 0 0 0,0 0 0 0 0,-1 0 0 0 0,1 1 0 0 0,9-5 0 0 0,-6 4 12 0 0,0-1 0 0 0,0 2 0 0 0,0-1 0 0 0,0 1 0 0 0,1 0 0 0 0,0 1 0 0 0,8-1 0 0 0,-12 2 52 0 0,16 7-48 0 0,-18-6-20 0 0,0-1 0 0 0,-1 1 0 0 0,1 0 0 0 0,0 0 0 0 0,0 0 0 0 0,-1 0 0 0 0,1 0 0 0 0,-1 0 0 0 0,1 0 0 0 0,-1 1 0 0 0,0-1 0 0 0,3 3 0 0 0,2 2-24 0 0,-1-1 41 0 0,-1 0-1 0 0,-1 0 1 0 0,1 0-1 0 0,0 1 1 0 0,-1-1-1 0 0,0 1 1 0 0,-1 0-1 0 0,1 0 1 0 0,-1 0-1 0 0,0 0 1 0 0,2 13-1 0 0,3 9 112 0 0,-5-22-113 0 0,-1-1-1 0 0,0 1 1 0 0,-1 0 0 0 0,0 0 0 0 0,0 0 0 0 0,0 0 0 0 0,0 0-1 0 0,-1 0 1 0 0,-3 11 0 0 0,2-8 18 0 0,1 0 0 0 0,-1 14 1 0 0,2-15-8 0 0,-1-1 1 0 0,0 0-1 0 0,0 1 1 0 0,-4 10 0 0 0,2-11-105 0 0,2 1 1 0 0,-1-1 0 0 0,1 1 0 0 0,-1 11-1 0 0,3-5-64 0 0,3-5-94 0 0,-3-7-850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6.5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309 138 4752 0 0,'0'0'216'0'0,"1"-2"-11"0"0,0 1-69 0 0,0-1 1 0 0,-1 0-1 0 0,1 0 0 0 0,0 0 1 0 0,-1 1-1 0 0,1-1 0 0 0,-1 0 1 0 0,1 0-1 0 0,-1 0 0 0 0,0 0 1 0 0,0 0-1 0 0,0 0 0 0 0,0 0 0 0 0,0 0 1 0 0,-1-2-1 0 0,0-2 682 0 0,-1-1-1 0 0,0 1 1 0 0,-4-8 0 0 0,-1-2-211 0 0,6 14-522 0 0,0 1 1 0 0,0-1 0 0 0,0 1 0 0 0,0-1 0 0 0,0 1-1 0 0,0 0 1 0 0,-1-1 0 0 0,1 1 0 0 0,-3-1-1 0 0,-10-13 718 0 0,13 14-784 0 0,0 0 0 0 0,1 0-1 0 0,-1 0 1 0 0,0 0 0 0 0,0 0 0 0 0,0 0 0 0 0,0 0 0 0 0,0 0 0 0 0,0 0 0 0 0,0 0 0 0 0,0 1 0 0 0,-1-1 0 0 0,0 0 0 0 0,0 0 48 0 0,0 0-22 0 0,1 1 0 0 0,0-1 0 0 0,0 0 1 0 0,0 1-1 0 0,0-1 0 0 0,0 1 0 0 0,-1-1 0 0 0,1 1 1 0 0,0-1-1 0 0,0 1 0 0 0,-1 0 0 0 0,1 0 1 0 0,0-1-1 0 0,-1 1 0 0 0,0 0 0 0 0,0 0 90 0 0,-18-3 739 0 0,18 3-456 0 0,-1 0-8 0 0,-1-1-285 0 0,-1 1 0 0 0,1 0 1 0 0,0 1-1 0 0,-1-1 0 0 0,1 1 0 0 0,0 0 1 0 0,0 0-1 0 0,0 0 0 0 0,0 1 1 0 0,0-1-1 0 0,0 1 0 0 0,0 0 1 0 0,0 0-1 0 0,-5 4 0 0 0,-13 12 459 0 0,14-11-315 0 0,0-1-1 0 0,0 1 1 0 0,-9 12 0 0 0,9-9-256 0 0,1 0-1 0 0,0 1 1 0 0,0-1-1 0 0,1 2 1 0 0,0-1-1 0 0,1 1 1 0 0,0-1-1 0 0,1 1 1 0 0,1 1-1 0 0,0-1 1 0 0,0 0-1 0 0,-1 25 1 0 0,1-15 26 0 0,2-20-24 0 0,1 1 0 0 0,-1 0 0 0 0,1 0 0 0 0,-1 0 0 0 0,1 0 0 0 0,0 0 1 0 0,1 6-1 0 0,5 21-82 0 0,-1-16 7 0 0,4-5 145 0 0,-7-7 22 0 0,10-2 69 0 0,-4 0-137 0 0,0-1 0 0 0,0 0-1 0 0,1-1 1 0 0,-1 1 0 0 0,0-2 0 0 0,-1 1-1 0 0,12-6 1 0 0,-13 6-63 0 0,-1-1 0 0 0,1 0 0 0 0,-1 0 0 0 0,0-1 0 0 0,0 1 0 0 0,0-1 1 0 0,0 0-1 0 0,-1-1 0 0 0,1 1 0 0 0,5-10 0 0 0,13-16-212 0 0,7-10 42 0 0,-25 31 194 0 0,-3 4 0 0 0,1 0 0 0 0,0 1 0 0 0,7-9 0 0 0,-6 7-2 0 0,1 0-1 0 0,-1-1 0 0 0,0 1 1 0 0,0-1-1 0 0,-1 0 0 0 0,0 0 1 0 0,4-13-1 0 0,15-28-346 0 0,-21 45 602 0 0,-3 5-332 0 0,-30 37 125 0 0,31-37-26 0 0,0-1-1 0 0,0 1 1 0 0,0 0 0 0 0,0 0 0 0 0,0 0 0 0 0,0 0 0 0 0,1 0 0 0 0,-1 0-1 0 0,1 0 1 0 0,-1 5 0 0 0,-2 8 48 0 0,1-11-75 0 0,1 0-1 0 0,0 0 1 0 0,0-1-1 0 0,0 1 0 0 0,0 0 1 0 0,1 0-1 0 0,-1 0 1 0 0,1 0-1 0 0,0 0 0 0 0,0 0 1 0 0,1 0-1 0 0,-1 0 1 0 0,1 0-1 0 0,0 0 0 0 0,0 0 1 0 0,0-1-1 0 0,0 1 1 0 0,1 0-1 0 0,3 6 0 0 0,0-3 174 0 0,-4-5-150 0 0,0-1-1 0 0,0 0 1 0 0,0 1 0 0 0,0-1-1 0 0,1 0 1 0 0,-1 0-1 0 0,0 0 1 0 0,0 0 0 0 0,1 0-1 0 0,-1 0 1 0 0,1 0-1 0 0,-1 0 1 0 0,2 1-1 0 0,3-1-54 0 0,-1 1 0 0 0,1-1-1 0 0,0 0 1 0 0,-1-1 0 0 0,1 1-1 0 0,0-1 1 0 0,-1 0 0 0 0,1-1-1 0 0,0 1 1 0 0,-1-1-1 0 0,8-2 1 0 0,8 0-673 0 0,-2-1-3789 0 0,2-2-1589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7.7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12 10192 0 0,'0'0'1018'0'0,"2"-1"-927"0"0,9-5 4408 0 0,-11 19-3136 0 0,3 13-397 0 0,-2-24-909 0 0,0 0 0 0 0,-1 1 0 0 0,1-1 0 0 0,-1 1 0 0 0,0-1 0 0 0,0 1-1 0 0,0-1 1 0 0,0 1 0 0 0,-1 2 0 0 0,0 7 267 0 0,-1-1 0 0 0,2 19-1 0 0,0-17-357 0 0,-1-1 0 0 0,-1 14 0 0 0,-1-7 8 0 0,2-10 233 0 0,-1 1 0 0 0,0-1 0 0 0,0 1-1 0 0,-5 12 1 0 0,5-18-130 0 0,0 0-1 0 0,0 0 1 0 0,1 1 0 0 0,0-1-1 0 0,0 0 1 0 0,-1 9-1 0 0,1 1-30 0 0,-1-8 3 0 0,0 1 1 0 0,-1-1 0 0 0,1 0 0 0 0,-1 1 0 0 0,-7 10-1 0 0,9-13 55 0 0,1 6-33 0 0,0-8 1600 0 0,-8-20-1781 0 0,12-14 430 0 0,-4 29-320 0 0,0 1 0 0 0,0 0 0 0 0,0 0 0 0 0,1 0 0 0 0,-1 0 0 0 0,1 1 0 0 0,-1-1 0 0 0,1 0 0 0 0,0 0 0 0 0,0 0 0 0 0,0 0 0 0 0,0 0 0 0 0,0 1 0 0 0,2-3 0 0 0,9-18 0 0 0,-8 13 0 0 0,1 0 0 0 0,0 0 0 0 0,0 1 0 0 0,1-1 0 0 0,1 1 0 0 0,11-11 0 0 0,6-10 0 0 0,-4 6 0 0 0,6-8 0 0 0,-24 28 0 0 0,1 0 0 0 0,-1 0 0 0 0,1 1 0 0 0,-1-1 0 0 0,1 1 0 0 0,0-1 0 0 0,0 1 0 0 0,0 0 0 0 0,6-3 0 0 0,-2 1 0 0 0,2 0 14 0 0,-7 3 50 0 0,0 3-8 0 0,-2-2-56 0 0,3 3-12 0 0,0 0 1 0 0,0 0-1 0 0,0 1 0 0 0,0-1 1 0 0,3 8-1 0 0,5 12 12 0 0,-9-19 0 0 0,2 6 0 0 0,-3 16 0 0 0,-1-18 0 0 0,0-1 0 0 0,0 0 0 0 0,0 0 0 0 0,-1-1 0 0 0,0 1 0 0 0,0 0 0 0 0,-3 9 0 0 0,-2 0 0 0 0,3 0 0 0 0,4-4 0 0 0,-3 16 0 0 0,2-17 0 0 0,0 2 0 0 0,-1-1 0 0 0,-4-4 19 0 0,4-6 518 0 0,9-9-1014 0 0,-2 3 573 0 0,-4 3-20 0 0,-1 0-1 0 0,1 0 1 0 0,-1 0-1 0 0,1 0 1 0 0,-1 0 0 0 0,1-1-1 0 0,-1 1 1 0 0,0 0-1 0 0,0-1 1 0 0,1 1-1 0 0,-1-1 1 0 0,0 1 0 0 0,-1-1-1 0 0,1 0 1 0 0,1-3-1 0 0,-1 3-25 0 0,0 0 0 0 0,0 0 0 0 0,0 0 0 0 0,0 0 0 0 0,0 0 0 0 0,1 0-1 0 0,-1 1 1 0 0,1-1 0 0 0,2-2 0 0 0,8-12-257 0 0,5-18-143 0 0,-4 4 602 0 0,0 5 39 0 0,-10 18-277 0 0,0 0 0 0 0,1 0 0 0 0,0 1 1 0 0,0-1-1 0 0,0 1 0 0 0,10-11 0 0 0,5-5-130 0 0,-9 9-145 0 0,0 6-106 0 0,-9 7 385 0 0,-1 0-1 0 0,1 0 0 0 0,-1 0 0 0 0,1-1 0 0 0,-1 1 0 0 0,0 0 0 0 0,1 0 1 0 0,-1 0-1 0 0,1-1 0 0 0,-1 1 0 0 0,0 0 0 0 0,1-1 0 0 0,-1 1 0 0 0,0 0 1 0 0,0-1-1 0 0,1 1 0 0 0,-1 0 0 0 0,0-1 0 0 0,0 1 0 0 0,1 0 0 0 0,-1-1 1 0 0,0 1-1 0 0,0-1 0 0 0,0 1 0 0 0,0 0 0 0 0,0-1 0 0 0,1 1 0 0 0,-1-2 1 0 0,14-2-674 0 0,-13 4 651 0 0,-1 0 1 0 0,1 0 0 0 0,-1 0 0 0 0,1 0-1 0 0,-1 0 1 0 0,1 0 0 0 0,-1 0 0 0 0,1 0 0 0 0,-1 0-1 0 0,1 0 1 0 0,0 0 0 0 0,-1 0 0 0 0,1 1-1 0 0,-1-1 1 0 0,1 0 0 0 0,-1 0 0 0 0,1 1 0 0 0,-1-1-1 0 0,1 0 1 0 0,-1 0 0 0 0,0 1 0 0 0,1-1-1 0 0,-1 1 1 0 0,1-1 0 0 0,-1 0 0 0 0,0 1 0 0 0,1-1-1 0 0,-1 1 1 0 0,0-1 0 0 0,0 1 0 0 0,1 0-1 0 0,0 1-10 0 0,9 5 4 0 0,-1 6 11 0 0,-6-1-43 0 0,-1 0 0 0 0,0 0 0 0 0,-1 1 0 0 0,0-1 0 0 0,-1 0 0 0 0,-1 14 0 0 0,1-1 74 0 0,2-20 143 0 0,-1-5-192 0 0,0 1 0 0 0,-1 0 0 0 0,1-1 0 0 0,0 1 0 0 0,0 0 0 0 0,-1 0 1 0 0,1 0-1 0 0,0 0 0 0 0,-1 0 0 0 0,1 0 0 0 0,-1 0 0 0 0,1 0 0 0 0,-1 0 0 0 0,0 0 0 0 0,1 0 0 0 0,-1 2 0 0 0,0-1-214 0 0,1 0 33 0 0,3 10 159 0 0,3-1 40 0 0,3-1 0 0 0,5-5 0 0 0,-6-4 0 0 0,12 3 0 0 0,-17-6 0 0 0,-1 0 0 0 0,6 1 0 0 0,-7 0 0 0 0,1 1 0 0 0,-1-1 0 0 0,1 1 0 0 0,-1-1 0 0 0,1 0 0 0 0,-1 0 0 0 0,0 0 0 0 0,4-3 0 0 0,4-1 100 0 0,-1-1-1 0 0,0 0 1 0 0,-1-1-1 0 0,1 0 1 0 0,-1 0-1 0 0,-1 0 1 0 0,1-1-1 0 0,-1 0 0 0 0,10-16 1 0 0,-4 8-662 0 0,-10 13 506 0 0,1-1 0 0 0,-1 0 0 0 0,0 0 0 0 0,-1 0-1 0 0,5-8 1 0 0,6-16 145 0 0,-7 18-516 0 0,-2 0 0 0 0,8-20 0 0 0,-10 22 240 0 0,0 3 15 0 0,0-1 0 0 0,-1 1 0 0 0,0-1-1 0 0,1-7 1 0 0,-2 13 166 0 0,0 0 0 0 0,0 0 0 0 0,0-1 0 0 0,0 1 0 0 0,0 0 0 0 0,0-1 0 0 0,0 1 0 0 0,0 0 0 0 0,0-1 0 0 0,0 1 0 0 0,0 0 0 0 0,0 0 0 0 0,-1-1 0 0 0,1 1 0 0 0,0 0 0 0 0,0 0 0 0 0,0-1 0 0 0,0 1 0 0 0,0 0 0 0 0,-1-1 0 0 0,1 1 0 0 0,0 0 0 0 0,0 0 0 0 0,-1-1 0 0 0,-3-6-129 0 0,-1-4 124 0 0,4 10 14 0 0,-7-4 144 0 0,5 5-128 0 0,1-1-1 0 0,-1 1 0 0 0,1 0 1 0 0,-1 0-1 0 0,1 0 1 0 0,-1 1-1 0 0,-3 0 1 0 0,3 0-7 0 0,-1 0 0 0 0,1 0 0 0 0,0 0 0 0 0,0 0 0 0 0,0 1 0 0 0,0-1 0 0 0,1 1 0 0 0,-1 0 0 0 0,0 0 1 0 0,1 0-1 0 0,-1 0 0 0 0,1 1 0 0 0,-1-1 0 0 0,1 1 0 0 0,0-1 0 0 0,-3 6 0 0 0,-1 1 132 0 0,1 1 1 0 0,1 0-1 0 0,-8 20 0 0 0,2 25 356 0 0,9-52-455 0 0,0 0-1 0 0,0 0 1 0 0,1 0-1 0 0,-1 0 1 0 0,1 0-1 0 0,0 0 1 0 0,0 0-1 0 0,0 0 1 0 0,1 0-1 0 0,0 4 1 0 0,1 12 164 0 0,-2-11-207 0 0,1 0 1 0 0,0 1-1 0 0,1-1 0 0 0,0 0 0 0 0,0 0 1 0 0,1-1-1 0 0,0 1 0 0 0,0 0 1 0 0,1-1-1 0 0,-1 0 0 0 0,2 0 1 0 0,-1 0-1 0 0,1 0 0 0 0,0-1 0 0 0,1 0 1 0 0,-1 0-1 0 0,9 6 0 0 0,-12-10-2 0 0,1 0 0 0 0,0-1 0 0 0,0 0 0 0 0,0 1 0 0 0,1-1 0 0 0,-1-1 0 0 0,0 1 0 0 0,0 0 0 0 0,1-1 0 0 0,3 1 0 0 0,36-2 0 0 0,-22-2-176 0 0,1 0 1 0 0,-1-1-1 0 0,0-1 0 0 0,0-1 0 0 0,-1-1 0 0 0,31-15 1 0 0,0 1-2765 0 0,-29 12 1406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8.3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31 10136 0 0,'0'0'918'0'0,"5"-3"-200"0"0,-3 0 2544 0 0,-1 2-2985 0 0,0 0-1 0 0,0 0 1 0 0,0 0-1 0 0,0 0 0 0 0,0 0 1 0 0,0 0-1 0 0,0 0 1 0 0,0 0-1 0 0,0 0 1 0 0,0 0-1 0 0,2 0 0 0 0,-1 0 24 0 0,0 0-189 0 0,7-4-98 0 0,7-1 156 0 0,-12 7-282 0 0,-1 0-780 0 0,10-1-3456 0 0,3 0-1488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18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58 3680 0 0,'0'0'167'0'0,"0"-1"-7"0"0,3-4 293 0 0,4-3 4460 0 0,3 2-1984 0 0,-7 5 158 0 0,-3 0-2979 0 0,0 1 0 0 0,0-1 0 0 0,0 1 0 0 0,0-1 0 0 0,0 1 0 0 0,0 0 0 0 0,0-1 0 0 0,0 1 0 0 0,0-1 0 0 0,0 1 0 0 0,0-1 0 0 0,1 1 0 0 0,-1 0 0 0 0,0-1-1 0 0,0 1 1 0 0,0 0 0 0 0,1-1 0 0 0,-1 1 0 0 0,0 0 0 0 0,0-1 0 0 0,1 1 0 0 0,-1 0 0 0 0,0-1 0 0 0,1 1 0 0 0,-1 0 0 0 0,0 0 0 0 0,1-1 0 0 0,9-6 588 0 0,-10 7-669 0 0,2-3 203 0 0,-1 3-391 0 0,-1-1 1 0 0,0 1-1 0 0,1-1 0 0 0,-1 1 1 0 0,1-1-1 0 0,-1 0 1 0 0,0 1-1 0 0,1-1 1 0 0,-1 1-1 0 0,1 0 0 0 0,-1-1 1 0 0,1 1-1 0 0,0-1 1 0 0,-1 1-1 0 0,1 0 1 0 0,-1-1-1 0 0,1 1 0 0 0,0 0 1 0 0,-1 0-1 0 0,1 0 1 0 0,-1-1-1 0 0,1 1 1 0 0,0 0-1 0 0,2 0-1280 0 0,8-6-4589 0 0</inkml:trace>
  <inkml:trace contextRef="#ctx0" brushRef="#br0" timeOffset="1">257 123 7368 0 0,'0'0'784'0'0,"12"-4"-784"0"0,-1-2 4968 0 0,-5-3-2240 0 0,1-1-1961 0 0,-3-1 705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21.2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1 159 2304 0 0,'0'0'6648'0'0,"1"0"-5624"0"0,65-7 1146 0 0,-31 6-1103 0 0,-23 0-1029 0 0,1 1 0 0 0,18 2 1 0 0,2 0 660 0 0,-24-2-437 0 0,0 0-1 0 0,0 1 1 0 0,11 2 0 0 0,-10-1-221 0 0,1 0 0 0 0,0-1 0 0 0,0 0 0 0 0,-1-1 0 0 0,17-2 0 0 0,-15 1-26 0 0,1 1 1 0 0,20 1-1 0 0,-19 1 394 0 0,0-2 1 0 0,27-1-1 0 0,-27-1-342 0 0,0 2-1 0 0,20 1 1 0 0,-8 1 119 0 0,37-2-1 0 0,-26-1-23 0 0,73-3-146 0 0,-94 4-16 0 0,19 0 0 0 0,46-6 0 0 0,-54 4 113 0 0,-1 1 0 0 0,30 2-1 0 0,-5 0 102 0 0,97 6 737 0 0,-138-6-896 0 0,-1 0-1 0 0,1-1 1 0 0,-1 0-1 0 0,1-1 1 0 0,-1 0-1 0 0,1-1 1 0 0,9-2-1 0 0,-8 1-44 0 0,0 1 0 0 0,0 1 0 0 0,0 0 0 0 0,1 0 0 0 0,14 1 0 0 0,-10 1 31 0 0,31-4-1 0 0,88-12-40 0 0,-67 11 0 0 0,-56 2 0 0 0,26 3 0 0 0,-26-1 0 0 0,26-1 0 0 0,111-12 96 0 0,-118 10-76 0 0,102-6-80 0 0,-123 9 60 0 0,0-1 0 0 0,14-3 0 0 0,-17 2 0 0 0,0 1 0 0 0,1 0 0 0 0,-1 0 0 0 0,0 1 0 0 0,11 1 0 0 0,12 1 0 0 0,60-3 0 0 0,-25-1 0 0 0,-14 1 239 0 0,-19 0 142 0 0,44 4-1 0 0,-54-1-356 0 0,-1-1-1 0 0,30-2 0 0 0,-39 0-9 0 0,1 1 1 0 0,-1 0 0 0 0,15 3-1 0 0,-20 0-14 0 0,-2-1 0 0 0,21 2 0 0 0,10-2 0 0 0,-24-2 0 0 0,1 0 0 0 0,17 4 0 0 0,-14-3 0 0 0,35-1 0 0 0,70 8 54 0 0,-52 0-44 0 0,-61-8 13 0 0,-3 1 30 0 0,-1-1 0 0 0,0 1 0 0 0,0-1-1 0 0,0 1 1 0 0,0 0 0 0 0,6 3-1 0 0,-9-3-35 0 0,0-1 0 0 0,-1 0 0 0 0,1 1 0 0 0,0-1 0 0 0,0 0 0 0 0,0 0 0 0 0,-1 0-1 0 0,1 1 1 0 0,0-1 0 0 0,0 0 0 0 0,0 0 0 0 0,-1 0 0 0 0,1 0 0 0 0,0 0 0 0 0,0-1 0 0 0,1 1-1 0 0,2-1-12 0 0,22 2-654 0 0,-12 0 425 0 0,-1-1-1 0 0,22-3 0 0 0,-28 2 346 0 0,0 0 0 0 0,0 1 0 0 0,0-1 0 0 0,0 1 0 0 0,0 1 0 0 0,13 1 0 0 0,-16-1-66 0 0,0-1 0 0 0,0 0-1 0 0,0 0 1 0 0,0-1-1 0 0,0 1 1 0 0,6-2-1 0 0,13-1 120 0 0,464 3-317 0 0,-457-1 272 0 0,-16 0-295 0 0,-1 1 1 0 0,15 1-1 0 0,-10 0 221 0 0,0 0-1 0 0,0-2 0 0 0,-1 0 1 0 0,21-5-1 0 0,-14 3-58 0 0,33-2 1 0 0,245 8-378 0 0,-277-5 382 0 0,-15 1 0 0 0,-1 0 0 0 0,1 0 0 0 0,-1 1 0 0 0,20 3 0 0 0,3 1 0 0 0,-10-1 0 0 0,45 0 0 0 0,263-3 680 0 0,-317-1-765 0 0,24-4 0 0 0,-24 3-38 0 0,22-1-1 0 0,-6 4-16 0 0,-5-1 189 0 0,45-4 1 0 0,-56 2 76 0 0,1 2 0 0 0,24 1 1 0 0,-22-1-278 0 0,0 1-1 0 0,18-3 1 0 0,50-3 116 0 0,-51 4 92 0 0,50-8 0 0 0,-73 8 39 0 0,1 0-1 0 0,-1 1 1 0 0,15 1 0 0 0,24-2-377 0 0,69-6 547 0 0,-65 0-652 0 0,75-4 361 0 0,-105 8 26 0 0,21 1-1 0 0,-34 3 0 0 0,0-2 0 0 0,15-1 0 0 0,-12 0 0 0 0,0 1 0 0 0,20 1 0 0 0,-20 0 0 0 0,0 0 0 0 0,21-3 0 0 0,-17 1 0 0 0,-1 1 0 0 0,1 0 0 0 0,21 3 0 0 0,1-1 0 0 0,16 0 0 0 0,-6 0 0 0 0,58-7 0 0 0,-96 6 0 0 0,-1-1 0 0 0,1 2 0 0 0,11 0 0 0 0,16 2 0 0 0,178-3 480 0 0,-196-1-299 0 0,32-6 0 0 0,-1 1-23 0 0,111-6-452 0 0,-118 5 203 0 0,-35 4 81 0 0,1 2 0 0 0,0-1 1 0 0,13 1-1 0 0,-18 0-176 0 0,0 1-1 0 0,0-1 1 0 0,0 0-1 0 0,8-3 1 0 0,-3 1-172 0 0,1 2-345 0 0,-9 1-8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1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39 3768 0 0,'0'0'168'0'0,"0"-2"-3"0"0,0-5 14 0 0,0 6 214 0 0,1-1 1 0 0,-1 1-1 0 0,0-1 1 0 0,1 1-1 0 0,-1-1 1 0 0,1 1-1 0 0,0-1 0 0 0,-1 1 1 0 0,1 0-1 0 0,0-1 1 0 0,2-1-1 0 0,-3 2-537 0 0,0 1 182 0 0,1-1 1 0 0,-1 1-1 0 0,0 0 1 0 0,0-1-1 0 0,0 1 0 0 0,0 0 1 0 0,0-1-1 0 0,0 1 0 0 0,0 0 1 0 0,0 0-1 0 0,0-1 0 0 0,0 1 1 0 0,0 0-1 0 0,0-1 0 0 0,-1 1 1 0 0,1 0-1 0 0,0-1 1 0 0,0 1-1 0 0,0 0 0 0 0,0 0 1 0 0,0-1-1 0 0,-1 1 0 0 0,1 0 1 0 0,0 0-1 0 0,0-1 0 0 0,0 1 1 0 0,-1 0-1 0 0,1 0 1 0 0,-3-1 3264 0 0,3 24-3224 0 0,0-2 533 0 0,-1-7 55 0 0,3 29-1 0 0,11 77 588 0 0,-6-70-1069 0 0,6 28 38 0 0,-12-66-240 0 0,-1-10-68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23.1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18 3192 0 0,'0'0'143'0'0,"0"-1"-3"0"0,0 0-135 0 0,0 1 0 0 0,0 0 0 0 0,0-1 0 0 0,0 1 0 0 0,0-1 0 0 0,0 1 1 0 0,0 0-1 0 0,0-1 0 0 0,0 1 0 0 0,0-1 0 0 0,0 1 0 0 0,0 0 1 0 0,-1-1-1 0 0,1 1 0 0 0,0 0 0 0 0,0-1 0 0 0,-1 1 0 0 0,1 0 0 0 0,0-1 1 0 0,0 1-1 0 0,-1 0 0 0 0,1 0 0 0 0,0-1 0 0 0,-1 1 0 0 0,1 0 1 0 0,0 0-1 0 0,-1 0 0 0 0,1-1 0 0 0,0 1 0 0 0,-1 0 0 0 0,1 0 1 0 0,0 0-1 0 0,-1 0 0 0 0,1 0 0 0 0,-1 0 0 0 0,1 0 0 0 0,0 0 0 0 0,-1 0 1 0 0,-2-1 171 0 0,2 0 138 0 0,0 1 0 0 0,0-1 0 0 0,0 1 0 0 0,-1-1 0 0 0,1 1-1 0 0,0-1 1 0 0,0 1 0 0 0,0 0 0 0 0,-1-1 0 0 0,1 1 0 0 0,-3 0 4264 0 0,5 2-4171 0 0,1 2-280 0 0,0 0 0 0 0,-1 0 1 0 0,1 0-1 0 0,-1 1 1 0 0,0-1-1 0 0,1 8 0 0 0,-1-10-107 0 0,-1 0-1 0 0,0 0 1 0 0,1 0 0 0 0,-1 0-1 0 0,1-1 1 0 0,-1 1 0 0 0,1 0-1 0 0,0 0 1 0 0,0-1-1 0 0,0 1 1 0 0,1 1 0 0 0,0 1 77 0 0,1 4 219 0 0,1 0 1 0 0,2 16 0 0 0,4 8 173 0 0,-4-19-448 0 0,-1 1 0 0 0,-1 0 1 0 0,0 0-1 0 0,-1 1 1 0 0,0-1-1 0 0,0 19 1 0 0,3 13-44 0 0,0 0 464 0 0,1 8 1135 0 0,-7 75-31 0 0,-7-69-1104 0 0,7-41-457 0 0,0-1 57 0 0,0 0 0 0 0,6 35 0 0 0,4 24 745 0 0,-9-71-750 0 0,0 0-1 0 0,0 0 0 0 0,-1 1 0 0 0,0-1 0 0 0,-1 9 1 0 0,0-8-20 0 0,1 0 1 0 0,0 0-1 0 0,0 0 1 0 0,1 9-1 0 0,5 25 150 0 0,-2-1-1 0 0,-3 74 1 0 0,-2-59 34 0 0,1-46-221 0 0,0 0 1 0 0,0-1-1 0 0,-1 1 0 0 0,-1 0 0 0 0,1-1 0 0 0,-6 15 0 0 0,6-18-21 0 0,-1 0 0 0 0,1 0 0 0 0,0 0 0 0 0,0 0 0 0 0,0 0 0 0 0,0 0 0 0 0,1 0-1 0 0,0 7 1 0 0,-1 20-32 0 0,0-24 51 0 0,0-1 0 0 0,1 1 0 0 0,1 0 0 0 0,1 10 0 0 0,0 13 0 0 0,-1-23 96 0 0,-1-1 0 0 0,2 1-1 0 0,1 10 1 0 0,-1-11 20 0 0,0 1 0 0 0,-1-1 0 0 0,1 11 0 0 0,0 41 117 0 0,-1-30 184 0 0,-4 52 0 0 0,1-41-453 0 0,2 50 0 0 0,2-28-307 0 0,2 60 476 0 0,-1-105-133 0 0,-2-16 0 0 0,-1 0 0 0 0,1 1 0 0 0,-1-1 0 0 0,1 0 0 0 0,-1 1 0 0 0,0-1 0 0 0,0 1 0 0 0,0-1 0 0 0,0 0 0 0 0,0 1 0 0 0,0-1 0 0 0,-1 3 0 0 0,-1 12 0 0 0,0-1 0 0 0,0 1 0 0 0,2 0 0 0 0,0 16 0 0 0,1-13 0 0 0,-1 0 0 0 0,-4 25 0 0 0,4-42 0 0 0,0 1 0 0 0,0 0 0 0 0,0-1 0 0 0,0 1 0 0 0,0 0 0 0 0,2 5 0 0 0,0 9 0 0 0,-6 131 427 0 0,3-139-321 0 0,0 0-1 0 0,-4 16 1 0 0,3-17-42 0 0,1 1 0 0 0,-2 17 0 0 0,3 30-64 0 0,-1-37 0 0 0,0-15 0 0 0,1 0 0 0 0,0 0 0 0 0,0 0 0 0 0,0-1 0 0 0,1 6 0 0 0,1 5 0 0 0,-2 0 0 0 0,0 0 0 0 0,-2 21 0 0 0,-1 15 0 0 0,-4 6 0 0 0,7-47 0 0 0,0 4 0 0 0,0-1 0 0 0,1 1 0 0 0,4 20 0 0 0,-4-27 0 0 0,0 0 0 0 0,0 0 0 0 0,-1 10 0 0 0,1 7 0 0 0,2 16 0 0 0,-3-28 0 0 0,1 0 0 0 0,3 19 0 0 0,1-6 0 0 0,-2 0 0 0 0,-1 1 0 0 0,-2 47 0 0 0,0-33 0 0 0,1-29 0 0 0,0-1 0 0 0,0 1 0 0 0,6 17 0 0 0,-3-13 0 0 0,0-5-26 0 0,-3-7-120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26.6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138 1 3224 0 0,'0'0'8318'0'0,"0"2"-7642"0"0,0 2-479 0 0,-1-1-1 0 0,1 1 1 0 0,-1-1-1 0 0,0 0 1 0 0,-1 1-1 0 0,1-1 1 0 0,0 0-1 0 0,-1 0 1 0 0,0 0-1 0 0,1 0 1 0 0,-1 0-1 0 0,0 0 1 0 0,-1-1-1 0 0,1 1 1 0 0,0-1-1 0 0,-1 1 1 0 0,-5 3 0 0 0,3-2-44 0 0,1-1 0 0 0,0 1 1 0 0,-1 0-1 0 0,1 1 1 0 0,1-1-1 0 0,-1 1 1 0 0,1-1-1 0 0,-4 7 1 0 0,-11 12 1916 0 0,21-23-2030 0 0,-1 0 0 0 0,1 1 0 0 0,-1-1-1 0 0,1 0 1 0 0,-1-1 0 0 0,1 1 0 0 0,2-1 0 0 0,-4 1-20 0 0,40-9 335 0 0,-31 6-421 0 0,1 0 1 0 0,-1 1 0 0 0,17-1-1 0 0,-4 3-9 0 0,1 1 0 0 0,33 6 0 0 0,-47-5 75 0 0,0 0-1 0 0,0 1 1 0 0,-1 0-1 0 0,1 1 1 0 0,-1 0-1 0 0,0 1 1 0 0,16 10-1 0 0,-22-13-6 0 0,-1 1-1 0 0,1-1 1 0 0,-1 1-1 0 0,0-1 1 0 0,0 1-1 0 0,3 4 0 0 0,5 7-6 0 0,3 5 29 0 0,-1-3 20 0 0,-11-11-5 0 0,-2-1-22 0 0,16 47-8 0 0,-13-44 0 0 0,-1 0 0 0 0,-1 1 0 0 0,0-1-1 0 0,-1 13 1 0 0,1-4 23 0 0,-1-14 4 0 0,1 0 0 0 0,0 0 0 0 0,-1 0 0 0 0,1-1 0 0 0,-1 1 0 0 0,0 0 0 0 0,0-1 0 0 0,1 1 0 0 0,-1 0 0 0 0,-2 2 0 0 0,-1 2 46 0 0,0 6 80 0 0,4-10-125 0 0,0 0 1 0 0,-1-1-1 0 0,0 1 0 0 0,1 0 1 0 0,-1 0-1 0 0,0 0 1 0 0,0-1-1 0 0,-1 3 0 0 0,-43 47 588 0 0,37-40-403 0 0,0-2 0 0 0,-18 17-1 0 0,11-12 21 0 0,12-11-178 0 0,0-1 0 0 0,0 1 0 0 0,-1-1 0 0 0,1 0-1 0 0,-6 3 1 0 0,-7 4 107 0 0,13-7-121 0 0,0-1 1 0 0,-1 1 0 0 0,1 0-1 0 0,0-1 1 0 0,0 0 0 0 0,-7 2-1 0 0,0 0 73 0 0,-1 3 126 0 0,11-5-232 0 0,-1-1-1 0 0,1 1 0 0 0,-1-1 0 0 0,1 0 1 0 0,-1 1-1 0 0,1-1 0 0 0,-1 0 0 0 0,1 1 1 0 0,-1-1-1 0 0,0 0 0 0 0,1 0 0 0 0,-1 0 1 0 0,1 1-1 0 0,-1-1 0 0 0,0 0 0 0 0,1 0 1 0 0,-1 0-1 0 0,0 0 0 0 0,0 0 0 0 0,-20 0 608 0 0,14 1-477 0 0,0-1 0 0 0,0 0 0 0 0,0 0 0 0 0,1 0 0 0 0,-1-1-1 0 0,-10-3 1 0 0,16 4-70 0 0,-1 0-4 0 0,-6-1-36 0 0,0 0-1 0 0,1 0 1 0 0,-1-1-1 0 0,1 0 0 0 0,-1 0 1 0 0,-8-5-1 0 0,6 2-27 0 0,6 2 12 0 0,1 1-1 0 0,-1-1 0 0 0,0 0 0 0 0,1-1 1 0 0,0 1-1 0 0,0 0 0 0 0,0-1 1 0 0,0 0-1 0 0,0 0 0 0 0,1 0 1 0 0,-1 0-1 0 0,1 0 0 0 0,-2-5 1 0 0,-4-8-227 0 0,7 16 119 0 0,6-19-5138 0 0,-4 6 3412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27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88 4144 0 0,'0'0'27'0'0,"20"-1"155"0"0,-22-1 134 0 0,-12-3 877 0 0,9 5-2111 0 0,-9-7 15353 0 0,20 1-13881 0 0,1 3-386 0 0,0 0 0 0 0,0 1 0 0 0,1 0 0 0 0,-1 0 0 0 0,1 0 0 0 0,14-1 0 0 0,1 0 82 0 0,153-19-130 0 0,-83 12-120 0 0,-49 3 208 0 0,-31 5-938 0 0,1-1 1 0 0,18 1-1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28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99 189 6072 0 0,'0'0'8452'0'0,"1"-2"-8096"0"0,1-1-104 0 0,-1 0 0 0 0,-1 0 1 0 0,1 0-1 0 0,0-1 1 0 0,-1 1-1 0 0,1 0 1 0 0,-1 0-1 0 0,0-4 0 0 0,0 5-157 0 0,0 0-1 0 0,1 0 1 0 0,-1 0-1 0 0,1 0 0 0 0,0 1 1 0 0,0-1-1 0 0,0 0 1 0 0,-1 0-1 0 0,2 1 0 0 0,-1-1 1 0 0,2-2-1 0 0,4-5 405 0 0,1-7-177 0 0,-6 12-242 0 0,0 0 1 0 0,0 0-1 0 0,1 0 0 0 0,0 0 1 0 0,-1 0-1 0 0,1 1 0 0 0,0-1 1 0 0,0 1-1 0 0,1 0 0 0 0,6-5 1 0 0,15-11 29 0 0,-20 14-93 0 0,0 1 0 0 0,0 0 0 0 0,1 0 0 0 0,10-5-1 0 0,-4 2 85 0 0,-10 6-73 0 0,-1 0-1 0 0,1 0 1 0 0,0 0-1 0 0,0 0 1 0 0,-1 0-1 0 0,1 1 1 0 0,0-1-1 0 0,0 1 1 0 0,0-1-1 0 0,0 1 1 0 0,0 0-1 0 0,0 0 1 0 0,0 0-1 0 0,2 0 1 0 0,-2 0 33 0 0,1 0 1 0 0,0 0 0 0 0,-1 1-1 0 0,1-1 1 0 0,-1 1-1 0 0,1-1 1 0 0,-1 1 0 0 0,1 0-1 0 0,-1 0 1 0 0,1 0-1 0 0,-1 1 1 0 0,0-1 0 0 0,0 0-1 0 0,0 1 1 0 0,0 0-1 0 0,0-1 1 0 0,0 1 0 0 0,0 0-1 0 0,0 0 1 0 0,0 0 0 0 0,-1 0-1 0 0,1 0 1 0 0,1 5-1 0 0,-2-3-7 0 0,0 0 0 0 0,0 1 0 0 0,-1-1 1 0 0,0 1-1 0 0,0-1 0 0 0,0 0 0 0 0,-1 8 0 0 0,0 3 1 0 0,1-10-44 0 0,0 0 0 0 0,0 0-1 0 0,-1 0 1 0 0,-1 8 0 0 0,1 1-1 0 0,1-10-10 0 0,-1 2 0 0 0,1-1 0 0 0,-1 1 0 0 0,0 0 0 0 0,0-1 0 0 0,-3 9 0 0 0,-13 41 75 0 0,15-49-66 0 0,-1 0-1 0 0,1 1 1 0 0,-1-1 0 0 0,-1 0 0 0 0,1 0-1 0 0,-1-1 1 0 0,0 1 0 0 0,-5 4-1 0 0,-7 11 47 0 0,-13 26 89 0 0,25-40-144 0 0,0-1 0 0 0,-1 1 0 0 0,-8 8 0 0 0,9-10 0 0 0,0 0 0 0 0,0 0 0 0 0,1 0 0 0 0,-1 0 0 0 0,-2 7 0 0 0,4-9 0 0 0,1 0 0 0 0,-1-1 0 0 0,0 1 0 0 0,0 0 0 0 0,0-1 0 0 0,-1 1 0 0 0,1-1 0 0 0,-3 3 0 0 0,-11 10 0 0 0,11-9 70 0 0,-2-1-1 0 0,1 1 0 0 0,-1-1 0 0 0,0-1 0 0 0,-8 6 1 0 0,7-6 18 0 0,-10 10 380 0 0,16-12-449 0 0,-1 1-1 0 0,1-1 0 0 0,0-1 1 0 0,-1 1-1 0 0,1 0 1 0 0,-1-1-1 0 0,0 1 0 0 0,1-1 1 0 0,-1 0-1 0 0,0 0 1 0 0,0 0-1 0 0,0 0 0 0 0,0 0 1 0 0,-4 0-1 0 0,0-11 57 0 0,6 9-68 0 0,1 0 0 0 0,-1 0 0 0 0,0 0 0 0 0,0-1 0 0 0,1 1 0 0 0,-1 0 0 0 0,0-1 0 0 0,1 1 0 0 0,-1 0 0 0 0,1-1 0 0 0,0 1 0 0 0,0-1 0 0 0,-1 1 0 0 0,1 0 0 0 0,0-1 0 0 0,0 1 0 0 0,0-1 0 0 0,0 1 0 0 0,1-1 0 0 0,-1 1 0 0 0,0-1 0 0 0,1-1 0 0 0,0 0 13 0 0,1-6-21 0 0,1 0 1 0 0,0 1-1 0 0,1-1 0 0 0,0 1 0 0 0,0 0 0 0 0,0 0 0 0 0,1 0 1 0 0,1 1-1 0 0,-1 0 0 0 0,1 0 0 0 0,0 0 0 0 0,1 0 0 0 0,-1 1 1 0 0,1 0-1 0 0,11-7 0 0 0,-15 12 0 0 0,0 0 0 0 0,0 0 0 0 0,-1 0 0 0 0,1 0 0 0 0,0 0 0 0 0,0 0 0 0 0,0 1-1 0 0,0-1 1 0 0,0 1 0 0 0,6 0 0 0 0,29 4 2 0 0,-36-3-1 0 0,1-1 0 0 0,-1 1 0 0 0,1 0 0 0 0,-1 1 0 0 0,1-1 0 0 0,-1 0 0 0 0,0 1 0 0 0,3 1 0 0 0,16 10 0 0 0,-18-12 0 0 0,1 1 0 0 0,-1-1 0 0 0,0 1 0 0 0,0 0 0 0 0,6 5 0 0 0,13 8 0 0 0,-4-5 0 0 0,-12-6 0 0 0,1 0 0 0 0,0-1 0 0 0,-1 0 0 0 0,1 0 0 0 0,0-1 0 0 0,13 3 0 0 0,-15-4-2 0 0,0-1 0 0 0,-1 0-1 0 0,1 0 1 0 0,0-1 0 0 0,-1 1-1 0 0,1-1 1 0 0,-1 0 0 0 0,1 0-1 0 0,7-4 1 0 0,0-1-170 0 0,0 0-1 0 0,11-9 1 0 0,-14 10-8 0 0,20-24-1013 0 0,-19 19-716 0 0,-3 3-5596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30.0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0 186 1376 0 0,'0'0'14433'0'0,"1"-2"-13849"0"0,1-2-301 0 0,0-1 0 0 0,-1 1 0 0 0,1-1-1 0 0,-1 1 1 0 0,1-10 0 0 0,0 1 33 0 0,0 9-232 0 0,0 0-1 0 0,0 0 0 0 0,0 0 1 0 0,0 0-1 0 0,1 0 1 0 0,-1 0-1 0 0,1 1 1 0 0,0-1-1 0 0,0 1 1 0 0,0 0-1 0 0,8-5 1 0 0,1-4 50 0 0,17-14 115 0 0,8-8 111 0 0,-35 33-330 0 0,0 0-1 0 0,-1 0 1 0 0,1 0-1 0 0,0 0 1 0 0,-1 0-1 0 0,1 0 0 0 0,3 0 1 0 0,2-2 70 0 0,-5 2-54 0 0,0 1-1 0 0,0-1 0 0 0,0 1 1 0 0,0 0-1 0 0,0 0 0 0 0,0-1 0 0 0,0 1 1 0 0,0 1-1 0 0,4-1 0 0 0,-1 1 44 0 0,-3-1 57 0 0,1 1-74 0 0,9 4 2 0 0,-4 1 4 0 0,-5-1-10 0 0,-1-1 1 0 0,1 1-1 0 0,-1 0 0 0 0,0 0 0 0 0,0 0 0 0 0,-1 0 0 0 0,1 0 0 0 0,-1 1 0 0 0,0-1 0 0 0,-1 0 0 0 0,1 1 0 0 0,-1-1 0 0 0,0 0 0 0 0,0 1 1 0 0,-2 6-1 0 0,1 3 1 0 0,1-12-61 0 0,0-1 0 0 0,0 1 1 0 0,-1 0-1 0 0,1-1 0 0 0,-1 1 0 0 0,1-1 0 0 0,-1 1 0 0 0,0-1 0 0 0,-1 3 0 0 0,-27 53 751 0 0,28-57-773 0 0,1 1-6 0 0,-1-1-1 0 0,0 1 1 0 0,1-1-1 0 0,-1 1 1 0 0,0-1-1 0 0,0 0 1 0 0,0 1-1 0 0,0-1 0 0 0,0 0 1 0 0,0 0-1 0 0,0 0 1 0 0,0 0-1 0 0,-3 2 1 0 0,-3 3-107 0 0,-19 17 174 0 0,24-21 111 0 0,0-1-78 0 0,-21 8 16 0 0,20-9 536 0 0,7-3-949 0 0,0 0 376 0 0,0 0 0 0 0,1 1-1 0 0,-1 0 1 0 0,7-3 0 0 0,-9 4-40 0 0,-2 0-20 0 0,8-3-47 0 0,1 1 0 0 0,-1-1 1 0 0,1 1-1 0 0,-1 0 0 0 0,1 1 0 0 0,0 0 0 0 0,17-1 0 0 0,-7 3 25 0 0,-17 2 23 0 0,0 0 3 0 0,9 3-3 0 0,-1 6 0 0 0,-6-6 46 0 0,-1 1 1 0 0,0 1-1 0 0,-1-1 0 0 0,3 8 0 0 0,-4-12-48 0 0,-1 0-1 0 0,1 0 1 0 0,-1 0 0 0 0,0 0-1 0 0,1 0 1 0 0,-1 0 0 0 0,0-1-1 0 0,0 1 1 0 0,0 0 0 0 0,0 0 0 0 0,-1 3-1 0 0,1 7-102 0 0,4 7 48 0 0,-6-15 25 0 0,0-1 23 0 0,-4 22 9 0 0,2-3 0 0 0,3-12 0 0 0,0-1 0 0 0,-1 1 0 0 0,-3 10 0 0 0,2-14 0 0 0,-1-1 0 0 0,0 1 0 0 0,0-1 0 0 0,-1 0 0 0 0,-6 6 0 0 0,10-10 0 0 0,-1 2 0 0 0,0 0 0 0 0,-12 3 0 0 0,-23 4 92 0 0,35-10-71 0 0,0 1-1 0 0,0-1 1 0 0,-1 0 0 0 0,1 0-1 0 0,0 0 1 0 0,-1 0-1 0 0,1-1 1 0 0,0 1 0 0 0,0 0-1 0 0,-1-1 1 0 0,1 0 0 0 0,0 0-1 0 0,0 1 1 0 0,-3-3 0 0 0,-6-2 659 0 0,-14 0 230 0 0,14 0-910 0 0,5 1-144 0 0,5 4-609 0 0,1-11-10509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41.1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0 920 0 0,'0'0'829'0'0,"-3"1"10"0"0,-4 1-175 0 0,5-2-563 0 0,1 0 0 0 0,-1 1 0 0 0,1-1 0 0 0,0 0 0 0 0,-1 1 0 0 0,1-1 0 0 0,-1 1 0 0 0,1-1 0 0 0,0 1 0 0 0,-1 0 0 0 0,1-1 0 0 0,0 1 0 0 0,0 0 0 0 0,-2 1 0 0 0,-41 39-34 0 0,33-32-61 0 0,0 7-73 0 0,6-9-255 0 0,4-5-92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43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9 208 920 0 0,'0'0'4866'0'0,"-9"-7"4809"0"0,15 2-4511 0 0,2 3-7102 0 0,1 0 2160 0 0,11-2 289 0 0,19-2 0 0 0,-33 5-434 0 0,0 1 0 0 0,-1 0 0 0 0,1 0 0 0 0,0 1 0 0 0,0-1 0 0 0,0 1 0 0 0,-1 1 1 0 0,8 1-1 0 0,-4-1 1 0 0,1 0-1 0 0,-1 0 1 0 0,1-2 0 0 0,-1 1 0 0 0,1-1 0 0 0,-1 0 0 0 0,15-3-1 0 0,33-10 259 0 0,31-2 128 0 0,-53 11-255 0 0,-19 1-116 0 0,-1 1-1 0 0,1 1 1 0 0,0 0-1 0 0,0 1 1 0 0,30 4-1 0 0,-16 2 15 0 0,1-1 1 0 0,37 1-1 0 0,-43-5-76 0 0,10-1 26 0 0,32-6 76 0 0,-41 3-76 0 0,53 3 0 0 0,-30 1-30 0 0,3-1-27 0 0,-28 1 0 0 0,-19 1 0 0 0,1 1 0 0 0,14 0 0 0 0,0 0 0 0 0,31 0 0 0 0,-27 0 0 0 0,-20-2 0 0 0,0 0 0 0 0,1-1 0 0 0,-1 1 0 0 0,0-1 0 0 0,7 0 0 0 0,47-6 30 0 0,97 2-1 0 0,-108 4-24 0 0,39-4-5 0 0,-65 1 0 0 0,-18 2 0 0 0,0 0 0 0 0,1 1 0 0 0,-1-1 0 0 0,1 1 0 0 0,-1 0 0 0 0,7 1 0 0 0,6 1 0 0 0,0-1 0 0 0,0 0 0 0 0,0-2 0 0 0,29-2 0 0 0,-36 2 0 0 0,0 0 0 0 0,17 2 0 0 0,-17 0 0 0 0,0-1 0 0 0,14 0 0 0 0,-1-2 9 0 0,1 1 0 0 0,22 2 1 0 0,-25 0-1 0 0,-1 0 0 0 0,0-2 0 0 0,35-5 0 0 0,-35 3 13 0 0,25-1 0 0 0,-5 1-2 0 0,17 1-51 0 0,-39 2 0 0 0,29-3-1 0 0,-36 1 18 0 0,-7 1 23 0 0,-1 1 0 0 0,1-1 0 0 0,0 1 1 0 0,0 0-1 0 0,-1 0 0 0 0,1 0 0 0 0,5 0 1 0 0,20 3 93 0 0,55 0 1 0 0,-57-4-75 0 0,30-5-327 0 0,-30 6 323 0 0,39 1 224 0 0,-42 0-241 0 0,35-2 1 0 0,-14 0-12 0 0,198-3 142 0 0,-205 5-83 0 0,-21 0-39 0 0,0-1 0 0 0,18-1 0 0 0,14-2 23 0 0,-35 3-29 0 0,1-1 1 0 0,14-2-1 0 0,-22 2-11 0 0,0 0 0 0 0,0 1 0 0 0,0 0 0 0 0,0 0 0 0 0,0 0 0 0 0,0 1 0 0 0,8 2 0 0 0,22 1 0 0 0,-21-4 0 0 0,1-1 0 0 0,17-3 0 0 0,-28 2 0 0 0,1 2 0 0 0,14 5 0 0 0,-18-4 0 0 0,5 0 6 0 0,1 0-1 0 0,-1 0 0 0 0,1-1 0 0 0,-1 0 1 0 0,12-1-1 0 0,6 0 17 0 0,-6 1 8 0 0,-6 1-7 0 0,1-2 1 0 0,-1 1 0 0 0,0-1 0 0 0,16-4 0 0 0,-20 3-9 0 0,0 1 1 0 0,0 0-1 0 0,0 0 1 0 0,0 1-1 0 0,0 0 1 0 0,0 1 0 0 0,0 0-1 0 0,0 0 1 0 0,-1 1-1 0 0,13 3 1 0 0,-16-3-12 0 0,-1-2-1 0 0,1 1 1 0 0,-1-1 0 0 0,1 1 0 0 0,-1-1 0 0 0,1 0 0 0 0,-1-1 0 0 0,1 1 0 0 0,-1-1 0 0 0,6-2 0 0 0,27-2 27 0 0,-32 6-31 0 0,-3 0 0 0 0,0-1 0 0 0,0 0 0 0 0,0 0 0 0 0,1 0 0 0 0,-1 0 0 0 0,0 0 0 0 0,0 0 0 0 0,0-1 0 0 0,4 0 0 0 0,25-2 47 0 0,63 3 0 0 0,14-1 633 0 0,-93-2-844 0 0,0 0 1 0 0,19-6-1 0 0,-21 5 145 0 0,2 0-1 0 0,17-2 0 0 0,0 1 20 0 0,-25 3 0 0 0,0 0 0 0 0,1 1 0 0 0,10 0 0 0 0,32-3 0 0 0,-38 2 0 0 0,0 1 0 0 0,0 0 0 0 0,0 1 0 0 0,13 1 0 0 0,-3 1 157 0 0,-1-1 0 0 0,43-4 0 0 0,-3-1-564 0 0,117 4 495 0 0,-171 1-88 0 0,0 0 0 0 0,0 0 0 0 0,11 3 0 0 0,-13-3 0 0 0,0 0 0 0 0,0 0 0 0 0,1 0 0 0 0,-1 0 0 0 0,1-1 0 0 0,8 0 0 0 0,-6-1 0 0 0,0-1 0 0 0,-1 1 0 0 0,1 1 0 0 0,0 0 0 0 0,-1 0 0 0 0,1 0 0 0 0,7 2 0 0 0,1 0 0 0 0,0-1 0 0 0,0 0 0 0 0,18-3 0 0 0,3 1 0 0 0,-5-2 35 0 0,-25 2-30 0 0,-1 0 0 0 0,0 0 0 0 0,0 1 0 0 0,1 0-1 0 0,10 1 1 0 0,20 3 21 0 0,71-2-1 0 0,17 1-1 0 0,-65-6 29 0 0,161 8 58 0 0,-131-7-94 0 0,-68 3-17 0 0,-13-1 11 0 0,1 1-1 0 0,-1-1 1 0 0,0-1 0 0 0,1 0 0 0 0,13-3-1 0 0,-8 0-11 0 0,-1 2 0 0 0,1-1 0 0 0,26 1-1 0 0,15-3 61 0 0,10 1 15 0 0,-63 3-74 0 0,1 1 0 0 0,0 0 0 0 0,-1 0 0 0 0,1 0 0 0 0,0 0 0 0 0,4 2 0 0 0,-4-1 0 0 0,1-1 0 0 0,-1 1 0 0 0,0-1 0 0 0,0 0 0 0 0,7-1 0 0 0,7 0 0 0 0,24 1 0 0 0,-29 0 0 0 0,-1 0 0 0 0,1 0 0 0 0,-1-1 0 0 0,21-5 0 0 0,-18 3 0 0 0,30-2 0 0 0,-31 4 0 0 0,26-6 0 0 0,-29 5 0 0 0,0 0 0 0 0,1 1 0 0 0,22 0 0 0 0,-23 1 0 0 0,1 0 0 0 0,22-4 0 0 0,-19 2 0 0 0,-1 0 0 0 0,1 1 0 0 0,15 1 0 0 0,-22 0 0 0 0,-6 0 0 0 0,1 0 0 0 0,0 1 0 0 0,0 0 0 0 0,0-1 0 0 0,5 3 0 0 0,-6-2 0 0 0,1 0 0 0 0,1 0 0 0 0,-1 0 0 0 0,0-1 0 0 0,0 1 0 0 0,4 0 0 0 0,14-1 0 0 0,-13 1 0 0 0,0-1 0 0 0,-1 0 0 0 0,1 0 0 0 0,0-1 0 0 0,0 0 0 0 0,13-3 0 0 0,-9 0 0 0 0,0 1 0 0 0,1 0 0 0 0,-1 1 0 0 0,17-1 0 0 0,-3 1 0 0 0,38-5 0 0 0,-61 6 0 0 0,0 1 0 0 0,0 0 0 0 0,0 0 0 0 0,1 0 0 0 0,-1 1 0 0 0,4 0 0 0 0,12 1 0 0 0,193 2 0 0 0,-144 3 0 0 0,-31-8 0 0 0,-15 0 0 0 0,0 1 0 0 0,35 5 0 0 0,-48-4 0 0 0,-5-2 0 0 0,0 0 0 0 0,0 0 0 0 0,0 1 0 0 0,1 0 0 0 0,-1 0 0 0 0,7 0 0 0 0,12 3 0 0 0,-21-3 0 0 0,-1 0 0 0 0,0-1 0 0 0,1 1 0 0 0,-1 0 0 0 0,1 0 0 0 0,-1 1 0 0 0,1-1 0 0 0,-1 0 0 0 0,0 0 0 0 0,1 1 0 0 0,-1-1 0 0 0,0 1 0 0 0,1-1 0 0 0,-1 1 0 0 0,0-1 0 0 0,0 1 0 0 0,2 1 0 0 0,6 2 0 0 0,-6-4 0 0 0,3 1 0 0 0,-1 0 0 0 0,1-1 0 0 0,0 1 0 0 0,-1-1 0 0 0,11-2 0 0 0,-7 2 0 0 0,20-4 0 0 0,0-8-197 0 0,-27 11-257 0 0,0-1 0 0 0,0 0 0 0 0,0 0 0 0 0,0 0-1 0 0,-1 0 1 0 0,1 0 0 0 0,1-2 0 0 0,-1 2 114 0 0,2-4-1194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45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1 456 0 0,'0'0'13754'0'0,"1"2"-13244"0"0,1 6-29 0 0,1 0 0 0 0,-2 1 0 0 0,3 14 0 0 0,0 7 258 0 0,-3-23-732 0 0,0-1-1 0 0,0 1 1 0 0,-2 9-1 0 0,1-12 7 0 0,0 1 1 0 0,0-1-1 0 0,0 0 1 0 0,0 1-1 0 0,1-1 1 0 0,0 1-1 0 0,0-1 1 0 0,2 7-1 0 0,-1-7 50 0 0,-1 1 1 0 0,1-1-1 0 0,-1 1 0 0 0,0 0 0 0 0,0 5 0 0 0,0-6-88 0 0,-1 1 0 0 0,1-1 0 0 0,0 1 0 0 0,0-1-1 0 0,4 8 1 0 0,-3-6 13 0 0,0-1 0 0 0,-1 1-1 0 0,0 0 1 0 0,0 0 0 0 0,0 0 0 0 0,-1 0-1 0 0,0 7 1 0 0,2 8 337 0 0,-1 42 431 0 0,-2-47-700 0 0,1 0 1 0 0,1 1 0 0 0,4 19-1 0 0,-4-24-9 0 0,0 0-1 0 0,0 0 0 0 0,-2 22 1 0 0,0-2 55 0 0,1 150 74 0 0,-7-129-176 0 0,2 12 286 0 0,0 0 64 0 0,11 48 150 0 0,-6-87-409 0 0,1 5 122 0 0,-7 54 1 0 0,0 8-28 0 0,3-73-116 0 0,2 1 0 0 0,2 29 0 0 0,0-11-10 0 0,-1 111 141 0 0,1-143-170 0 0,0 0-1 0 0,0 0 1 0 0,0 0 0 0 0,4 8-1 0 0,-3-8-24 0 0,0 1-1 0 0,-1-1 0 0 0,1 1 1 0 0,-1 9-1 0 0,0-6-72 0 0,0 0 0 0 0,4 15 0 0 0,-3-15 464 0 0,0 0 0 0 0,0 16-1 0 0,-2-13-59 0 0,0 7-304 0 0,0 0 1 0 0,-5 26 0 0 0,2-21-355 0 0,-1 9-28 0 0,3-24 359 0 0,0 0 0 0 0,0 0 0 0 0,1 0 0 0 0,1 13-1 0 0,0 4 20 0 0,-1-9 36 0 0,1 0-1 0 0,4 25 1 0 0,-4-29-36 0 0,0-1 1 0 0,-2 21-1 0 0,1-9 7 0 0,-7 36-24 0 0,-3 18 403 0 0,9-72-458 0 0,0-1 0 0 0,0 1 0 0 0,0-1 1 0 0,-1 1-1 0 0,0-1 0 0 0,-1 0 0 0 0,-3 8 0 0 0,5-13 43 0 0,1-1 0 0 0,-1 1 0 0 0,1-1-1 0 0,0 1 1 0 0,0 0 0 0 0,0-1 0 0 0,-1 1 0 0 0,1-1 0 0 0,1 1-1 0 0,-1-1 1 0 0,0 1 0 0 0,1 1 0 0 0,-1 15 13 0 0,-1-16 2 0 0,0 1 1 0 0,1-1-1 0 0,-1 0 1 0 0,1 1-1 0 0,-1-1 0 0 0,1 1 1 0 0,0-1-1 0 0,0 1 1 0 0,0-1-1 0 0,1 1 1 0 0,-1-1-1 0 0,0 1 0 0 0,1-1 1 0 0,0 0-1 0 0,1 5 1 0 0,0-2 26 0 0,-1-3-48 0 0,0 0 1 0 0,0 0 0 0 0,0 1 0 0 0,0-1 0 0 0,0 0-1 0 0,-1 0 1 0 0,1 1 0 0 0,-1-1 0 0 0,1 0 0 0 0,-1 1-1 0 0,0-1 1 0 0,0 0 0 0 0,0 1 0 0 0,-1 4 0 0 0,-2-2-36 0 0,3-4 38 0 0,-1 0-1 0 0,1 0 0 0 0,-1 0 1 0 0,1 0-1 0 0,-1 0 1 0 0,1 0-1 0 0,0 0 0 0 0,0 0 1 0 0,-1 0-1 0 0,1 0 1 0 0,0 0-1 0 0,0 0 0 0 0,0 0 1 0 0,0 0-1 0 0,0 1 1 0 0,0-1-1 0 0,0 0 0 0 0,1 0 1 0 0,-1 0-1 0 0,0 0 1 0 0,1 0-1 0 0,-1 0 0 0 0,0 0 1 0 0,1 0-1 0 0,0 0 1 0 0,-1 0-1 0 0,1 0 0 0 0,-1-1 1 0 0,1 1-1 0 0,1 1 1 0 0,-1 1 26 0 0,1 0 1 0 0,-1 0 0 0 0,1 0-1 0 0,-1 0 1 0 0,0 0 0 0 0,0 1-1 0 0,0-1 1 0 0,0 6 0 0 0,6 18 29 0 0,-6-24-66 0 0,0-1 0 0 0,-1 1 0 0 0,1-1-1 0 0,0 1 1 0 0,-1-1 0 0 0,1 1 0 0 0,-1-1 0 0 0,0 1 0 0 0,0-1-1 0 0,0 1 1 0 0,-1 4 0 0 0,0-2-29 0 0,-1 1 1 0 0,0 0-1 0 0,-4 8 0 0 0,2-4 31 0 0,-3 16 11 0 0,6-13 0 0 0,2-8 0 0 0,3-3 0 0 0,9 17 0 0 0,-11-14 0 0 0,1-1 0 0 0,-1 1 0 0 0,0 0 0 0 0,0 0 0 0 0,-1-1 0 0 0,1 1 0 0 0,0 6 0 0 0,5 18 0 0 0,0-2 54 0 0,11 52 184 0 0,-12-23-172 0 0,-2-46-56 0 0,0 1 1 0 0,-6-3 14 0 0,2-7-22 0 0,-1 1-1 0 0,1-1 0 0 0,-1 0 1 0 0,1 1-1 0 0,0-1 0 0 0,0 1 1 0 0,0-1-1 0 0,0 1 0 0 0,0-1 1 0 0,0 0-1 0 0,1 3 0 0 0,8 23-2 0 0,-7-20 0 0 0,1 0 0 0 0,-1 1 0 0 0,0-1 0 0 0,-1 0 0 0 0,0 1 0 0 0,0-1 0 0 0,0 15 0 0 0,-1-3 0 0 0,0 3 0 0 0,0-18 0 0 0,0-1 0 0 0,5 16 0 0 0,-3 19 16 0 0,-1-37-4 0 0,-1 1 0 0 0,0-1 0 0 0,0 0 0 0 0,1 0 0 0 0,-1 0 0 0 0,0 0 0 0 0,0 0 0 0 0,0 0 0 0 0,0 0 0 0 0,0 1 0 0 0,0-1 0 0 0,-1 0 0 0 0,1 0 0 0 0,0 0 0 0 0,0 0 0 0 0,-1 0 0 0 0,1 0 0 0 0,-1 0 0 0 0,1 0 0 0 0,-1 0 0 0 0,1 0 0 0 0,-1 0 0 0 0,0 0 0 0 0,0 0 0 0 0,1 0 0 0 0,-1-1 0 0 0,0 1 0 0 0,0 0 0 0 0,0 0 0 0 0,0-1 0 0 0,-1 2 0 0 0,1-1-1 0 0,-1 0-35 0 0,0 1 0 0 0,0-1 1 0 0,0 1-1 0 0,1-1 0 0 0,-1 1 1 0 0,1 0-1 0 0,-3 3 1 0 0,4-4 14 0 0,0 0 1 0 0,-1 0 0 0 0,1-1 0 0 0,0 1 0 0 0,0 0-1 0 0,0 0 1 0 0,0 0 0 0 0,0 0 0 0 0,0-1 0 0 0,0 1 0 0 0,0 0-1 0 0,0 0 1 0 0,0 0 0 0 0,0 0 0 0 0,1 0 0 0 0,-1-1-1 0 0,0 1 1 0 0,0 0 0 0 0,1 0 0 0 0,-1-1 0 0 0,1 1-1 0 0,-1 0 1 0 0,1 0 0 0 0,-1-1 0 0 0,1 1 0 0 0,-1 0-1 0 0,2 0 1 0 0,8 10 8 0 0,-5 3 0 0 0,-3 1 0 0 0,-2-14 0 0 0,0 1 0 0 0,0-1-1 0 0,1 0 1 0 0,-1 1-1 0 0,0-1 1 0 0,1 1 0 0 0,-1-1-1 0 0,1 1 1 0 0,0-1 0 0 0,-1 0-1 0 0,1 0 1 0 0,0 1-1 0 0,1 1 1 0 0,0 2 32 0 0,-1 17 423 0 0,-2-19-488 0 0,1 1 1 0 0,0 0-1 0 0,0 0 1 0 0,0 0 0 0 0,1 0-1 0 0,0 4 1 0 0,2 5-160 0 0,-1 7 169 0 0,0-15 3 0 0,2 3 404 0 0,-2-5-225 0 0,1 0-89 0 0,-3 19 1065 0 0,1-16-1245 0 0,-1 0 0 0 0,1 1 0 0 0,3 10 0 0 0,0-5 89 0 0,-1-8 64 0 0,6 3-43 0 0,-7-5-54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46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13 1840 0 0,'0'0'5808'0'0,"-5"-3"-4497"0"0,3 0 1736 0 0,-1-3-1653 0 0,9 8 1431 0 0,10 3-2151 0 0,6-2-256 0 0,23-1 0 0 0,-38-1-138 0 0,0 0 0 0 0,-1 0 0 0 0,10 2 0 0 0,10 2 78 0 0,-18-5-318 0 0,-1 1 0 0 0,1 0 0 0 0,10 3 0 0 0,5 1 10 0 0,-1 0 125 0 0,-17-4-77 0 0,0 0 0 0 0,0 0 0 0 0,0 0-1 0 0,7 0 1 0 0,118 3 1138 0 0,-106-4-1202 0 0,-8-1-3 0 0,1 1-1 0 0,-1 1 1 0 0,24 5-1 0 0,-33-6 160 0 0,-1 1 0 0 0,0-1 0 0 0,1 0 0 0 0,-1 0 0 0 0,0 0-1 0 0,12-3 1 0 0,14-1 388 0 0,181 0-469 0 0,89 4-250 0 0,-299 0 160 0 0,1-1 7 0 0,12-3-18 0 0,-8 3 3 0 0,-6 1 42 0 0,-5 0-2865 0 0,-11 0-4671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49.8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96 3856 0 0,'0'0'175'0'0,"2"-1"-9"0"0,47-12 2995 0 0,-47 12-1997 0 0,30-3 2119 0 0,-30 4-2576 0 0,0 0-355 0 0,3 0-216 0 0,0 0 1 0 0,0-1 0 0 0,0 0 0 0 0,0 0 0 0 0,0 0 0 0 0,0 0-1 0 0,7-4 1 0 0,-10 5-106 0 0,0-1-1 0 0,0 1 0 0 0,0-1 1 0 0,0 1-1 0 0,0 0 0 0 0,0-1 0 0 0,0 1 1 0 0,3 1-1 0 0,-3-1-13 0 0,0 0 1 0 0,-1 0-1 0 0,1 0 0 0 0,0 0 0 0 0,0 0 1 0 0,0-1-1 0 0,-1 1 0 0 0,1 0 0 0 0,3-2 1 0 0,4-1 169 0 0,0 1 1 0 0,0 0 0 0 0,0 0-1 0 0,1 1 1 0 0,-1 0 0 0 0,1 0-1 0 0,17 2 1 0 0,-3 0 525 0 0,11-8-344 0 0,-31 7-332 0 0,0 0 0 0 0,0-1 0 0 0,0 0 0 0 0,-1 0 0 0 0,1 0 0 0 0,0 0 0 0 0,-1-1-1 0 0,7-3 1 0 0,4-1 93 0 0,-4 3 29 0 0,0 0 0 0 0,0 0-1 0 0,0 1 1 0 0,0 0 0 0 0,0 1 0 0 0,12 0 0 0 0,45 4 831 0 0,-38-2-725 0 0,-19-1-178 0 0,13-4-167 0 0,-20 4-81 0 0,-3 0-38 0 0,1 0 103 0 0,0 0 0 0 0,0 0 0 0 0,-1 0 0 0 0,1 0 0 0 0,0 0 0 0 0,-1 0 0 0 0,1 0 0 0 0,0 0 0 0 0,0-1 0 0 0,-1 1-1 0 0,1 0 1 0 0,0 0 0 0 0,-1 0 0 0 0,2-1 0 0 0,7-8-423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2.7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13 113 456 0 0,'-1'-1'233'0'0,"0"0"-1"0"0,0 0 1 0 0,0 0 0 0 0,0 0-1 0 0,0 0 1 0 0,0 0-1 0 0,0-1 1 0 0,1 1 0 0 0,-1 0-1 0 0,0 0 1 0 0,1-1 0 0 0,-1 1-1 0 0,1 0 1 0 0,0-1 0 0 0,-1 1-1 0 0,1 0 1 0 0,0-1-1 0 0,0 1 1 0 0,0 0 0 0 0,0-1-1 0 0,0 1 1 0 0,0-1 0 0 0,0 1-1 0 0,1 0 1 0 0,-1-1 0 0 0,0 1-1 0 0,1-1 1 0 0,-1 1-1 0 0,1 0 1 0 0,0-3 0 0 0,1 3 1127 0 0,-2-8-305 0 0,0 7-856 0 0,0 0-1 0 0,0 0 0 0 0,1 0 0 0 0,-1 1 1 0 0,0-1-1 0 0,1 0 0 0 0,-1 0 0 0 0,1 1 1 0 0,0-1-1 0 0,-1 0 0 0 0,3-2 0 0 0,-2 2 70 0 0,1-1 1 0 0,-1 0-1 0 0,0 0 0 0 0,0 1 0 0 0,0-1 0 0 0,0 0 0 0 0,0-3 1 0 0,-1 4 400 0 0,1 0-378 0 0,0 2-242 0 0,-1-1 1 0 0,1 0-1 0 0,0 1 1 0 0,-1-1 0 0 0,1 1-1 0 0,0-1 1 0 0,-1 0-1 0 0,1 1 1 0 0,0 0 0 0 0,0-1-1 0 0,0 1 1 0 0,0 0-1 0 0,-1-1 1 0 0,1 1-1 0 0,0 0 1 0 0,0 0 0 0 0,0-1-1 0 0,0 1 1 0 0,0 0-1 0 0,0 0 1 0 0,0 0 0 0 0,0 0-1 0 0,-1 1 1 0 0,1-1-1 0 0,0 0 1 0 0,0 0 0 0 0,0 0-1 0 0,0 1 1 0 0,0-1-1 0 0,0 0 1 0 0,-1 1 0 0 0,1-1-1 0 0,0 1 1 0 0,0 0-1 0 0,8 4-90 0 0,21 15-262 0 0,-16-6 170 0 0,-11-10 130 0 0,-1 1 0 0 0,1-1 0 0 0,0 1 0 0 0,-1 0 0 0 0,0-1 1 0 0,0 1-1 0 0,1 6 0 0 0,1 1 10 0 0,-4-10-1 0 0,1 1 1 0 0,0 0-1 0 0,-1 1 0 0 0,0-1 1 0 0,0 0-1 0 0,0 0 0 0 0,0 0 1 0 0,0 0-1 0 0,0 0 0 0 0,-1 0 0 0 0,0 0 1 0 0,1 0-1 0 0,-1 0 0 0 0,0 0 1 0 0,0 0-1 0 0,-2 3 0 0 0,-7 24 87 0 0,8-23-82 0 0,0 0 0 0 0,-1 0 0 0 0,0 0 0 0 0,0-1 0 0 0,0 1 0 0 0,-1-1 0 0 0,0 0 0 0 0,0 0 0 0 0,-1 0 0 0 0,0 0 0 0 0,0-1 0 0 0,0 0 0 0 0,-11 8-1 0 0,16-12-4 0 0,-1-1 0 0 0,0 1-1 0 0,0-1 1 0 0,0 1 0 0 0,0-1-1 0 0,0 0 1 0 0,0 1 0 0 0,0-1-1 0 0,0 0 1 0 0,0 0 0 0 0,0 1-1 0 0,-2-1 1 0 0,2 0 140 0 0,-1-1-79 0 0,1 1-56 0 0,0 0-9 0 0,1 0 1 0 0,-1 0-1 0 0,1 0 1 0 0,-1 0-1 0 0,0 0 1 0 0,1-1-1 0 0,-1 1 1 0 0,1 0-1 0 0,-1 0 1 0 0,1-1-1 0 0,-1 1 1 0 0,0 0-1 0 0,1 0 1 0 0,-1-1-1 0 0,1 1 1 0 0,0-1-1 0 0,-1 1 0 0 0,1 0 1 0 0,-1-1-1 0 0,1 1 1 0 0,0-1-1 0 0,-1 1 1 0 0,1-1-1 0 0,0 1 1 0 0,-1-1-1 0 0,1 1 1 0 0,0-2-1 0 0,-1 2 0 0 0,1-1-1 0 0,0 1 0 0 0,-1 0 1 0 0,1-1-1 0 0,0 1 1 0 0,0-1-1 0 0,-1 1 1 0 0,1 0-1 0 0,0-1 0 0 0,0 1 1 0 0,0-1-1 0 0,0 1 1 0 0,0-1-1 0 0,0 1 0 0 0,0-1 1 0 0,0 1-1 0 0,0 0 1 0 0,0-1-1 0 0,0 1 1 0 0,0-1-1 0 0,0 1 0 0 0,0-1 1 0 0,0 1-1 0 0,0-1 1 0 0,0 1-1 0 0,0 0 0 0 0,1-1 1 0 0,-1 1-1 0 0,0-1 1 0 0,0 1-1 0 0,0 0 1 0 0,1-1-1 0 0,-1 1 0 0 0,0 0 1 0 0,1-1-1 0 0,-1 1 1 0 0,0 0-1 0 0,1-1 1 0 0,-1 1-1 0 0,0 0 0 0 0,1 0 1 0 0,-1-1-1 0 0,1 1 1 0 0,-1 0-1 0 0,1 0 0 0 0,2-2-6 0 0,0 1 0 0 0,0 0-1 0 0,0-1 1 0 0,0 1-1 0 0,0 1 1 0 0,0-1-1 0 0,0 0 1 0 0,0 1-1 0 0,0 0 1 0 0,0 0-1 0 0,0 0 1 0 0,6 0-1 0 0,36 7-47 0 0,-34-4 53 0 0,-1 0 0 0 0,0 1 0 0 0,1 0 0 0 0,-1 0 0 0 0,-1 1 0 0 0,13 8 0 0 0,-10-4 0 0 0,-10-6 0 0 0,0-1 0 0 0,-1 1 0 0 0,1-1 0 0 0,0 1 0 0 0,-1 0 0 0 0,0 0 0 0 0,1 0 0 0 0,-1-1 0 0 0,0 1 0 0 0,-1 0 0 0 0,2 6 0 0 0,-2-7 0 0 0,0 0 0 0 0,1 0 0 0 0,-1-1 0 0 0,-1 1 0 0 0,1 0 0 0 0,0-1 0 0 0,0 1 0 0 0,-1 0 0 0 0,1-1 0 0 0,0 1 0 0 0,-1-1 0 0 0,0 1 0 0 0,1 0 0 0 0,-1-1 0 0 0,0 1 0 0 0,0-1 0 0 0,0 0 0 0 0,0 1 0 0 0,0-1 0 0 0,0 0 0 0 0,0 1 0 0 0,-1-1 0 0 0,1 0 0 0 0,-2 1 0 0 0,-9 6 3 0 0,9-5 1 0 0,0-1 1 0 0,-1 0 0 0 0,1 0 0 0 0,-1 0-1 0 0,1 0 1 0 0,-1 0 0 0 0,0-1 0 0 0,0 1-1 0 0,0-1 1 0 0,0 0 0 0 0,0 0 0 0 0,-8 0-1 0 0,5-1 4 0 0,-1 1-1 0 0,1 0 0 0 0,-1 0 0 0 0,1 1 0 0 0,-10 3 0 0 0,16-5-88 0 0,-13 0 742 0 0,-11 0-996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0.5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 8288 0 0,'9'-2'108'0'0,"1"0"217"0"0,-2 0 2987 0 0,-9-5 3852 0 0,-1 8-7207 0 0,-6 7-176 0 0,2 3 158 0 0,6-8 47 0 0,0 4-125 0 0,-3 15-1105 0 0,2-2-2684 0 0,1-3 2123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0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0 6448 0 0,'0'0'8813'0'0,"0"3"-8749"0"0,0 0-52 0 0,1-2-12 0 0,-1 0-1 0 0,0 0 1 0 0,0 0 0 0 0,0 1 0 0 0,1-1 0 0 0,-1 0 0 0 0,0 0 0 0 0,-1 0 0 0 0,1 1 0 0 0,0-1 0 0 0,0 0 0 0 0,0 0 0 0 0,-1 0 0 0 0,1 0 0 0 0,-1 2 0 0 0,-1 4-555 0 0,-1 0 1 0 0,0 0-1 0 0,-5 9 0 0 0,2-5-468 0 0,5-8-159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1.3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10136 0 0,'0'0'7179'0'0,"1"2"-7401"0"0,1 0 76 0 0,0 1 104 0 0,1 5-3905 0 0,6 13 2589 0 0</inkml:trace>
  <inkml:trace contextRef="#ctx0" brushRef="#br0" timeOffset="1">64 271 4144 0 0,'0'0'11252'0'0,"0"2"-11171"0"0,-1 7-58 0 0,-4 0 13 0 0,-1 1-1123 0 0,5 0-4106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1.6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 2304 0 0,'0'0'13696'0'0,"0"12"-14218"0"0,0-3 212 0 0</inkml:trace>
  <inkml:trace contextRef="#ctx0" brushRef="#br0" timeOffset="1">0 210 4608 0 0,'0'0'11949'0'0,"1"0"-11902"0"0,-1 0 0 0 0,1 0 1 0 0,-1 0-1 0 0,1 0 0 0 0,-1 0 0 0 0,1 0 1 0 0,-1 0-1 0 0,1 0 0 0 0,-1 0 0 0 0,1 0 1 0 0,-1 0-1 0 0,1 0 0 0 0,-1 0 1 0 0,1 0-1 0 0,-1 1 0 0 0,1-1 0 0 0,-1 0 1 0 0,1 0-1 0 0,0 1 0 0 0,-2 14-308 0 0,2-10-3215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2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 0 456 0 0,'0'0'17206'0'0,"-1"2"-16685"0"0,-4 4 67 0 0,4-5-450 0 0,0 0 0 0 0,0 0 0 0 0,0 1-1 0 0,0-1 1 0 0,0 1 0 0 0,0-1 0 0 0,0 1-1 0 0,1-1 1 0 0,-1 1 0 0 0,0-1 0 0 0,1 1-1 0 0,-1 2 1 0 0,1-3-133 0 0,-1 1-462 0 0,-5 8-1803 0 0,0-1 402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2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4144 0 0,'0'0'14527'0'0</inkml:trace>
  <inkml:trace contextRef="#ctx0" brushRef="#br0" timeOffset="1">18 188 11000 0 0,'0'0'8165'0'0,"-3"2"-8093"0"0,2 0-115 0 0,0-1-1 0 0,-1 1 1 0 0,1-1 0 0 0,0 1 0 0 0,0 0-1 0 0,0-1 1 0 0,0 1 0 0 0,-1 3 0 0 0,-1 11-3384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2.7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0 10136 0 0,'0'0'9122'0'0,"-1"2"-8973"0"0,-2 4-114 0 0</inkml:trace>
  <inkml:trace contextRef="#ctx0" brushRef="#br0" timeOffset="1">29 148 11976 0 0,'0'0'10129'0'0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3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2304 0 0,'0'0'4725'0'0,"0"2"-2217"0"0,1 4-56 0 0,3 5 10373 0 0,-2-9-11892 0 0,0 0-3573 0 0,0 0 2175 0 0,2 3-1478 0 0,0-2-1750 0 0,7 4 2063 0 0</inkml:trace>
  <inkml:trace contextRef="#ctx0" brushRef="#br0" timeOffset="1">121 240 9616 0 0,'0'0'724'0'0,"-8"10"-448"0"0,3-6-123 0 0,-3 1 2056 0 0,1-2-1314 0 0,6-3-771 0 0,1 0 0 0 0,-1 0-1 0 0,1 0 1 0 0,0 0 0 0 0,-1 0 0 0 0,1 1 0 0 0,0-1-1 0 0,-1 0 1 0 0,1 0 0 0 0,0 0 0 0 0,-1 1 0 0 0,1-1-1 0 0,0 0 1 0 0,0 1 0 0 0,-1-1 0 0 0,1 0 0 0 0,0 0-1 0 0,0 1 1 0 0,0-1 0 0 0,-1 1 0 0 0,-4 4 1562 0 0,4-4-1604 0 0,0-1 0 0 0,0 0 0 0 0,0 1 0 0 0,0-1 0 0 0,1 1-1 0 0,-1-1 1 0 0,0 1 0 0 0,0 0 0 0 0,1-1 0 0 0,-1 1 0 0 0,1 0 0 0 0,-1-1-1 0 0,0 1 1 0 0,1 0 0 0 0,-1 1 0 0 0,1-2-67 0 0,-1 1 1 0 0,1-1-1 0 0,0 1 1 0 0,0-1-1 0 0,-1 1 1 0 0,1-1-1 0 0,0 0 1 0 0,-1 1 0 0 0,1-1-1 0 0,0 1 1 0 0,-1-1-1 0 0,1 0 1 0 0,-1 1-1 0 0,1-1 1 0 0,0 0-1 0 0,-1 0 1 0 0,1 1-1 0 0,-1-1 1 0 0,1 0-1 0 0,-1 0 1 0 0,1 0-1 0 0,-1 0 1 0 0,1 0-1 0 0,-2 1 1 0 0,-16 10 1582 0 0,18-11-1597 0 0,0 0-1 0 0,-1 0 1 0 0,1 0 0 0 0,0 0-1 0 0,-1 1 1 0 0,1-1-1 0 0,0 0 1 0 0,-1 0-1 0 0,1 0 1 0 0,0 0 0 0 0,-1 1-1 0 0,1-1 1 0 0,0 0-1 0 0,-1 0 1 0 0,1 1-1 0 0,0-1 1 0 0,0 0-1 0 0,-1 1 1 0 0,1-1 0 0 0,0 0-1 0 0,0 1 1 0 0,0-1-1 0 0,0 0 1 0 0,-1 1-1 0 0,2 2-24 0 0,-1-2-120 0 0,0 1-70 0 0,0 11-2118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3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10136 0 0,'0'0'13173'0'0</inkml:trace>
  <inkml:trace contextRef="#ctx0" brushRef="#br0" timeOffset="1">1 184 5064 0 0,'0'0'14895'0'0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19:54.4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0 1840 0 0,'0'0'6254'0'0,"-2"0"-5698"0"0,-41 9 8459 0 0,53-7-8849 0 0,-3 1 112 0 0,1 0 0 0 0,0-1 0 0 0,0 0-1 0 0,0 0 1 0 0,1-1 0 0 0,12 1-1 0 0,-13-2-65 0 0,0 2-1 0 0,0-1 1 0 0,-1 1-1 0 0,10 3 1 0 0,14 2 249 0 0,-6 0-106 0 0,-23-6-331 0 0,0 0 0 0 0,0 0-1 0 0,0 0 1 0 0,0-1 0 0 0,0 1-1 0 0,0-1 1 0 0,1 1-1 0 0,-1-1 1 0 0,0 0 0 0 0,0 0-1 0 0,1 0 1 0 0,-1 0-1 0 0,0 0 1 0 0,0 0 0 0 0,0-1-1 0 0,1 1 1 0 0,-1-1-1 0 0,3-1 1 0 0,12-2-936 0 0,-11 3 341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3.3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181 36 3600 0 0,'0'0'165'0'0,"0"-2"-10"0"0,1 1-128 0 0,0-2-38 0 0,-8-8 175 0 0,6 9 599 0 0,0 2-530 0 0,0-1 0 0 0,0 1 1 0 0,0-1-1 0 0,0 1 1 0 0,0-1-1 0 0,0 0 1 0 0,0 0-1 0 0,0 0 1 0 0,0 0-1 0 0,0 0 1 0 0,0 1-1 0 0,0-1 1 0 0,1-1-1 0 0,-1 1 1 0 0,0 0-1 0 0,0-2 1 0 0,-18 3 2692 0 0,15 0-2688 0 0,-1 1 0 0 0,1-1-1 0 0,-1 1 1 0 0,1 0 0 0 0,-1 0 0 0 0,1 0-1 0 0,0 1 1 0 0,-1 0 0 0 0,1 0 0 0 0,0 0-1 0 0,0 0 1 0 0,0 0 0 0 0,-4 4-1 0 0,7-5-161 0 0,-8 6 177 0 0,0-1 0 0 0,1 1 0 0 0,0 0 0 0 0,1 1 0 0 0,-12 13-1 0 0,18-18-157 0 0,0-1 0 0 0,-1 0-1 0 0,1 1 1 0 0,0 0-1 0 0,0-1 1 0 0,0 1 0 0 0,0 3-1 0 0,-2 3 149 0 0,3-7-144 0 0,-1-1-1 0 0,1 1 1 0 0,-1 0-1 0 0,1 0 0 0 0,0 0 1 0 0,0 0-1 0 0,-1 0 0 0 0,1-1 1 0 0,1 1-1 0 0,-1 0 0 0 0,0 2 1 0 0,1 16 352 0 0,0-19-446 0 0,-1 0-1 0 0,1-1 0 0 0,-1 1 1 0 0,0 0-1 0 0,1-1 1 0 0,0 1-1 0 0,-1-1 0 0 0,1 1 1 0 0,-1 0-1 0 0,1-1 0 0 0,0 1 1 0 0,-1-1-1 0 0,1 0 0 0 0,0 1 1 0 0,-1-1-1 0 0,1 1 0 0 0,1-1 1 0 0,-1 1-4 0 0,2 0 8 0 0,0 0-1 0 0,-1 0 0 0 0,1 0 1 0 0,-1-1-1 0 0,1 1 0 0 0,0-1 1 0 0,-1 1-1 0 0,1-1 0 0 0,0 0 1 0 0,0 0-1 0 0,-1 0 0 0 0,1-1 1 0 0,0 1-1 0 0,-1-1 0 0 0,1 1 1 0 0,0-1-1 0 0,-1 0 0 0 0,5-2 1 0 0,6-3 76 0 0,-1 0 1 0 0,18-13-1 0 0,-18 12-44 0 0,-9 4-43 0 0,-1 1 0 0 0,1-1 0 0 0,0 0 0 0 0,-1 0 0 0 0,1 0 0 0 0,-1 0 0 0 0,3-5 0 0 0,-3 5-55 0 0,0 0 0 0 0,0 0 0 0 0,0 0 0 0 0,0 1 0 0 0,0-1-1 0 0,5-4 1 0 0,-7 7 51 0 0,0 0 0 0 0,0 0-1 0 0,0 0 1 0 0,0 0 0 0 0,0 0-1 0 0,0 0 1 0 0,-1 0 0 0 0,1 0-1 0 0,0 0 1 0 0,0 0 0 0 0,0 0-1 0 0,0 0 1 0 0,0 0 0 0 0,0 0-1 0 0,0 0 1 0 0,-1 0 0 0 0,1 0-1 0 0,0-1 1 0 0,0 1 0 0 0,0 0-1 0 0,0 0 1 0 0,0 0 0 0 0,0 0-1 0 0,0 0 1 0 0,0 0 0 0 0,0 0-1 0 0,0-1 1 0 0,0 1 0 0 0,0 0-1 0 0,0 0 1 0 0,0 0 0 0 0,0 0-1 0 0,0 0 1 0 0,0 0 0 0 0,0-1-1 0 0,0 1 1 0 0,0 0 0 0 0,0 0-1 0 0,0 0 1 0 0,0 0 0 0 0,0 0-1 0 0,0 0 1 0 0,0-1 0 0 0,0 1-1 0 0,0 0 1 0 0,0 0 0 0 0,0 0-1 0 0,0 0 1 0 0,0 0 0 0 0,0 0-1 0 0,0 0 1 0 0,0 0 0 0 0,1-1-1 0 0,-1 1 1 0 0,0 0-1 0 0,0 0 1 0 0,0 0 0 0 0,0 0-1 0 0,0 0 1 0 0,0 0 0 0 0,0 0-1 0 0,1 0 1 0 0,-1 0 0 0 0,0 0-1 0 0,0 0 1 0 0,0 0 0 0 0,0 0-1 0 0,0 0 1 0 0,-4 2 59 0 0,-1 4 0 0 0,-6 19 253 0 0,11-25-306 0 0,-1 2 2 0 0,0 0 0 0 0,0 1 0 0 0,0-1 0 0 0,0 0 0 0 0,1 1 0 0 0,-1-1 0 0 0,1 1-1 0 0,0 3 1 0 0,1 7-2 0 0,4-2 0 0 0,2 0 0 0 0,3-3 0 0 0,-7-7-114 0 0,-1-1-1 0 0,0 0 0 0 0,1 1 1 0 0,-1-1-1 0 0,1 0 0 0 0,-1-1 1 0 0,0 1-1 0 0,1 0 0 0 0,-1-1 1 0 0,1 1-1 0 0,-1-1 0 0 0,0 0 1 0 0,0 1-1 0 0,1-1 0 0 0,-1 0 1 0 0,0 0-1 0 0,0-1 0 0 0,2-1 1 0 0,16-6-2845 0 0,-9 5-3175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00.6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30 456 0 0,'1'0'530'0'0,"0"-1"0"0"0,1 0-1 0 0,-1 1 1 0 0,0-1 0 0 0,1 0 0 0 0,-1 0 0 0 0,0 0 0 0 0,0 0-1 0 0,0 0 1 0 0,1 0 0 0 0,0-2 0 0 0,-1 2 98 0 0,0-1 0 0 0,0 1 0 0 0,1 0 0 0 0,-1 0 0 0 0,1 0 0 0 0,-1-1 0 0 0,1 1 0 0 0,-1 1 0 0 0,1-1 0 0 0,-1 0 0 0 0,4-1 0 0 0,5-1 2616 0 0,-9 4-2951 0 0,0 1-223 0 0,-1 0 0 0 0,1-1 0 0 0,-1 1 0 0 0,1-1 0 0 0,-1 1 0 0 0,0 0 0 0 0,0 0-1 0 0,0-1 1 0 0,0 1 0 0 0,0 0 0 0 0,0-1 0 0 0,0 1 0 0 0,-1 2 0 0 0,0 8 191 0 0,1-9-191 0 0,0 0 13 0 0,1 1 0 0 0,-2 0 0 0 0,1 0 0 0 0,0-1 0 0 0,-1 1 0 0 0,0 0 0 0 0,0-1 0 0 0,0 1 0 0 0,0-1 0 0 0,-2 5 0 0 0,0 0 99 0 0,1-1 1 0 0,0 1-1 0 0,-2 10 0 0 0,-2 12 101 0 0,-11 24-40 0 0,-12 51 527 0 0,12-33-409 0 0,9-41-271 0 0,-9 63-1 0 0,15-75-56 0 0,-1 0 0 0 0,-10 30 0 0 0,-1 6 12 0 0,9-14 151 0 0,8-42-157 0 0,0 0-47 0 0,-1 1-227 0 0,1-1 1 0 0,-1 1 0 0 0,1-1 0 0 0,-1 0-1 0 0,1 0 1 0 0,4-3 0 0 0,3-5-1549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01.7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62 159 2304 0 0,'0'0'12408'0'0,"0"-9"-10361"0"0,-4-12-1023 0 0,4 21-1000 0 0,0 0-1 0 0,0 0 1 0 0,0-1-1 0 0,0 1 1 0 0,0 0-1 0 0,-1 0 1 0 0,1-1-1 0 0,0 1 1 0 0,0 0-1 0 0,0 0 1 0 0,0-1-1 0 0,0 1 1 0 0,0 0-1 0 0,0 0 1 0 0,0 0-1 0 0,0-1 1 0 0,0 1-1 0 0,1 0 1 0 0,-1 0-1 0 0,0-1 1 0 0,0 1-1 0 0,0 0 0 0 0,0 0 1 0 0,0 0-1 0 0,0-1 1 0 0,0 1-1 0 0,1 0 1 0 0,-1 0-1 0 0,0 0 1 0 0,0-1-1 0 0,0 1 1 0 0,1 0-1 0 0,-1 0-4 0 0,0 0 0 0 0,0 0-1 0 0,0-1 1 0 0,0 1 0 0 0,1 0 0 0 0,-1 0-1 0 0,0 0 1 0 0,0 0 0 0 0,0 0 0 0 0,0-1-1 0 0,0 1 1 0 0,0 0 0 0 0,0 0 0 0 0,1 0-1 0 0,-1 0 1 0 0,0-1 0 0 0,0 1-1 0 0,0 0 1 0 0,0 0 0 0 0,0 0 0 0 0,0-1-1 0 0,0 1 1 0 0,0 0 0 0 0,0 0 0 0 0,0 0-1 0 0,0-1 1 0 0,0 1 0 0 0,0 0 0 0 0,0 0-1 0 0,0 0 1 0 0,-1-1 0 0 0,1 1 0 0 0,0 0-1 0 0,0 0 1 0 0,0 0 0 0 0,0-1-1 0 0,-1 0-11 0 0,1 0 0 0 0,-1 0 0 0 0,1 0 0 0 0,0-1 0 0 0,-1 1 0 0 0,1 0 0 0 0,0-1 0 0 0,0 1 0 0 0,0 0 0 0 0,0 0 0 0 0,0-1 0 0 0,0 1 0 0 0,0 0 0 0 0,0-1 0 0 0,1 1 0 0 0,-1 0 0 0 0,0 0 0 0 0,2-2 0 0 0,-1 0 74 0 0,1 0-1 0 0,-1 0 0 0 0,1 1 1 0 0,0-1-1 0 0,0 0 0 0 0,0 1 1 0 0,4-4-1 0 0,0 1 104 0 0,0 0 1 0 0,0 1 0 0 0,1-1-1 0 0,0 1 1 0 0,0 1 0 0 0,9-5-1 0 0,-12 7-136 0 0,-1-1 0 0 0,0 0 0 0 0,0 0 0 0 0,0 0 0 0 0,4-3 0 0 0,-6 4-35 0 0,-1 1 0 0 0,1-1 1 0 0,0 1-1 0 0,-1-1 0 0 0,1 1 0 0 0,0 0 0 0 0,0-1 0 0 0,-1 1 0 0 0,1 0 0 0 0,0-1 0 0 0,0 1 0 0 0,0 0 0 0 0,-1 0 0 0 0,1 0 0 0 0,0 0 1 0 0,0 0-1 0 0,0 0 0 0 0,1 0 0 0 0,0 0 26 0 0,1-1 101 0 0,9-8 96 0 0,1 7-124 0 0,-11 2 96 0 0,1 0-112 0 0,14 0 160 0 0,-3 2-186 0 0,1 7 4 0 0,-5 2-58 0 0,-7-5-6 0 0,1 0 0 0 0,-1-1-1 0 0,0 1 1 0 0,0 1 0 0 0,0-1 0 0 0,-1 0-1 0 0,0 0 1 0 0,0 1 0 0 0,-1 0-1 0 0,0-1 1 0 0,0 1 0 0 0,-1 0 0 0 0,0 12-1 0 0,0-11 11 0 0,-1 1 0 0 0,0-1-1 0 0,-1 0 1 0 0,1 0 0 0 0,-2 0-1 0 0,1 0 1 0 0,-1 0 0 0 0,0 0 0 0 0,-1-1-1 0 0,0 1 1 0 0,0-1 0 0 0,-8 11-1 0 0,-17 36-19 0 0,17-37 0 0 0,5-5 0 0 0,-1-1 0 0 0,0 0 0 0 0,-1 0 0 0 0,0-1 0 0 0,-1 0 0 0 0,-12 10 0 0 0,6-3 0 0 0,15-15 0 0 0,-1 1 0 0 0,0-1 0 0 0,0 0 0 0 0,0 0 0 0 0,0 0 0 0 0,0 0 0 0 0,0 0 0 0 0,-1 0 0 0 0,1-1 0 0 0,-1 1 0 0 0,1-1 0 0 0,-1 0 0 0 0,1 0 0 0 0,-1 0 0 0 0,0 0 0 0 0,0 0 0 0 0,1 0 0 0 0,-6 0 0 0 0,-6 3 31 0 0,-6 1 58 0 0,19-5-85 0 0,0 0 0 0 0,0 0 1 0 0,1 0-1 0 0,-1 0 0 0 0,0 0 1 0 0,0 0-1 0 0,0 0 1 0 0,0 0-1 0 0,1 0 0 0 0,-1 0 1 0 0,0-1-1 0 0,0 1 0 0 0,0 0 1 0 0,1-1-1 0 0,-1 1 0 0 0,0 0 1 0 0,1-1-1 0 0,-1 1 1 0 0,-1-1-1 0 0,2 0 1 0 0,-1 0-1 0 0,0 1 1 0 0,0-1 0 0 0,0 1-1 0 0,0-1 1 0 0,0 1 0 0 0,0-1-1 0 0,0 1 1 0 0,0 0 0 0 0,0 0-1 0 0,0-1 1 0 0,0 1 0 0 0,-1 0-1 0 0,1 0 1 0 0,0 0 0 0 0,0 0-1 0 0,-1 0 1 0 0,-1 0-134 0 0,4-10 39 0 0,-1 9 90 0 0,0 0 0 0 0,1 0 0 0 0,-1 0 0 0 0,0 0 0 0 0,1 0 0 0 0,-1 0 0 0 0,1 0 0 0 0,-1 1 0 0 0,1-1 0 0 0,-1 0 0 0 0,1 0 0 0 0,0 1 0 0 0,-1-1 0 0 0,1 0 0 0 0,0 1 0 0 0,1-2 0 0 0,9-9 0 0 0,-1-2 0 0 0,-4 12 0 0 0,-3 0 0 0 0,70-21 0 0 0,-40 13 0 0 0,-21 5 0 0 0,-1 1 0 0 0,0 0 0 0 0,1 1 0 0 0,17-1 0 0 0,-11 3 0 0 0,0 0 0 0 0,-1 2 0 0 0,1 0 0 0 0,20 5 0 0 0,-26-2 0 0 0,-6 0 0 0 0,0 1 0 0 0,-1-1 0 0 0,0 1 0 0 0,0 0 0 0 0,0 1 0 0 0,-1-1 0 0 0,4 9 0 0 0,-5-8 30 0 0,-2 1 0 0 0,1 0-1 0 0,-1-1 1 0 0,0 1 0 0 0,0 0-1 0 0,-1-1 1 0 0,-1 17 0 0 0,0 1 12 0 0,0-17-42 0 0,0 1 0 0 0,-1 0 0 0 0,0-1 0 0 0,0 1 0 0 0,-1-1 0 0 0,0 0 0 0 0,0 0 0 0 0,-7 11 0 0 0,-3 10 0 0 0,11-24 0 0 0,-1 0 0 0 0,0 0-1 0 0,0-1 1 0 0,0 1 0 0 0,0-1-1 0 0,-1 0 1 0 0,0 1 0 0 0,-5 3 0 0 0,-2 2 6 0 0,-23 13 1 0 0,23-14 36 0 0,10-8-51 0 0,0 0 1 0 0,0 0 0 0 0,0 0 0 0 0,0 0 0 0 0,0 0 0 0 0,0-1 0 0 0,0 1-1 0 0,0 0 1 0 0,-1-1 0 0 0,1 1 0 0 0,0 0 0 0 0,0-1 0 0 0,-1 0 0 0 0,1 1-1 0 0,0-1 1 0 0,0 0 0 0 0,-1 1 0 0 0,1-1 0 0 0,0 0 0 0 0,-3 0-1 0 0,-5 0-69 0 0,-40 3 350 0 0,35-3-37 0 0,0 1 0 0 0,-24 4 0 0 0,26-3-78 0 0,0-1 1 0 0,0 0-1 0 0,-14 0 0 0 0,26-1-153 0 0,0 0 0 0 0,-1 0 0 0 0,1 0 0 0 0,0 0 0 0 0,0 0 0 0 0,-1 0 0 0 0,1 0 0 0 0,0 0 0 0 0,0 0-1 0 0,-1 0 1 0 0,1 0 0 0 0,0 0 0 0 0,-1 0 0 0 0,1 0 0 0 0,0 0 0 0 0,0 0 0 0 0,0 0 0 0 0,-1 0 0 0 0,1 0 0 0 0,0 0 0 0 0,0 1-1 0 0,-1-1 1 0 0,1 0 0 0 0,0 0 0 0 0,0 0 0 0 0,0 0 0 0 0,-1 1 0 0 0,1-1 0 0 0,-4 3 12 0 0,-12-2 46 0 0,13-1-406 0 0,-5-5-3353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03.1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280 91 4608 0 0,'0'0'208'0'0,"2"0"67"0"0,2-1 92 0 0,-3 1-203 0 0,0-1 0 0 0,0 1 0 0 0,-1 0 0 0 0,1 0 0 0 0,0 0 0 0 0,0 0 0 0 0,-1-1 0 0 0,1 1 0 0 0,0 0 0 0 0,0-1 0 0 0,-1 1 0 0 0,1-1 0 0 0,-1 1 0 0 0,1-1 0 0 0,0 1 0 0 0,-1-1 0 0 0,1 1 0 0 0,-1-1 0 0 0,1 1 0 0 0,-1-1 0 0 0,1 0 0 0 0,-1 1 0 0 0,1-1 0 0 0,-1 0 0 0 0,0 1 0 0 0,0-1 0 0 0,1 0 0 0 0,-1 0 0 0 0,0 1 0 0 0,0-1 0 0 0,0 0 0 0 0,1-1 0 0 0,-3-13 455 0 0,0 12-461 0 0,0 2 15 0 0,1-1 491 0 0,1-9 673 0 0,-1 9-1220 0 0,0 0 0 0 0,1 1 0 0 0,-1-1 1 0 0,0 0-1 0 0,0 0 0 0 0,0 1 0 0 0,0-1 0 0 0,0 1 0 0 0,0-1 1 0 0,0 1-1 0 0,0-1 0 0 0,-1 1 0 0 0,1 0 0 0 0,-1-1 0 0 0,1 1 0 0 0,-1 0 1 0 0,1 0-1 0 0,-1 0 0 0 0,0 0 0 0 0,0 1 0 0 0,-2-2 0 0 0,0 0 26 0 0,-1 1-1 0 0,0-1 0 0 0,0 1 0 0 0,0 0 0 0 0,0 0 0 0 0,-8 0 0 0 0,-16 7 1280 0 0,23-4-1381 0 0,0 0-1 0 0,-1 0 1 0 0,1 0 0 0 0,0 1-1 0 0,0 0 1 0 0,1 1-1 0 0,-1-1 1 0 0,1 1-1 0 0,0 0 1 0 0,-1 1-1 0 0,2-1 1 0 0,-1 1-1 0 0,1 0 1 0 0,-6 7-1 0 0,-19 39 222 0 0,14-30 29 0 0,2 1 1 0 0,-15 33-1 0 0,16-5-291 0 0,10-45 65 0 0,0 0 0 0 0,0 1 0 0 0,1-1-1 0 0,-1 1 1 0 0,1-1 0 0 0,1 1-1 0 0,-1-1 1 0 0,1 1 0 0 0,0-1 0 0 0,0 1-1 0 0,1 0 1 0 0,2 10 0 0 0,-3-14-67 0 0,-1-1-9 0 0,1-1 1 0 0,0 0-1 0 0,0 1 0 0 0,0-1 0 0 0,0 0 0 0 0,0 1 0 0 0,0-1 0 0 0,0 0 0 0 0,0 1 0 0 0,1-1 0 0 0,-1 0 0 0 0,0 1 0 0 0,0-1 0 0 0,0 0 0 0 0,0 1 0 0 0,0-1 1 0 0,1 0-1 0 0,-1 1 0 0 0,0-1 0 0 0,0 0 0 0 0,0 1 0 0 0,1-1 0 0 0,-1 0 0 0 0,0 1 0 0 0,2 1 19 0 0,0-1-1 0 0,0 1 1 0 0,0 0 0 0 0,1-1-1 0 0,-1 1 1 0 0,0-1 0 0 0,1 0-1 0 0,-1 1 1 0 0,0-1 0 0 0,1 0-1 0 0,-1-1 1 0 0,1 1 0 0 0,0 0-1 0 0,-1-1 1 0 0,1 1 0 0 0,0-1-1 0 0,-1 0 1 0 0,1 0 0 0 0,0 0-1 0 0,-1 0 1 0 0,1-1 0 0 0,0 1-1 0 0,-1-1 1 0 0,1 1 0 0 0,-1-1-1 0 0,1 0 1 0 0,-1 0 0 0 0,1 0-1 0 0,-1 0 1 0 0,4-3 0 0 0,5-1 1 0 0,-6 3-1 0 0,0-1 1 0 0,-1 0 0 0 0,1-1-1 0 0,-1 1 1 0 0,0-1 0 0 0,5-4-1 0 0,12-11 14 0 0,-16 15-22 0 0,0 0 0 0 0,0-1 0 0 0,-1 0 0 0 0,0 0 0 0 0,5-7 0 0 0,-4 6 0 0 0,0-1 0 0 0,11-10 0 0 0,3-1-97 0 0,-1-2-1 0 0,20-27 1 0 0,-28 35 69 0 0,19-29-132 0 0,-26 33 175 0 0,-2 6 306 0 0,-2 4-214 0 0,-1 3-100 0 0,-1 0-1 0 0,0 1 1 0 0,-6 6 0 0 0,6-8-8 0 0,-1 1-1 0 0,1 0 1 0 0,0 1 0 0 0,-4 10 0 0 0,-23 66 1 0 0,28-75 0 0 0,0 1 0 0 0,1-1 0 0 0,0 1 0 0 0,0-1 0 0 0,0 1 0 0 0,1-1 0 0 0,1 15 0 0 0,0 2 0 0 0,0-7 0 0 0,4-5 0 0 0,-3-10 26 0 0,-1 0-1 0 0,0-1 1 0 0,1 1-1 0 0,-1 0 0 0 0,1-1 1 0 0,-1 1-1 0 0,1-1 1 0 0,0 0-1 0 0,0 0 0 0 0,-1 1 1 0 0,1-1-1 0 0,0 0 1 0 0,0 0-1 0 0,0-1 0 0 0,0 1 1 0 0,0 0-1 0 0,1-1 1 0 0,-1 1-1 0 0,0-1 0 0 0,0 0 1 0 0,0 1-1 0 0,0-1 1 0 0,1 0-1 0 0,-1-1 0 0 0,0 1 1 0 0,0 0-1 0 0,0-1 1 0 0,0 1-1 0 0,0-1 0 0 0,3 0 1 0 0,7-4 173 0 0,0 1 0 0 0,0-2 0 0 0,-1 1 0 0 0,12-8 0 0 0,-11 5-158 0 0,-7 5-25 0 0,0-1-1 0 0,0 0 1 0 0,0 0-1 0 0,-1 0 1 0 0,0 0-1 0 0,0-1 1 0 0,0 0-1 0 0,4-7 1 0 0,-2 4 23 0 0,-1 1-1 0 0,14-14 1 0 0,-1-1-610 0 0,-15 19 396 0 0,-1-1-1 0 0,1 0 0 0 0,0 1 0 0 0,0 0 1 0 0,5-5-1 0 0,1 1-228 0 0,0-1 0 0 0,-1 0 1 0 0,0-1-1 0 0,-1 0 0 0 0,8-10 0 0 0,-15 17 404 0 0,1 1 0 0 0,0-1 0 0 0,-1 1 0 0 0,1-1 0 0 0,-1 1 0 0 0,1-1 0 0 0,-1 0 0 0 0,0-2 0 0 0,4-9 0 0 0,4 0 0 0 0,-7 12 0 0 0,0-1 0 0 0,0 1 0 0 0,0 0 0 0 0,-1 0 0 0 0,1 0 0 0 0,0-1 0 0 0,-1 1 0 0 0,1 0 0 0 0,-1-1 0 0 0,1 1 0 0 0,-1-1 0 0 0,0 1 0 0 0,1 0 0 0 0,-1-3 0 0 0,4-33 0 0 0,-4 28 66 0 0,0 7 276 0 0,2 1 332 0 0,-2 1-632 0 0,0 0 1 0 0,0 0-1 0 0,0 0 0 0 0,1 1 1 0 0,-1-1-1 0 0,0 0 0 0 0,0 0 1 0 0,0 0-1 0 0,0 0 0 0 0,0 0 1 0 0,0 0-1 0 0,0 0 0 0 0,0 0 1 0 0,0 0-1 0 0,0 0 0 0 0,0 0 1 0 0,0 0-1 0 0,0 0 0 0 0,0 0 1 0 0,0 0-1 0 0,0 0 0 0 0,0 0 1 0 0,0 0-1 0 0,0 0 0 0 0,1 0 1 0 0,-1 0-1 0 0,0 0 0 0 0,0 0 1 0 0,0 0-1 0 0,0 0 0 0 0,0 0 1 0 0,0 0-1 0 0,0 0 0 0 0,0 0 1 0 0,0 0-1 0 0,0 0 0 0 0,0 0 1 0 0,0 0-1 0 0,0 0 0 0 0,1 0 1 0 0,-1 0-1 0 0,0 0 0 0 0,0 0 1 0 0,0 0-1 0 0,0 0 0 0 0,0 0 1 0 0,0 0-1 0 0,0 0 1 0 0,0 0-1 0 0,0 0 0 0 0,0 0 1 0 0,0 0-1 0 0,0 0 0 0 0,0 0 1 0 0,0 0-1 0 0,0 0 0 0 0,0 0 1 0 0,0-1-1 0 0,0 1 0 0 0,0 0 1 0 0,0 0-1 0 0,0 0 0 0 0,0 0 1 0 0,0 0-1 0 0,0 0 0 0 0,0 0 1 0 0,0 0-1 0 0,0 0 0 0 0,0 0 1 0 0,-1 4-42 0 0,-1 0 1 0 0,1 0-1 0 0,-1 1 1 0 0,1-1-1 0 0,0 1 1 0 0,0 6-1 0 0,1-5-1 0 0,-1 0 0 0 0,0-1 0 0 0,0 1 0 0 0,0 0 0 0 0,-3 6 0 0 0,2-6 0 0 0,0-1 0 0 0,0 1 0 0 0,1 0 0 0 0,0-1 0 0 0,0 9 0 0 0,1 1 478 0 0,-1 0-1 0 0,-3 22 0 0 0,-3 33 131 0 0,7-54-607 0 0,0-13-4 0 0,0 1-1 0 0,0-1 1 0 0,-1 1 0 0 0,1-1-1 0 0,-1 1 1 0 0,0-1 0 0 0,0 1-1 0 0,-1 3 1 0 0,2-3-34 0 0,0-3-7 0 0,0-1 1 0 0,0 1-1 0 0,0 0 1 0 0,0 0-1 0 0,0-1 1 0 0,0 1-1 0 0,0 0 1 0 0,-1 0-1 0 0,1-1 1 0 0,0 1-1 0 0,0 0 1 0 0,-1-1-1 0 0,1 1 1 0 0,0 0-1 0 0,-1-1 0 0 0,1 1 1 0 0,0 0-1 0 0,-2 0 1 0 0,2 0 37 0 0,0-1 0 0 0,-1 1-1 0 0,1 0 1 0 0,-1-1 0 0 0,1 1 0 0 0,-1-1 0 0 0,1 1-1 0 0,-1-1 1 0 0,1 1 0 0 0,-1 0 0 0 0,1-1-1 0 0,-1 0 1 0 0,0 1 0 0 0,1-1 0 0 0,-2 1 0 0 0,0 0-50 0 0,0 1-220 0 0,2-5-370 0 0,0-4 291 0 0,1 0 1 0 0,0-1 0 0 0,1 1-1 0 0,-1 0 1 0 0,2 0 0 0 0,-1 0 0 0 0,0 0-1 0 0,1 0 1 0 0,1 1 0 0 0,6-12-1 0 0,6-5-1288 0 0,-13 17 1457 0 0,0 1-1 0 0,1 0 1 0 0,0 0 0 0 0,-1 1-1 0 0,2-1 1 0 0,7-7-1 0 0,-11 11-105 0 0,0 1-412 0 0,-1-1 697 0 0,0 1 0 0 0,0 0 0 0 0,0 0 0 0 0,0 0-1 0 0,0 0 1 0 0,0 0 0 0 0,1-1 0 0 0,-1 1 0 0 0,0 0 0 0 0,0 0 0 0 0,0 0 0 0 0,0 0-1 0 0,1 0 1 0 0,-1 0 0 0 0,0 0 0 0 0,0 0 0 0 0,0 0 0 0 0,0-1 0 0 0,1 1 0 0 0,-1 0-1 0 0,0 0 1 0 0,0 0 0 0 0,0 0 0 0 0,0 0 0 0 0,1 0 0 0 0,-1 0 0 0 0,1 0 37 0 0,-1 0 1 0 0,0 0 0 0 0,1 0-1 0 0,-1 0 1 0 0,1 0 0 0 0,-1 0-1 0 0,1 0 1 0 0,-1 0-1 0 0,0-1 1 0 0,1 1 0 0 0,-1 0-1 0 0,0 0 1 0 0,1 0 0 0 0,-1-1-1 0 0,0 1 1 0 0,1 0 0 0 0,-1-1-1 0 0,0 1 1 0 0,1 0 0 0 0,-1-1-1 0 0,0 1 1 0 0,1-1 0 0 0,-1 1 8 0 0,0-1 1 0 0,0 1 0 0 0,1-1-1 0 0,-1 1 1 0 0,0 0 0 0 0,0-1-1 0 0,1 1 1 0 0,-1 0 0 0 0,0-1 0 0 0,1 1-1 0 0,-1 0 1 0 0,0-1 0 0 0,1 1-1 0 0,-1 0 1 0 0,1 0 0 0 0,-1-1 0 0 0,0 1-1 0 0,1 0 1 0 0,-1 0 0 0 0,1 0-1 0 0,-1 0 1 0 0,1 0 0 0 0,-1-1 0 0 0,0 1-1 0 0,1 0 1 0 0,-1 0 0 0 0,1 0-1 0 0,-1 0 1 0 0,1 0 0 0 0,-1 0 0 0 0,1 0-1 0 0,-1 1 1 0 0,1-1 0 0 0,-1 0-1 0 0,0 0 1 0 0,1 0 0 0 0,-1 0-1 0 0,1 1 1 0 0,-1-1 0 0 0,1 0 0 0 0,-1 1-1 0 0,19 12 1129 0 0,-17-11-1096 0 0,3 0 55 0 0,1-3-102 0 0,-1 1 1 0 0,1 1-1 0 0,-1-1 1 0 0,9 3-1 0 0,-13-3-21 0 0,1 1-1 0 0,-1-1 1 0 0,1 0-1 0 0,-1 0 1 0 0,1 0 0 0 0,-1 0-1 0 0,1 0 1 0 0,-1 0 0 0 0,0 0-1 0 0,3-1 1 0 0,4-1 37 0 0,0 0 0 0 0,-1-1 0 0 0,1 0 0 0 0,-1 0 0 0 0,0-1 0 0 0,0 0 0 0 0,0 0 0 0 0,0-1 0 0 0,-1 0 1 0 0,1 0-1 0 0,-1 0 0 0 0,-1-1 0 0 0,1 0 0 0 0,-1 0 0 0 0,7-11 0 0 0,-2 2-379 0 0,-7 10 290 0 0,0 0-1 0 0,0 0 1 0 0,-1 0-1 0 0,1 0 1 0 0,-1-1-1 0 0,2-9 1 0 0,2 4-851 0 0,-8 15-204 0 0,-9 23 1299 0 0,7-19 77 0 0,1 0-1 0 0,0 0 1 0 0,0 0 0 0 0,-2 12-1 0 0,-3 8-10 0 0,7-24-200 0 0,-1 0 0 0 0,1 1 0 0 0,0-1 0 0 0,0 1 0 0 0,0-1 0 0 0,0 8 0 0 0,1 11 547 0 0,2-19-334 0 0,7 3-154 0 0,-9-7-118 0 0,0 0 0 0 0,0 0 0 0 0,1 1 0 0 0,-1-1 0 0 0,0 0 0 0 0,1 1-1 0 0,-1-1 1 0 0,0 0 0 0 0,0 0 0 0 0,0 1 0 0 0,1-1 0 0 0,-1 1 0 0 0,0-1 0 0 0,0 0-1 0 0,0 1 1 0 0,0-1 0 0 0,0 0 0 0 0,0 1 0 0 0,0-1 0 0 0,0 0 0 0 0,0 1 0 0 0,0 0 2 0 0,0-1 0 0 0,0 0 0 0 0,0 0 0 0 0,0 0-1 0 0,0 1 1 0 0,1-1 0 0 0,-1 0 0 0 0,0 0 0 0 0,0 0 0 0 0,0 1 0 0 0,0-1 0 0 0,0 0 0 0 0,0 0 0 0 0,0 0 0 0 0,0 1 0 0 0,0-1 0 0 0,0 0 0 0 0,1 0 0 0 0,-1 0 0 0 0,0 0 0 0 0,0 1 0 0 0,0-1 0 0 0,0 0 0 0 0,1 0 0 0 0,-1 0 0 0 0,0 0 0 0 0,0 0 0 0 0,0 0 0 0 0,1 0 0 0 0,-1 1 0 0 0,0-1 0 0 0,0 0 0 0 0,0 0 0 0 0,1 0 0 0 0,-1 0 0 0 0,38 7 107 0 0,-34-7-473 0 0,0 0 0 0 0,-1 0 1 0 0,1 0-1 0 0,-1-1 0 0 0,5 0 0 0 0,3-1-4036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04.0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21 212 1840 0 0,'0'0'463'0'0,"-1"2"1122"0"0,-16 41 6140 0 0,17-42-7566 0 0,-1 0 1 0 0,1 1-1 0 0,0-1 0 0 0,-1 0 1 0 0,1 1-1 0 0,0-1 0 0 0,0 0 0 0 0,0 1 1 0 0,0-1-1 0 0,0 0 0 0 0,0 1 1 0 0,0-1-1 0 0,1 2 0 0 0,-1 5 512 0 0,0-1-209 0 0,0-3-213 0 0,0 0 1 0 0,0-1 0 0 0,0 1 0 0 0,0 0-1 0 0,1 0 1 0 0,-1-1 0 0 0,1 1-1 0 0,0-1 1 0 0,2 5 0 0 0,-3-8-199 0 0,0 1 0 0 0,1-1 0 0 0,-1 1 1 0 0,0-1-1 0 0,0 1 0 0 0,1 0 0 0 0,-1-1 0 0 0,0 1 1 0 0,0-1-1 0 0,0 1 0 0 0,0-1 0 0 0,0 1 0 0 0,0 0 1 0 0,0-1-1 0 0,0 2 0 0 0,1 4 112 0 0,2-1 189 0 0,0-1 0 0 0,1 1 0 0 0,-1-1 0 0 0,5 5 0 0 0,8 9 1006 0 0,-16-17-1325 0 0,1-1-1 0 0,0 1 1 0 0,-1-1 0 0 0,1 1 0 0 0,0-1 0 0 0,-1 1 0 0 0,1-1 0 0 0,0 0 0 0 0,-1 1 0 0 0,1-1 0 0 0,0 0 0 0 0,0 0 0 0 0,0 0-1 0 0,-1 0 1 0 0,1 1 0 0 0,0-1 0 0 0,0 0 0 0 0,1 0 0 0 0,1 0 52 0 0,0 1 0 0 0,0-1 0 0 0,1 1 1 0 0,-1-1-1 0 0,0 0 0 0 0,0 0 0 0 0,4-1 0 0 0,8 0 147 0 0,-8 1-176 0 0,0-1 0 0 0,0 0 0 0 0,0-1 0 0 0,8-2 0 0 0,14-3 48 0 0,-25 6-84 0 0,1 0 1 0 0,-1-1-1 0 0,0 1 0 0 0,-1-1 0 0 0,1 0 0 0 0,5-3 0 0 0,15-6 111 0 0,-15 8-85 0 0,-1-1 0 0 0,1 0-1 0 0,-1 0 1 0 0,13-9 0 0 0,-11 6 3 0 0,-4 4-85 0 0,6-5-62 0 0,-12 8 95 0 0,0 0-1 0 0,0 0 0 0 0,1-1 0 0 0,-1 1 0 0 0,0 0 0 0 0,0 0 0 0 0,0 0 0 0 0,0 0 0 0 0,0 0 0 0 0,1-1 0 0 0,-1 1 0 0 0,0 0 0 0 0,0 0 0 0 0,0 0 0 0 0,0 0 0 0 0,0-1 0 0 0,0 1 0 0 0,0 0 0 0 0,0 0 0 0 0,0 0 1 0 0,0-1-1 0 0,0 1 0 0 0,0 0 0 0 0,0 0 0 0 0,0 0 0 0 0,0-1 0 0 0,0 1 0 0 0,0 0 0 0 0,0 0 0 0 0,0 0 0 0 0,0-1 0 0 0,0 1 0 0 0,0 0 0 0 0,0 0 0 0 0,0 0 0 0 0,0 0 0 0 0,0-1 0 0 0,-1 1 0 0 0,1 0 0 0 0,0 0 1 0 0,0 0-1 0 0,0 0 0 0 0,0-1 0 0 0,0 1 0 0 0,-1 0 0 0 0,1 0 0 0 0,0 0 0 0 0,0 0 0 0 0,1-3-108 0 0,0 2 97 0 0,2-1 14 0 0,-2 1 0 0 0,1-1 0 0 0,0 1 0 0 0,0-1 0 0 0,0 0 0 0 0,-1 0 0 0 0,3-3 0 0 0,-4 3 19 0 0,1 1-1 0 0,-1-1 0 0 0,1 1 0 0 0,-1-1 1 0 0,1 1-1 0 0,0 0 0 0 0,0-1 0 0 0,-1 1 1 0 0,1 0-1 0 0,0 0 0 0 0,0-1 0 0 0,0 1 1 0 0,2-1-1 0 0,-2 1-2 0 0,-1 1 1 0 0,1-1 0 0 0,0 1-1 0 0,-1-1 1 0 0,1 1-1 0 0,-1-1 1 0 0,1 0-1 0 0,-1 1 1 0 0,0-1-1 0 0,1 0 1 0 0,-1 1 0 0 0,0-1-1 0 0,1 0 1 0 0,-1 1-1 0 0,0-1 1 0 0,0 0-1 0 0,0 0 1 0 0,1 1 0 0 0,-1-1-1 0 0,0 0 1 0 0,0 0-1 0 0,0-7 148 0 0,0 7-159 0 0,-1 1-1 0 0,1-1 0 0 0,0 0 0 0 0,1 0 1 0 0,-1 0-1 0 0,0 0 0 0 0,0 1 0 0 0,0-1 1 0 0,0 0-1 0 0,1 0 0 0 0,-1 1 0 0 0,0-1 1 0 0,1 0-1 0 0,-1 0 0 0 0,1 1 1 0 0,0-2-1 0 0,7-14 56 0 0,-6 13-104 0 0,-1 0 0 0 0,1-1 1 0 0,-1 1-1 0 0,0 0 0 0 0,0 0 1 0 0,0-1-1 0 0,0 1 0 0 0,-1-1 1 0 0,1-4-1 0 0,5-19-354 0 0,-9 10 399 0 0,3 16 0 0 0,-1-1 0 0 0,1 1 0 0 0,-1-1 0 0 0,1 1 0 0 0,0 0 0 0 0,0-1 0 0 0,0 1 0 0 0,0-1 0 0 0,0 1 0 0 0,0-1 0 0 0,0-1 0 0 0,2-4 0 0 0,-2 6 0 0 0,1 1 0 0 0,-1-1 0 0 0,0 0 0 0 0,1 0 0 0 0,-1 0 0 0 0,0 0 0 0 0,0 0 0 0 0,0 0 0 0 0,0 0 0 0 0,0 0 0 0 0,0 0 0 0 0,0 0 0 0 0,0 0 0 0 0,0 0 0 0 0,-1 0 0 0 0,1 0 0 0 0,0 0 0 0 0,-1 0 0 0 0,1 0 0 0 0,0 0 0 0 0,-1 1 0 0 0,1-1 0 0 0,-2-2 0 0 0,-5-16 0 0 0,6 17 0 0 0,0 0 0 0 0,1-1 0 0 0,-1 1 0 0 0,0 0 0 0 0,0 0 0 0 0,0-1 0 0 0,-3-2 0 0 0,-6-10 26 0 0,10 14 227 0 0,-3-1-164 0 0,0-1-150 0 0,1 1 20 0 0,-1 0 0 0 0,1 0-1 0 0,0 0 1 0 0,-1 1-1 0 0,0-1 1 0 0,1 1 0 0 0,-5-2-1 0 0,-4-1 42 0 0,-1 8 0 0 0,10-3 0 0 0,0 0 0 0 0,1 0 0 0 0,-1 1 0 0 0,0-1 0 0 0,1 0 0 0 0,-1 1 0 0 0,1-1 0 0 0,-3 3 0 0 0,-7 7 0 0 0,10-11 10 0 0,0 1 0 0 0,0-1 0 0 0,0 1 0 0 0,0-1 0 0 0,0 1 0 0 0,0 0 0 0 0,0-1-1 0 0,0 1 1 0 0,1 0 0 0 0,-1 0 0 0 0,0 0 0 0 0,1-1 0 0 0,-1 1 0 0 0,0 0 0 0 0,1 0 0 0 0,-1 0-1 0 0,1 0 1 0 0,-1 0 0 0 0,1 0 0 0 0,0 0 0 0 0,-1 0 0 0 0,1 0 0 0 0,0 0 0 0 0,0 0 0 0 0,0 1-1 0 0,0-1 1 0 0,0 0 0 0 0,0 1 0 0 0,0 3 87 0 0,-6 26 268 0 0,3-20-487 0 0,2 0 1 0 0,-1 0-1 0 0,1 11 1 0 0,-2 2-47 0 0,2-21 207 0 0,1 0 1 0 0,-1 0-1 0 0,1 0 1 0 0,0 0 0 0 0,0 0-1 0 0,0-1 1 0 0,0 1-1 0 0,0 0 1 0 0,1 0 0 0 0,-1 0-1 0 0,1 0 1 0 0,2 4 0 0 0,4 10 163 0 0,-4-8-182 0 0,1 0-1 0 0,0 0 1 0 0,0-1 0 0 0,1 0-1 0 0,0 0 1 0 0,10 11 0 0 0,-4-11 0 0 0,2-6 34 0 0,1 0 59 0 0,-11-2-106 0 0,-1 0 0 0 0,1 0 0 0 0,0 1 1 0 0,-1-2-1 0 0,1 1 0 0 0,0 0 0 0 0,-1 0 0 0 0,6-2 1 0 0,-2-1-1 0 0,1 1 1 0 0,-1-1-1 0 0,0 0 1 0 0,0-1-1 0 0,-1 1 1 0 0,1-1-1 0 0,-1 0 1 0 0,1-1-1 0 0,3-4 1 0 0,-1 2-8 0 0,4-4 92 0 0,0 0 0 0 0,-1-1 0 0 0,10-14 0 0 0,10-10 192 0 0,1-3-266 0 0,-31 37-26 0 0,-1 1 1 0 0,1 0-1 0 0,0-1 0 0 0,0 1 0 0 0,0 0 1 0 0,0 0-1 0 0,1 0 0 0 0,-1 0 0 0 0,0 0 1 0 0,0 0-1 0 0,1 0 0 0 0,1-1 0 0 0,-1 1-113 0 0,-14 3-56 0 0,10-1 197 0 0,0 1-1 0 0,1-1 0 0 0,-1 0 1 0 0,1 1-1 0 0,-1-1 0 0 0,1 1 1 0 0,0-1-1 0 0,-1 1 0 0 0,1 0 1 0 0,0 0-1 0 0,0-1 0 0 0,0 1 1 0 0,0 0-1 0 0,1 0 1 0 0,-2 4-1 0 0,-7 12-82 0 0,1-5-90 0 0,5-10 108 0 0,0 1 0 0 0,0 0 0 0 0,1 0 0 0 0,0 1 0 0 0,0-1 0 0 0,0 0 0 0 0,-2 6 0 0 0,1 4 45 0 0,1-10 1 0 0,1 0-1 0 0,0 1 0 0 0,0-1 1 0 0,0 1-1 0 0,1-1 0 0 0,0 1 1 0 0,-1-1-1 0 0,2 9 1 0 0,0-7 13 0 0,-1-2 9 0 0,1 0 0 0 0,-1 1 1 0 0,1-1-1 0 0,0 0 0 0 0,0 1 0 0 0,0-1 0 0 0,1 0 1 0 0,-1 0-1 0 0,1 0 0 0 0,0 0 0 0 0,0 0 1 0 0,1 0-1 0 0,-1-1 0 0 0,6 6 0 0 0,-3-3 33 0 0,1-1 1 0 0,1 0-1 0 0,-1 0 0 0 0,13 6 0 0 0,-15-9-50 0 0,0-1-1 0 0,0 1 1 0 0,-1-1-1 0 0,1 0 1 0 0,0-1-1 0 0,0 1 1 0 0,0-1-1 0 0,0 1 1 0 0,0-1-1 0 0,0 0 1 0 0,6-1-1 0 0,16-2 35 0 0,-12 2-97 0 0,-1-1 0 0 0,28-7 1 0 0,-32 6-365 0 0,0 0 0 0 0,15-8 0 0 0,2-7-3964 0 0,-14 7-3025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11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7 642 2760 0 0,'0'0'11440'0'0,"-1"1"-10928"0"0,0 3-91 0 0,0 0 0 0 0,0 0 1 0 0,0 0-1 0 0,0 0 0 0 0,1 1 0 0 0,0 3 1 0 0,0-6 736 0 0,18 12-319 0 0,-17-14-298 0 0,-1 1-504 0 0,1 0 0 0 0,0 0-1 0 0,-1-1 1 0 0,1 1 0 0 0,0-1-1 0 0,-1 1 1 0 0,1-1 0 0 0,0 1-1 0 0,0-1 1 0 0,-1 1 0 0 0,1-1-1 0 0,0 0 1 0 0,0 1 0 0 0,0-1-1 0 0,0 0 1 0 0,-1 1 0 0 0,1-1-1 0 0,2 0 1 0 0,12 2 418 0 0,-11-2-391 0 0,1 0-54 0 0,0 0 0 0 0,-1 0 0 0 0,1 0-1 0 0,0-1 1 0 0,-1 0 0 0 0,1 0 0 0 0,-1 0 0 0 0,7-3-1 0 0,-6 3 38 0 0,-5 0-14 0 0,1 1-1 0 0,-1 0 1 0 0,1 0-1 0 0,-1 0 1 0 0,1-1-1 0 0,-1 1 1 0 0,1 0-1 0 0,-1-1 1 0 0,0 1 0 0 0,1 0-1 0 0,-1-1 1 0 0,1 1-1 0 0,-1 0 1 0 0,0-1-1 0 0,1 1 1 0 0,-1-1-1 0 0,0 1 1 0 0,0-1 0 0 0,1 1-1 0 0,-1-1 1 0 0,2-2 135 0 0,82-79 595 0 0,-55 41-1193 0 0,-20 30 521 0 0,-1-1 0 0 0,0 0 0 0 0,-1 0 0 0 0,0 0-1 0 0,-1-1 1 0 0,0 0 0 0 0,5-18 0 0 0,-9 25-83 0 0,0 0 0 0 0,1 1 0 0 0,0-1 0 0 0,5-8 0 0 0,3-5-15 0 0,81-169-665 0 0,-78 161 672 0 0,7-12 0 0 0,-2 6-4 0 0,-16 30 6 0 0,0-1 0 0 0,-1 0 0 0 0,1 0 0 0 0,-1 0 0 0 0,1-1 0 0 0,-1 1 0 0 0,-1 0 0 0 0,1-1 0 0 0,-1 0 0 0 0,1 1 0 0 0,0-8 0 0 0,0 4 284 0 0,-1 7-271 0 0,-1 1 0 0 0,1-1 1 0 0,-1 0-1 0 0,0 1 0 0 0,1-1 1 0 0,-1 1-1 0 0,0-1 0 0 0,0 0 1 0 0,1 1-1 0 0,-1-1 0 0 0,0 0 1 0 0,0 1-1 0 0,0-1 0 0 0,0 0 1 0 0,0 0-1 0 0,0-21-374 0 0,0 21 187 0 0,-2 2 92 0 0,-4 5 77 0 0,1 0 0 0 0,0 0 0 0 0,0 1-1 0 0,-4 7 1 0 0,-5 6-46 0 0,11-13 47 0 0,-1-1 1 0 0,1 1-1 0 0,0 0 1 0 0,0 0 0 0 0,1 0-1 0 0,0 0 1 0 0,-2 12-1 0 0,0 1 3 0 0,-3 1 74 0 0,-14 32-1 0 0,13-36-4 0 0,1 0 0 0 0,-8 27 0 0 0,6-11 47 0 0,6-21-70 0 0,0-1 0 0 0,0 1 0 0 0,-1 13 0 0 0,-7 61 29 0 0,6-54-42 0 0,-3 54 0 0 0,8-36-34 0 0,0-50 0 0 0,0 0 0 0 0,0 1 0 0 0,0-1 0 0 0,0 1 0 0 0,0-1 0 0 0,0 0 0 0 0,0 1 0 0 0,0-1 0 0 0,0 0 0 0 0,0 1 0 0 0,0-1 0 0 0,0 1 0 0 0,0-1 0 0 0,1 0 0 0 0,-1 1 0 0 0,0-1 0 0 0,0 0 0 0 0,0 1 0 0 0,0-1 0 0 0,1 0 0 0 0,-1 1 0 0 0,0-1 0 0 0,0 0 0 0 0,1 1 0 0 0,-1-1 0 0 0,0 0 0 0 0,1 0 0 0 0,-1 1 0 0 0,1-1 0 0 0,5-1 0 0 0,-6 1 0 0 0,5-1 0 0 0,-1 0 0 0 0,0 0 0 0 0,0-1 0 0 0,1 1 0 0 0,-1-1 0 0 0,0 0 0 0 0,-1 0 0 0 0,1-1 0 0 0,0 1 0 0 0,0-1 0 0 0,5-5 0 0 0,-1-1 0 0 0,0 0 0 0 0,13-20 0 0 0,-14 18 0 0 0,40-44 0 0 0,20-43 0 0 0,-63 92 33 0 0,0-1 0 0 0,-1 0 0 0 0,4-9-1 0 0,-4 10 19 0 0,0-1-1 0 0,0 0 1 0 0,1 1 0 0 0,5-8-1 0 0,38-58 335 0 0,-34 49-447 0 0,30-39 1 0 0,2 6-375 0 0,-37 37 704 0 0,-7 15-127 0 0,-3 13-80 0 0,-50 163-131 0 0,34-129-172 0 0,12-29 152 0 0,0 0-1 0 0,-4 17 0 0 0,5-15 318 0 0,-13 30 0 0 0,12-34-44 0 0,1 0 0 0 0,1 0 0 0 0,0 0-1 0 0,-4 19 1 0 0,7-23 8 0 0,1-4-153 0 0,-1 0 0 0 0,1 0 1 0 0,-1 0-1 0 0,0 0 0 0 0,-2 5 0 0 0,2-7-80 0 0,0 1-1 0 0,1 0 1 0 0,-1 0 0 0 0,1 0-1 0 0,0 0 1 0 0,-1 0-1 0 0,2 0 1 0 0,-1 0-1 0 0,0 1 1 0 0,1 3 0 0 0,1 11 52 0 0,-2-16 181 0 0,0 0 22 0 0,0 8-94 0 0,0-8-408 0 0,2-1-1277 0 0,0 0 1619 0 0,10 6-1366 0 0,-2-5-2757 0 0,4-2-2751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12.3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219 164 4608 0 0,'0'0'208'0'0,"1"-1"-9"0"0,5-5 100 0 0,-1 1 0 0 0,0-1 0 0 0,0-1 0 0 0,-1 1 0 0 0,0-1 0 0 0,6-10 0 0 0,-3 2 1930 0 0,0-2-628 0 0,-7 14-1324 0 0,1 0-1 0 0,-1 0 0 0 0,0-1 1 0 0,0 1-1 0 0,0 0 1 0 0,0-1-1 0 0,0 1 0 0 0,-1 0 1 0 0,1 0-1 0 0,-1 0 0 0 0,0-1 1 0 0,0 1-1 0 0,-2-4 1 0 0,1 5-68 0 0,1 0 1 0 0,-1 1 0 0 0,0-1 0 0 0,0 0-1 0 0,0 1 1 0 0,0-1 0 0 0,0 1 0 0 0,0 0 0 0 0,0 0-1 0 0,0 0 1 0 0,0 0 0 0 0,-1 0 0 0 0,1 0-1 0 0,-3 0 1 0 0,-9-5 627 0 0,13 5-779 0 0,0 1-1 0 0,0 0 0 0 0,0 0 0 0 0,0 0 0 0 0,0-1 0 0 0,0 1 0 0 0,-1 0 0 0 0,1 1 0 0 0,0-1 0 0 0,0 0 1 0 0,0 0-1 0 0,0 0 0 0 0,0 1 0 0 0,0-1 0 0 0,0 0 0 0 0,-2 1 0 0 0,-1 1 116 0 0,-2-1-62 0 0,0 1-1 0 0,-1 0 0 0 0,1 0 0 0 0,0 1 0 0 0,1-1 0 0 0,-1 1 1 0 0,0 1-1 0 0,1-1 0 0 0,0 1 0 0 0,0 0 0 0 0,0 0 0 0 0,0 1 1 0 0,0-1-1 0 0,-5 8 0 0 0,-4 7 285 0 0,1 1 0 0 0,-18 35 0 0 0,18-30 335 0 0,9-16-726 0 0,0 1 0 0 0,1-1 0 0 0,0 1 0 0 0,-3 14 0 0 0,-3 16-8 0 0,7-34 95 0 0,0 0 1 0 0,1 0-1 0 0,0 0 0 0 0,0 1 0 0 0,1-1 1 0 0,0 0-1 0 0,0 9 0 0 0,0 7 110 0 0,0-20 751 0 0,3-2-803 0 0,28 6-131 0 0,-20-7-21 0 0,-4-1 4 0 0,-2 1-1 0 0,1 0 0 0 0,-1 0 0 0 0,0-1 0 0 0,0 0 0 0 0,1 0 0 0 0,-2 0 0 0 0,1-1 0 0 0,0 0 0 0 0,0 0 0 0 0,-1 0 0 0 0,0 0 0 0 0,7-7 0 0 0,3-2 0 0 0,18-19 0 0 0,-21 19 0 0 0,22-19 0 0 0,2-9 0 0 0,-7 10 0 0 0,-21 20 0 0 0,-1-1 0 0 0,-3-1-22 0 0,-2 10-101 0 0,-1-1-102 0 0,0 3 238 0 0,0 0-1 0 0,0-1 1 0 0,0 1-1 0 0,1 0 1 0 0,-1-1-1 0 0,0 1 1 0 0,0 0-1 0 0,0 0 1 0 0,0-1-1 0 0,0 1 1 0 0,-1 0 0 0 0,1-1-1 0 0,0 1 1 0 0,0 0-1 0 0,0-1 1 0 0,0 1-1 0 0,0 0 1 0 0,0 0-1 0 0,0-1 1 0 0,0 1-1 0 0,-1 0 1 0 0,1 0 0 0 0,0-1-1 0 0,0 1 1 0 0,-1 0-1 0 0,0 1-10 0 0,-1 0 0 0 0,0 0 0 0 0,1 0 0 0 0,-1 1 0 0 0,1-1 1 0 0,-1 0-1 0 0,1 1 0 0 0,0 0 0 0 0,0-1 0 0 0,0 1 0 0 0,0 0 0 0 0,0-1 0 0 0,0 1 0 0 0,-1 2 0 0 0,-11 32-7 0 0,10-25 7 0 0,-10 34-2 0 0,12-41 0 0 0,0 0 0 0 0,1 0 0 0 0,-1 0 0 0 0,1 0 0 0 0,0 1 0 0 0,0-1 0 0 0,0 0 0 0 0,1 8 0 0 0,1 15 0 0 0,-2-23 0 0 0,-1 0 0 0 0,9 13 0 0 0,-1-5 0 0 0,1-10-62 0 0,-4-2-305 0 0,1 0 1 0 0,-1-1-1 0 0,1 0 1 0 0,-1 0 0 0 0,0-1-1 0 0,0 1 1 0 0,1-1-1 0 0,-1 0 1 0 0,0 0 0 0 0,0 0-1 0 0,-1 0 1 0 0,1-1 0 0 0,0 1-1 0 0,4-6 1 0 0,13-7-3666 0 0,-14 8 1949 0 0,4-3-11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13.2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26 11976 0 0,'-1'-4'10535'0'0,"-2"6"-10459"0"0,0 0-1 0 0,0 1 0 0 0,1-1 1 0 0,-1 1-1 0 0,1-1 1 0 0,0 1-1 0 0,0 0 0 0 0,0 0 1 0 0,-2 3-1 0 0,-7 9 215 0 0,9-13-246 0 0,0 1-1 0 0,1-1 1 0 0,0 1 0 0 0,-1-1-1 0 0,1 1 1 0 0,0 0-1 0 0,0-1 1 0 0,0 1 0 0 0,1 0-1 0 0,-1 3 1 0 0,-5 13 114 0 0,2-9-188 0 0,0 1 1 0 0,0 0-1 0 0,1 0 1 0 0,1 0-1 0 0,-1 0 0 0 0,0 20 1 0 0,-1 44-102 0 0,4-73-15 0 0,1-1 212 0 0,-1 0 1 0 0,1 0 0 0 0,0-1-1 0 0,-1 1 1 0 0,1 0 0 0 0,0 0 0 0 0,0-1-1 0 0,0 1 1 0 0,0 0 0 0 0,1 0 10 0 0,2 0 41 0 0,0 0 0 0 0,0 1 1 0 0,0-2-1 0 0,0 1 1 0 0,0 0-1 0 0,-1-1 0 0 0,1 0 1 0 0,6 0-1 0 0,-5 0-85 0 0,0 0-62 0 0,0 0-1 0 0,0 0 0 0 0,0 0 0 0 0,1-1 1 0 0,-1 0-1 0 0,0 0 0 0 0,0 0 0 0 0,0-1 1 0 0,-1 1-1 0 0,1-1 0 0 0,0 0 1 0 0,-1-1-1 0 0,1 1 0 0 0,-1-1 0 0 0,1 0 1 0 0,4-4-1 0 0,19-14-36 0 0,-23 19 111 0 0,-1-1 0 0 0,0 0 0 0 0,1 0-1 0 0,-1-1 1 0 0,0 1 0 0 0,-1-1 0 0 0,1 0 0 0 0,0 0 0 0 0,4-7 0 0 0,2-1-238 0 0,-9 11 173 0 0,0 0 0 0 0,0 0-1 0 0,0 0 1 0 0,0 0 0 0 0,0 0 0 0 0,0 0 0 0 0,0 0 0 0 0,-1 0 0 0 0,1 0 0 0 0,0-1-1 0 0,-1 1 1 0 0,1 0 0 0 0,-1 0 0 0 0,1-3 0 0 0,1-2 22 0 0,-1 0 0 0 0,1 1 0 0 0,0-1 1 0 0,1 0-1 0 0,-1 1 0 0 0,1 0 0 0 0,0 0 0 0 0,1 0 0 0 0,-1 0 0 0 0,7-7 1 0 0,-1 1-42 0 0,-1 0 1 0 0,0 0 0 0 0,6-14 0 0 0,-4 12-239 0 0,-9 12 216 0 0,0 0 0 0 0,0-1 0 0 0,1 1 0 0 0,-1 0 0 0 0,0-1 0 0 0,0 1 0 0 0,-1-1 0 0 0,1 1 0 0 0,1-3 0 0 0,-2 2 95 0 0,0 0 0 0 0,1 0 0 0 0,-1 0-1 0 0,0-1 1 0 0,0 1 0 0 0,-1 0 0 0 0,1-3 0 0 0,-1-3 92 0 0,1 6-342 0 0,-1 3-49 0 0,0-1 243 0 0,0 1 1 0 0,0-1-1 0 0,0 1 0 0 0,0 0 1 0 0,0-1-1 0 0,1 1 1 0 0,-1 0-1 0 0,0 0 0 0 0,-1 1 1 0 0,1 0 10 0 0,-3 2 11 0 0,1 0 0 0 0,-1 0 0 0 0,1 0 0 0 0,0 1 0 0 0,1-1 0 0 0,-1 1 0 0 0,1 0 0 0 0,0 0 0 0 0,0 0 0 0 0,0 0 0 0 0,1 0 0 0 0,0 0 0 0 0,0 0 0 0 0,0 0 0 0 0,0 11 0 0 0,1-13 22 0 0,0 0 0 0 0,0 0 0 0 0,-1 0 0 0 0,0 0 0 0 0,0-1 0 0 0,1 1 0 0 0,-3 3 0 0 0,2-3 17 0 0,0 0 1 0 0,0-1-1 0 0,0 1 1 0 0,0 0 0 0 0,1-1-1 0 0,-1 1 1 0 0,1 3-1 0 0,-4 115 1205 0 0,4-119-1241 0 0,0 0-1 0 0,0 0 0 0 0,1 0 1 0 0,-1 0-1 0 0,1 0 1 0 0,-1 0-1 0 0,1-1 0 0 0,0 1 1 0 0,0 0-1 0 0,0 0 1 0 0,1 1-1 0 0,-1-1-23 0 0,0-1-108 0 0,2 0-155 0 0,36 7 337 0 0,-17-10-10 0 0,-11 0 52 0 0,-4 1-67 0 0,-1-2 1 0 0,0 1 0 0 0,0-1 0 0 0,0 1 0 0 0,0-2 0 0 0,0 1 0 0 0,-1-1 0 0 0,1 0 0 0 0,8-7 0 0 0,3-5 5 0 0,24-28 0 0 0,-37 40 1 0 0,3-4-132 0 0,0-1 0 0 0,-1 1 0 0 0,0-1 1 0 0,10-19-1 0 0,-14 25 78 0 0,-1 0 1 0 0,0 1 0 0 0,1-1 0 0 0,0 0-1 0 0,0 0 1 0 0,0 1 0 0 0,0-1-1 0 0,0 1 1 0 0,3-3 0 0 0,-5 4 1 0 0,1 0 0 0 0,-1 1 0 0 0,0-1 0 0 0,1 0 0 0 0,-1 0 0 0 0,0 0 0 0 0,0 1 0 0 0,0-1 0 0 0,0 0 0 0 0,0 0 0 0 0,0 0 0 0 0,0 1 0 0 0,0-1 0 0 0,0-1 0 0 0,0-1-61 0 0,0-1-14 0 0,-1 7-34 0 0,-6 13-174 0 0,-8 23-80 0 0,10-24 380 0 0,4-12 0 0 0,-1-1 0 0 0,1 1 0 0 0,1-1 0 0 0,-1 1 0 0 0,0 0 0 0 0,1 0 0 0 0,-1-1 0 0 0,1 5 0 0 0,0 74 0 0 0,1-62 0 0 0,2-15 0 0 0,-1-1 0 0 0,4 11 0 0 0,0-1 0 0 0,5-6 0 0 0,-9-6 1 0 0,1 0-1 0 0,-1 0 1 0 0,0 0-1 0 0,1 0 1 0 0,-1 0-1 0 0,1 0 1 0 0,-1-1-1 0 0,1 1 1 0 0,-1-1 0 0 0,1 0-1 0 0,-1 1 1 0 0,1-1-1 0 0,-1 0 1 0 0,1-1-1 0 0,4 0 1 0 0,6 0-128 0 0,-10 0-76 0 0,1 1 0 0 0,-1 0 0 0 0,1-1 0 0 0,-1 0 0 0 0,7-2 1 0 0,1 0-1552 0 0,1 1-3434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14.0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117 188 1376 0 0,'0'0'1736'0'0,"2"0"73"0"0,15-13 1818 0 0,-16 13-3559 0 0,-1 0 0 0 0,0-1 0 0 0,1 1 0 0 0,-1 0 0 0 0,1-1 0 0 0,-1 1 0 0 0,0 0 0 0 0,1 0 0 0 0,-1 0 0 0 0,1-1 0 0 0,-1 1 0 0 0,1 0 0 0 0,-1 0 0 0 0,1 0 0 0 0,-1 0 1 0 0,1 0-1 0 0,-1 0 0 0 0,1 0 0 0 0,-1 0 0 0 0,1 0 0 0 0,0 0 0 0 0,7-3 1527 0 0,-5 2-1083 0 0,22-14 512 0 0,-23 14-512 0 0,9-3 512 0 0,-9 3-764 0 0,1-1-1 0 0,-1 1 1 0 0,0-1 0 0 0,1 0 0 0 0,-1 0 0 0 0,3-3 0 0 0,-3 3-79 0 0,0 0 1 0 0,1 0-1 0 0,-1 0 0 0 0,0 1 0 0 0,6-4 0 0 0,-8 5-169 0 0,0 0-1 0 0,0 0 1 0 0,0 0-1 0 0,0 0 1 0 0,0 0 0 0 0,1 0-1 0 0,-1 0 1 0 0,0 0-1 0 0,0-1 1 0 0,0 1 0 0 0,0 0-1 0 0,0 0 1 0 0,0 0-1 0 0,0 0 1 0 0,1 0 0 0 0,-1 0-1 0 0,0-1 1 0 0,0 1-1 0 0,0 0 1 0 0,0 0 0 0 0,0 0-1 0 0,0 0 1 0 0,0 0-1 0 0,0-1 1 0 0,0 1-1 0 0,0 0 1 0 0,0 0 0 0 0,0 0-1 0 0,0 0 1 0 0,0-1-1 0 0,0 1 1 0 0,0 0 0 0 0,0 0-1 0 0,0 0 1 0 0,0 0-1 0 0,0 0 1 0 0,0-1 0 0 0,0 1-1 0 0,0 0 1 0 0,0 0-1 0 0,-1 0 1 0 0,1-1-1 0 0,0 1 1 0 0,0 0-1 0 0,0 0 1 0 0,0 0-1 0 0,0-1 1 0 0,0 1-1 0 0,0 0 1 0 0,0 0-1 0 0,0 0 1 0 0,0 0-1 0 0,0-1 1 0 0,0 1-1 0 0,0 0 1 0 0,0 0-1 0 0,0 0 1 0 0,0-1-1 0 0,0 1 1 0 0,0 0-1 0 0,0 0 1 0 0,0 0-1 0 0,0-1 1 0 0,0 1-1 0 0,0 0 1 0 0,0 0-1 0 0,0 0 1 0 0,0 0-1 0 0,1-1 0 0 0,-1 1 1 0 0,0 0-1 0 0,0 0 1 0 0,0 0-1 0 0,0 0 1 0 0,0 0-1 0 0,0-1 1 0 0,1 1-1 0 0,-1 0 1 0 0,0 0-1 0 0,0 0 1 0 0,4-3 100 0 0,0-1-1 0 0,-1 1 1 0 0,0-1 0 0 0,0 0 0 0 0,0 0 0 0 0,4-7-1 0 0,-6 9 33 0 0,-2 1-135 0 0,1 1-1 0 0,-1-1 1 0 0,1 0-1 0 0,-1 1 1 0 0,1-1-1 0 0,-1 0 0 0 0,1 0 1 0 0,-1 0-1 0 0,1 0 1 0 0,0 1-1 0 0,-1-1 0 0 0,1 0 1 0 0,0 0-1 0 0,0 0 1 0 0,0 0-1 0 0,0 0 1 0 0,0 0-1 0 0,0 1 0 0 0,0-1 1 0 0,0-1-1 0 0,-2-10-113 0 0,-12-7 909 0 0,13 17-296 0 0,0 1-459 0 0,1 0-1 0 0,-1 0 0 0 0,1 0 0 0 0,-1 0 1 0 0,0 0-1 0 0,1 1 0 0 0,-1-1 1 0 0,0 0-1 0 0,0 0 0 0 0,1 0 0 0 0,-1 1 1 0 0,0-1-1 0 0,0 0 0 0 0,0 1 1 0 0,0-1-1 0 0,0 1 0 0 0,-1-1 0 0 0,0 0 35 0 0,1 0-40 0 0,-1 0 0 0 0,1 1 0 0 0,-1-1 0 0 0,0 0 0 0 0,0 1 0 0 0,1-1 0 0 0,-1 1 0 0 0,0 0 0 0 0,0 0-1 0 0,0-1 1 0 0,0 1 0 0 0,1 0 0 0 0,-1 1 0 0 0,0-1 0 0 0,-2 1 0 0 0,-28 9 851 0 0,20-5-763 0 0,4-1 29 0 0,0 0 0 0 0,0 1 0 0 0,1 1 0 0 0,-1-1 0 0 0,1 1 0 0 0,1 0 0 0 0,-1 1 0 0 0,-8 10 0 0 0,6-6-139 0 0,0 1 0 0 0,1 1 0 0 0,1-1-1 0 0,-1 1 1 0 0,2 1 0 0 0,0-1 0 0 0,1 1 0 0 0,0 0-1 0 0,-3 18 1 0 0,5-28 18 0 0,1 0-13 0 0,2 18 271 0 0,0-11-275 0 0,-1-10-22 0 0,1 0 0 0 0,0 0 0 0 0,0-1 0 0 0,0 1 0 0 0,1 0 0 0 0,-1 0 0 0 0,0 0 0 0 0,0 0 0 0 0,0 0 0 0 0,1-1 0 0 0,-1 1 0 0 0,0 0 0 0 0,1 0 0 0 0,0 0 0 0 0,1 2 0 0 0,4 1 0 0 0,12 4 0 0 0,-6-6 0 0 0,9-3 0 0 0,-16-2 0 0 0,-2 1 0 0 0,9-5 0 0 0,0 0 0 0 0,-1 0 0 0 0,0-1 0 0 0,0 0 0 0 0,-1-1 0 0 0,14-15 0 0 0,-6 7 0 0 0,-13 13 0 0 0,0-1 0 0 0,-1 1 0 0 0,1-1 0 0 0,-1 0 0 0 0,0-1 0 0 0,7-10 0 0 0,-7 7 0 0 0,1 1 0 0 0,0 0 0 0 0,10-13 0 0 0,-15 20 4 0 0,1 1 0 0 0,0-1-1 0 0,-1 0 1 0 0,1 0 0 0 0,-1 1-1 0 0,1-1 1 0 0,-1 0 0 0 0,1 0-1 0 0,-1 0 1 0 0,0 0 0 0 0,1 0-1 0 0,-1 0 1 0 0,0 0 0 0 0,0 0 0 0 0,0 0-1 0 0,0 0 1 0 0,0 0 0 0 0,0 1-1 0 0,0-1 1 0 0,0 0 0 0 0,0-2-1 0 0,-1-16 86 0 0,-9 30-195 0 0,-3 7 106 0 0,-16 29 0 0 0,8-12 0 0 0,18-30 0 0 0,0 0 0 0 0,0 0 0 0 0,1 0 0 0 0,0 1 0 0 0,0-1 0 0 0,-1 7 0 0 0,-9 23 0 0 0,8-27 0 0 0,-1 3 0 0 0,3 20 0 0 0,2-29 4 0 0,1 0 0 0 0,-1 0 0 0 0,0 1 1 0 0,1-1-1 0 0,0 0 0 0 0,-1 0 0 0 0,1 0 0 0 0,0 0 0 0 0,0-1 0 0 0,0 1 0 0 0,1 0 0 0 0,-1 0 0 0 0,0 0 1 0 0,1-1-1 0 0,-1 1 0 0 0,1-1 0 0 0,-1 1 0 0 0,1-1 0 0 0,0 0 0 0 0,-1 1 0 0 0,1-1 0 0 0,3 1 0 0 0,-2 0 88 0 0,0-1 1 0 0,0 1-1 0 0,0-1 0 0 0,1 0 0 0 0,-1 0 0 0 0,0 0 0 0 0,1 0 0 0 0,-1-1 1 0 0,1 0-1 0 0,-1 1 0 0 0,1-1 0 0 0,-1 0 0 0 0,6-1 0 0 0,19-5 111 0 0,-1-1 0 0 0,44-17-1 0 0,-55 17-213 0 0,0 0-14 0 0,1 0 1 0 0,-1-1 0 0 0,-1-1-1 0 0,25-18 1 0 0,-15 6-1564 0 0,31-34-1 0 0,-45 42 219 0 0,0-1 0 0 0,-1 0 0 0 0,0 0-1 0 0,9-20 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5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9616 0 0,'0'0'5610'0'0,"1"0"-5511"0"0,17 0-4307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5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 3224 0 0,'0'0'9480'0'0</inkml:trace>
  <inkml:trace contextRef="#ctx0" brushRef="#br0" timeOffset="1">394 5 10080 0 0,'30'0'2192'0'0,"-19"0"456"0"0,1 0-1304 0 0,5-4 951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6.4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245 224 1376 0 0,'0'0'65'0'0,"2"1"-6"0"0,-1-1 254 0 0,1 0 0 0 0,0 0 0 0 0,-1 0 0 0 0,1 0 0 0 0,0 0 0 0 0,0-1 0 0 0,-1 1 0 0 0,1-1 0 0 0,0 1 0 0 0,-1-1-1 0 0,1 1 1 0 0,-1-1 0 0 0,1 0 0 0 0,-1 0 0 0 0,1 0 0 0 0,-1 0 0 0 0,3-2 0 0 0,12-6 1290 0 0,-16 9-1568 0 0,0-1 1 0 0,1 1 0 0 0,-1 0 0 0 0,0 0-1 0 0,0 0 1 0 0,0 0 0 0 0,1 0 0 0 0,-1 0-1 0 0,0 0 1 0 0,0 0 0 0 0,0 0-1 0 0,1-1 1 0 0,-1 1 0 0 0,0 0 0 0 0,0 0-1 0 0,0 0 1 0 0,0 0 0 0 0,1-1 0 0 0,-1 1-1 0 0,0 0 1 0 0,0 0 0 0 0,0 0-1 0 0,0 0 1 0 0,0-1 0 0 0,0 1 0 0 0,0 0-1 0 0,0 0 1 0 0,0-1 0 0 0,0 1 0 0 0,1 0-1 0 0,-1 0 1 0 0,0-1 0 0 0,3-7 758 0 0,2 2-586 0 0,0-1 0 0 0,0 0 1 0 0,-1-1-1 0 0,0 1 0 0 0,0-1 0 0 0,-1 1 0 0 0,0-1 1 0 0,0 0-1 0 0,-1 0 0 0 0,0-1 0 0 0,-1 1 0 0 0,1-10 1 0 0,-9-18 239 0 0,4 19-439 0 0,0 13 21 0 0,1 2 15 0 0,1 1-17 0 0,0-1 0 0 0,0 1 0 0 0,0-1 0 0 0,0 1 0 0 0,0 0 0 0 0,-1 0 0 0 0,1-1 0 0 0,0 1 0 0 0,-1 0 0 0 0,1 0 1 0 0,-1 0-1 0 0,1 1 0 0 0,-1-1 0 0 0,1 0 0 0 0,-1 0 0 0 0,0 1 0 0 0,1-1 0 0 0,-1 1 0 0 0,0 0 0 0 0,1-1 0 0 0,-3 1 0 0 0,-4-2 39 0 0,8 2-60 0 0,-1 0 1 0 0,0 0 0 0 0,0 0 0 0 0,0 0-1 0 0,0 0 1 0 0,0 0 0 0 0,0 0-1 0 0,0 0 1 0 0,0 0 0 0 0,0 1 0 0 0,0-1-1 0 0,1 0 1 0 0,-1 0 0 0 0,0 1 0 0 0,0-1-1 0 0,0 1 1 0 0,0-1 0 0 0,1 1 0 0 0,-1-1-1 0 0,0 1 1 0 0,1-1 0 0 0,-2 2 0 0 0,-11 6 70 0 0,4-4-70 0 0,0 1 1 0 0,0 0-1 0 0,0 0 1 0 0,1 0-1 0 0,0 1 1 0 0,0 1-1 0 0,0-1 1 0 0,1 1-1 0 0,0 1 1 0 0,0-1-1 0 0,1 1 1 0 0,0 0-1 0 0,0 1 1 0 0,-4 10 0 0 0,-9 14-25 0 0,12-20-3 0 0,0 0 0 0 0,-8 21-1 0 0,-15 72 6 0 0,2 11 14 0 0,17-69 21 0 0,2 1 0 0 0,-2 55 0 0 0,10-88-20 0 0,0-3-2 0 0,1-1 1 0 0,1 1-1 0 0,3 18 1 0 0,-2-15-9 0 0,0-7-4 0 0,0 0-1 0 0,6 16 1 0 0,1 5 0 0 0,-8-26 13 0 0,0 0 0 0 0,0 0 0 0 0,0 0 0 0 0,0 0 0 0 0,1 0 0 0 0,-1-1 0 0 0,1 1 0 0 0,0 0 0 0 0,0-1 0 0 0,1 0 0 0 0,-1 1 0 0 0,1-1 0 0 0,-1 0 0 0 0,1 0 0 0 0,0-1 0 0 0,0 1 0 0 0,0-1 0 0 0,1 1 0 0 0,6 3 0 0 0,-4-3 5 0 0,1 0 1 0 0,0 0 0 0 0,0 0 0 0 0,0-1 0 0 0,0 0-1 0 0,1 0 1 0 0,-1-1 0 0 0,0 0 0 0 0,1-1 0 0 0,10 1 0 0 0,15-5-6 0 0,-21 3 0 0 0,1-1 0 0 0,-1 1 0 0 0,0-2 0 0 0,0 0 0 0 0,0 0 0 0 0,22-10 0 0 0,11-9-16 0 0,-30 16 6 0 0,0 0 1 0 0,-1-2-1 0 0,0 1 0 0 0,22-18 1 0 0,-9 2 19 0 0,-17 16 1 0 0,0-1 0 0 0,-1 0 1 0 0,0-1-1 0 0,10-11 0 0 0,10-13 3 0 0,-21 25-12 0 0,-1 0 0 0 0,0 0-1 0 0,0-1 1 0 0,0 0 0 0 0,5-11-1 0 0,54-137 229 0 0,-57 132-211 0 0,7-45 0 0 0,-1 7-109 0 0,7 14 78 0 0,-12 23 71 0 0,-8 21-39 0 0,0 0 0 0 0,0-1 1 0 0,0 1-1 0 0,1-9 0 0 0,4-8-55 0 0,-6 18 26 0 0,0 1-1 0 0,0 0 1 0 0,0 0 0 0 0,0-1-1 0 0,-1 1 1 0 0,1-4 0 0 0,0-3-39 0 0,2 2 52 0 0,-3 7 1578 0 0,0 3-1405 0 0,-6 19-31 0 0,0 2-15 0 0,-14 34 0 0 0,10-30-44 0 0,1 0 0 0 0,1 0 0 0 0,-5 35 0 0 0,2-9 4 0 0,4-25-118 0 0,1-6-26 0 0,1 1 0 0 0,1-1-1 0 0,-2 39 1 0 0,4-26 319 0 0,1-27-286 0 0,1 0 0 0 0,-1 0 0 0 0,1 0 0 0 0,1 0 0 0 0,-1-1 0 0 0,1 1 0 0 0,1 0 0 0 0,-1 0 0 0 0,4 9-1 0 0,2 2-82 0 0,-5-13 221 0 0,1 0 0 0 0,-1-1-1 0 0,6 9 1 0 0,-7-11-103 0 0,0-1-1 0 0,0 1 0 0 0,0 0 0 0 0,0-1 0 0 0,0 1 0 0 0,0 4 0 0 0,3 9-227 0 0,3 1 35 0 0,12 19 0 0 0,-7-17-4725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3.7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 22 1840 0 0,'0'0'6417'0'0,"1"-12"-525"0"0,2 3-1202 0 0,-3 11-4418 0 0,0 8 57 0 0,-1 1-1 0 0,-1-1 1 0 0,0 1-1 0 0,0-1 0 0 0,-1 0 1 0 0,-8 17-1 0 0,-5 16-275 0 0,12-35-53 0 0,1 0 0 0 0,0 0 0 0 0,-3 13 0 0 0,-6 19 0 0 0,6-26 0 0 0,5-6-12 0 0,1-6-56 0 0,0-27-5366 0 0,0 11-555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6.1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37 9184 0 0,'0'0'830'0'0,"3"-3"28"0"0,0 1 1999 0 0,23-17 980 0 0,-26 19-3778 0 0,0 0 1 0 0,1 0-1 0 0,-1 0 0 0 0,0 0 0 0 0,0-1 0 0 0,1 1 1 0 0,-1 0-1 0 0,0 0 0 0 0,1 0 0 0 0,-1-1 0 0 0,0 1 1 0 0,0 0-1 0 0,1 0 0 0 0,-1-1 0 0 0,0 1 1 0 0,0 0-1 0 0,0 0 0 0 0,1-1 0 0 0,-1 1 0 0 0,0 0 1 0 0,0-1-1 0 0,0 1 0 0 0,0 0 0 0 0,1-1 0 0 0,2-5-5145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6.5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10136 0 0,'0'0'6529'0'0</inkml:trace>
  <inkml:trace contextRef="#ctx0" brushRef="#br0" timeOffset="1">309 0 456 0 0,'2'2'4796'0'0,"7"7"4661"0"0,3-4-9738 0 0,-1-5-3167 0 0,2-5-1260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6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4144 0 0,'0'0'808'0'0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8.0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150 0 1376 0 0,'0'0'13576'0'0,"-2"2"-13191"0"0,-3 2-176 0 0,1 0 0 0 0,0 0-1 0 0,0 1 1 0 0,0-1 0 0 0,1 1 0 0 0,-1 0 0 0 0,-2 6-1 0 0,1-1 85 0 0,-1 0 0 0 0,0 0-1 0 0,-8 10 1 0 0,13-19-264 0 0,0 0 14 0 0,1 0 1 0 0,-1 0-1 0 0,1 1 0 0 0,-1-1 0 0 0,1 0 0 0 0,0 1 0 0 0,0-1 0 0 0,-1 0 0 0 0,1 1 0 0 0,0-1 0 0 0,0 0 0 0 0,0 1 0 0 0,0-1 0 0 0,1 0 0 0 0,-1 1 0 0 0,1 1 0 0 0,-1-2 40 0 0,0 1-27 0 0,0 0-1 0 0,0-1 1 0 0,0 1-1 0 0,0 0 1 0 0,1 0-1 0 0,-1 0 1 0 0,0-1-1 0 0,1 1 1 0 0,0 1-1 0 0,2 6 495 0 0,-6 2-36 0 0,1-8-424 0 0,1 7 120 0 0,1-8 136 0 0,-1-1-206 0 0,0 1-139 0 0,-1 1-1 0 0,1-1 1 0 0,-1 0-1 0 0,0 0 1 0 0,0 0-1 0 0,1-1 1 0 0,-4 3-1 0 0,-13 10 2072 0 0,15-9-2059 0 0,6-5 10 0 0,9-5 43 0 0,-3 0-67 0 0,1 0 1 0 0,0 1-1 0 0,0 0 1 0 0,12-3 0 0 0,-8 3-14 0 0,21-10 0 0 0,-26 10 14 0 0,0 1 0 0 0,0 0 0 0 0,1 1 0 0 0,-1 0 0 0 0,1 0 0 0 0,-1 1 0 0 0,1 1 0 0 0,0-1 0 0 0,-1 2 0 0 0,17 1 0 0 0,-2 1 0 0 0,-19 0 0 0 0,0-1 0 0 0,0-1 0 0 0,1 1 0 0 0,11 11 0 0 0,18 13 0 0 0,-31-24 0 0 0,0 0 0 0 0,9 13 0 0 0,-12-14 0 0 0,0 0 0 0 0,0 0 0 0 0,0 0 0 0 0,0 0 0 0 0,0 0 0 0 0,0 1 0 0 0,0-1 0 0 0,0 0 0 0 0,-1 0 0 0 0,1 1 0 0 0,-1-1 0 0 0,1 0 0 0 0,-1 1 0 0 0,1 1 0 0 0,0 2 0 0 0,2-1 0 0 0,11 26 0 0 0,-12-27 0 0 0,6 23 0 0 0,-7-24 0 0 0,1 15 0 0 0,-4 2 0 0 0,2 7 0 0 0,0-25 0 0 0,0 1 0 0 0,0-1 0 0 0,0 0 0 0 0,0 1 0 0 0,0-1 0 0 0,-1 0 0 0 0,1 1 0 0 0,0-1 0 0 0,-1 0 0 0 0,1 1 0 0 0,-1-1 0 0 0,1 0 0 0 0,-1 1 0 0 0,0-1 0 0 0,1 0 0 0 0,-1 0 0 0 0,0 0 0 0 0,0 0 0 0 0,-2 2 0 0 0,2-2 0 0 0,0 1 0 0 0,-1-1 0 0 0,1 0 0 0 0,0 1 0 0 0,0-1 0 0 0,0 1 0 0 0,0 0 0 0 0,0-1 0 0 0,0 1 0 0 0,1 0 0 0 0,-1-1 0 0 0,0 3 0 0 0,-3 4 0 0 0,-2-1 0 0 0,-1 8 0 0 0,7-11 0 0 0,0-1 0 0 0,-12 7 0 0 0,2-2 0 0 0,-16 16 38 0 0,24-22 159 0 0,-9 2 378 0 0,-12 3 219 0 0,16-6-765 0 0,1 1 0 0 0,-1 0 0 0 0,1 0 0 0 0,-6 4 1 0 0,11-6-42 0 0,1 0 0 0 0,0 1 0 0 0,-1-1 0 0 0,1 0 0 0 0,-1 0 0 0 0,1 0 0 0 0,-1 1 0 0 0,1-1 1 0 0,0 0-1 0 0,-1 0 0 0 0,1 0 0 0 0,-1 0 0 0 0,1 0 0 0 0,-1 0 0 0 0,1 0 0 0 0,-1 0 1 0 0,1 0-1 0 0,0 0 0 0 0,-1 0 0 0 0,1 0 0 0 0,-1 0 0 0 0,-10 0-6 0 0,-8 2 170 0 0,0-1 0 0 0,-24-1 0 0 0,24 0-75 0 0,12-2 187 0 0,4 0-203 0 0,0 0-12 0 0,1 1-1 0 0,-1 0 0 0 0,0 1 1 0 0,0-1-1 0 0,0 0 0 0 0,-4 1 1 0 0,5 0 147 0 0,0-1-115 0 0,-23-4 10 0 0,19 1-38 0 0,2 3 1 0 0,-10 2-44 0 0,4 3 1 0 0,9-4-9 0 0,1 0 1 0 0,-1 0 0 0 0,0 0-1 0 0,1 0 1 0 0,-1 0 0 0 0,1 0-1 0 0,-1 0 1 0 0,0 0 0 0 0,1 0-1 0 0,-1 0 1 0 0,1-1 0 0 0,-1 1-1 0 0,1 0 1 0 0,-1 0-1 0 0,1-1 1 0 0,-1 1 0 0 0,1 0-1 0 0,-1-1 1 0 0,-1 0 0 0 0,-1 0-3 0 0,-1 1 0 0 0,-11 0 0 0 0,12 1 0 0 0,-11-4-11 0 0,10 1 6 0 0,1 2-80 0 0,-2-3-1045 0 0,5-1-3301 0 0,5-10-3394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0:28.8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51 1376 0 0,'0'0'7088'0'0,"-8"-6"-4966"0"0,4 2 2068 0 0,4 3-4821 0 0,-2-6 3884 0 0,2 7-3037 0 0,0-1 1 0 0,0 1 0 0 0,1-1 0 0 0,-1 1 0 0 0,1-1 0 0 0,-1 1 0 0 0,0 0 0 0 0,1-1 0 0 0,-1 1-1 0 0,1-1 1 0 0,-1 1 0 0 0,1 0 0 0 0,-1 0 0 0 0,1-1 0 0 0,-1 1 0 0 0,1 0 0 0 0,-1 0 0 0 0,1 0-1 0 0,0-1 1 0 0,10-2-5 0 0,1 1 1 0 0,-1-1-1 0 0,0 2 0 0 0,13-1 0 0 0,27-4 265 0 0,-50 6-471 0 0,14-3 40 0 0,-1 1 0 0 0,1 0 0 0 0,16 1 0 0 0,87 6 498 0 0,-27-1-193 0 0,-10 2-136 0 0,-51-4-131 0 0,32-2 0 0 0,-21-1-70 0 0,-3-2 40 0 0,-30 2-43 0 0,0 0 0 0 0,1 0 0 0 0,-1 1 0 0 0,1 0 0 0 0,9 1 0 0 0,-13 0 4 0 0,1 0 0 0 0,0 0 0 0 0,0-1 0 0 0,-1 0-1 0 0,1 0 1 0 0,0-1 0 0 0,9-1 0 0 0,-13 2 8 0 0,-1 0 1 0 0,1 0-1 0 0,-1 0 0 0 0,1 0 1 0 0,-1 0-1 0 0,1 0 0 0 0,-1 0 1 0 0,1 0-1 0 0,-1 1 0 0 0,2 0 1 0 0,0 1 182 0 0,-10-1-125 0 0,-29 4-1269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18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1151 267 6448 0 0,'0'0'11063'0'0,"-1"-2"-10645"0"0,-7-16 291 0 0,7 17-94 0 0,1-14 907 0 0,-2 12-1280 0 0,-7-7-29 0 0,7 8-12 0 0,-3-5 229 0 0,2 5-293 0 0,1 0 0 0 0,-1 1 1 0 0,1-1-1 0 0,-1 1 1 0 0,0 0-1 0 0,0 0 0 0 0,-4-2 1 0 0,-13-4 349 0 0,1 0-559 0 0,17 7 61 0 0,0 0 0 0 0,0-1-1 0 0,0 1 1 0 0,0-1 0 0 0,0 0-1 0 0,0 1 1 0 0,0-1 0 0 0,1 0-1 0 0,-3-1 1 0 0,-17-12 104 0 0,19 12 90 0 0,1 1-162 0 0,1 0 0 0 0,-1 0 0 0 0,1 0 0 0 0,-1 1 0 0 0,0-1 0 0 0,1 0-1 0 0,-1 1 1 0 0,0-1 0 0 0,0 0 0 0 0,0 1 0 0 0,-1-1 0 0 0,0-1 21 0 0,-12-7-54 0 0,0 0 0 0 0,-18-7-1 0 0,30 15-38 0 0,0 0 70 0 0,1-1 0 0 0,-1 1-1 0 0,1 0 1 0 0,-1 0 0 0 0,1-1-1 0 0,0 1 1 0 0,-1 0 0 0 0,1-1-1 0 0,-1-1 1 0 0,1 1 49 0 0,-1 0-1 0 0,1 0 1 0 0,0 1-1 0 0,-1-1 1 0 0,0 0 0 0 0,1 1-1 0 0,-1-1 1 0 0,0 1 0 0 0,0 0-1 0 0,-3-2 1 0 0,-6-2 46 0 0,-5-2 258 0 0,-24-8-1 0 0,-19-5-575 0 0,39 10 204 0 0,17 8 1 0 0,-1 0 0 0 0,1 1 1 0 0,0-1-1 0 0,-1 1 1 0 0,1 0-1 0 0,-1 0 0 0 0,-3-1 1 0 0,-10-2 42 0 0,12 2-26 0 0,0 1-1 0 0,0 0 0 0 0,0 0 0 0 0,-9 0 1 0 0,-88 6 48 0 0,91-4-66 0 0,1-1 0 0 0,-19-3 0 0 0,-8 0 0 0 0,-21 3 166 0 0,55 0-157 0 0,1 0 1 0 0,-1 1 0 0 0,0-1 0 0 0,1 1 0 0 0,0-1 0 0 0,-1 1 0 0 0,-3 2 0 0 0,-9 1-52 0 0,-1-3 14 0 0,15-2 25 0 0,0 1 1 0 0,0 0 0 0 0,-1 0-1 0 0,1 0 1 0 0,0 0-1 0 0,0 0 1 0 0,0 0-1 0 0,0 0 1 0 0,-1 0 0 0 0,1 0-1 0 0,0 1 1 0 0,0-1-1 0 0,0 0 1 0 0,0 1-1 0 0,0-1 1 0 0,-2 2-1 0 0,-2 1 22 0 0,-39 12 45 0 0,28-9-66 0 0,0 0-1 0 0,0 2 0 0 0,0 0 1 0 0,1 0-1 0 0,-26 21 0 0 0,24-14-76 0 0,14-12 79 0 0,1 0 0 0 0,-1-1 0 0 0,0 1 0 0 0,0-1 0 0 0,0 0-1 0 0,0 0 1 0 0,-6 2 0 0 0,7-3 0 0 0,0 0 0 0 0,0 0 0 0 0,1-1 0 0 0,-1 1 0 0 0,0 1 0 0 0,0-1 0 0 0,-3 2 0 0 0,1 6 0 0 0,3-6 0 0 0,0 2 0 0 0,-1-4 0 0 0,-10 18 0 0 0,3-4 0 0 0,1 0 0 0 0,-10 24 0 0 0,0 3 0 0 0,17-40 0 0 0,0 0 0 0 0,0 0 0 0 0,1 0 0 0 0,-1 0 0 0 0,0 0 0 0 0,1 0 0 0 0,0 0 0 0 0,-1 4 0 0 0,-4 14 0 0 0,-7 24 0 0 0,9-34 0 0 0,0 1 0 0 0,1 0 0 0 0,0 0 0 0 0,1-1 0 0 0,-1 14 0 0 0,-3 27 0 0 0,3-40 0 0 0,0 0 0 0 0,1-1 0 0 0,0 1 0 0 0,1 0 0 0 0,0 0 0 0 0,1-1 0 0 0,4 22 0 0 0,-4-25 0 0 0,0-1 0 0 0,-1 1 0 0 0,1 0 0 0 0,-2 9 0 0 0,1-10 0 0 0,0 0 0 0 0,0 0 0 0 0,0-1 0 0 0,1 1 0 0 0,-1 0 0 0 0,3 7 0 0 0,2 8 0 0 0,-1-7 0 0 0,0-10 0 0 0,-1-1 0 0 0,5 19-2 0 0,3 7 58 0 0,11 5-62 0 0,-3-7-73 0 0,-12-18 111 0 0,0 0-1 0 0,6 13 1 0 0,-10-19-40 0 0,-1 0 1 0 0,1 0-1 0 0,0 0 0 0 0,0 0 0 0 0,0 0 0 0 0,0-1 0 0 0,1 0 1 0 0,-1 1-1 0 0,1-1 0 0 0,-1 0 0 0 0,1-1 0 0 0,4 2 0 0 0,15 10 14 0 0,-10-4-6 0 0,-11-7 0 0 0,0 0 0 0 0,0-1 0 0 0,1 1 0 0 0,-1 0 0 0 0,1-1 0 0 0,-1 0 0 0 0,1 1 0 0 0,-1-1 0 0 0,6 1 0 0 0,3 0 0 0 0,0 2 0 0 0,1-1 0 0 0,-1 1 0 0 0,16 8 0 0 0,-25-10 0 0 0,0-1 0 0 0,1 0 0 0 0,-1 0 0 0 0,1 0 0 0 0,-1 0 0 0 0,1-1 0 0 0,2 2 0 0 0,1-1 0 0 0,1 0 0 0 0,-1 1 0 0 0,0 0 0 0 0,-1 1 0 0 0,11 5 0 0 0,-11-6 0 0 0,0 0 0 0 0,0-1 0 0 0,1 1 0 0 0,-1-1 0 0 0,0 0 0 0 0,1-1 0 0 0,-1 1 0 0 0,7-1 0 0 0,-6 0 0 0 0,1 1 0 0 0,-1-1 0 0 0,1 1 0 0 0,7 2 0 0 0,-3 1 0 0 0,0-2 0 0 0,1 1 0 0 0,-1-1 0 0 0,1-1 0 0 0,-1 0 0 0 0,1-1 0 0 0,-1 0 0 0 0,1-1 0 0 0,0 0 0 0 0,-1 0 0 0 0,1-2 0 0 0,15-4 0 0 0,-16 5 19 0 0,-1-1 0 0 0,1 2 0 0 0,1 0 0 0 0,-1 0-1 0 0,11 1 1 0 0,31-3 151 0 0,-50 3-199 0 0,0-1 0 0 0,-1 0 1 0 0,1 0-1 0 0,-1 0 0 0 0,1 0 0 0 0,3-3 1 0 0,-1 4-47 0 0,-2 2 86 0 0,-1-1 0 0 0,1-1 0 0 0,0 1 0 0 0,0 0 1 0 0,-1-1-1 0 0,1 0 0 0 0,6 1 0 0 0,-2-2 6 0 0,-1 0 0 0 0,1 0 0 0 0,0-1 0 0 0,11-4 1 0 0,-14 3-54 0 0,1 0 8 0 0,20-1-83 0 0,-13 2 108 0 0,0-1 0 0 0,0 0 0 0 0,-1-1 1 0 0,12-5-1 0 0,5-2 2 0 0,6-6 1 0 0,-28 13 0 0 0,1 1 0 0 0,-1-1 0 0 0,0 1 0 0 0,1 1 0 0 0,0-1 0 0 0,11-2 0 0 0,-11 4 0 0 0,-1-1 0 0 0,0 0 0 0 0,0 0 0 0 0,7-3 0 0 0,-11 4 0 0 0,1 0 0 0 0,-1 0 0 0 0,1-1 0 0 0,-1 1 0 0 0,1-1 0 0 0,-1 0 0 0 0,0 1 0 0 0,0-1 0 0 0,0 0 0 0 0,0 0 0 0 0,2-4 0 0 0,-3 5 0 0 0,0-1 0 0 0,1 1 0 0 0,-1 0 0 0 0,0 0 0 0 0,0-1 0 0 0,0 1 0 0 0,1 0 0 0 0,-1 0 0 0 0,1 0 0 0 0,-1 0 0 0 0,1 1 0 0 0,-1-1 0 0 0,1 0 0 0 0,-1 1 0 0 0,1-1 0 0 0,0 1 0 0 0,1-1 0 0 0,-1 1 0 0 0,0-1 0 0 0,0 0 0 0 0,0 1 0 0 0,0-1 0 0 0,0 0 0 0 0,0 0 0 0 0,0 0 0 0 0,0 0 0 0 0,0-1 0 0 0,0 1 0 0 0,2-3 0 0 0,-2 1 0 0 0,1 1 0 0 0,-1-1 0 0 0,1 1 0 0 0,-1 0 0 0 0,1 0 0 0 0,4-3 0 0 0,-5 5 0 0 0,-1-1 0 0 0,1 0 0 0 0,-1 1 0 0 0,0-1 0 0 0,1 0 0 0 0,-1 0 0 0 0,0 1 0 0 0,1-1 0 0 0,-1 0 0 0 0,0-1 0 0 0,0 1 0 0 0,0 0 0 0 0,2-2 0 0 0,2-3 0 0 0,6-2 0 0 0,-9 6 0 0 0,1 0 0 0 0,0 0 0 0 0,-1 0 0 0 0,1 0 0 0 0,-1 0 0 0 0,0-1 0 0 0,1 1 0 0 0,-1-1 0 0 0,3-5 0 0 0,12-13 0 0 0,-5 1 0 0 0,-4 6 11 0 0,-8 8 37 0 0,-1 1 20 0 0,5-14 247 0 0,-4 17-57 0 0,1-8-110 0 0,-1 8-138 0 0,1 1 0 0 0,0 0 0 0 0,0-1 0 0 0,-1 1 0 0 0,1 0 0 0 0,0 0 0 0 0,0-1 0 0 0,0 1 0 0 0,2-2 0 0 0,-2 2-1 0 0,0 0-1 0 0,0 0 0 0 0,0 0 1 0 0,0 0-1 0 0,0 0 0 0 0,0 0 1 0 0,0-1-1 0 0,0 1 0 0 0,-1 0 1 0 0,1-1-1 0 0,0-1 0 0 0,0-3 27 0 0,-1 4-26 0 0,0 1 0 0 0,0 0 0 0 0,0 0 0 0 0,1 0 1 0 0,-1 0-1 0 0,0-1 0 0 0,1 1 0 0 0,-1 0 0 0 0,0 0 0 0 0,1 0 1 0 0,0 0-1 0 0,-1 0 0 0 0,1 0 0 0 0,-1 0 0 0 0,2-1 1 0 0,-1 1-8 0 0,-1 1 1 0 0,0 0-1 0 0,0-1 1 0 0,1 1-1 0 0,-1 0 1 0 0,0-1-1 0 0,0 1 1 0 0,0 0-1 0 0,1-1 1 0 0,-1 1 0 0 0,0 0-1 0 0,0-1 1 0 0,0 1-1 0 0,0-1 1 0 0,0 1-1 0 0,0 0 1 0 0,0-1-1 0 0,0 1 1 0 0,0-1-1 0 0,0 1 1 0 0,0 0-1 0 0,0-1 1 0 0,0 1 0 0 0,0 0-1 0 0,-1-1 1 0 0,1 1-1 0 0,0-1 1 0 0,0 0-1 0 0,-1 1 4 0 0,1-1 1 0 0,0 0-1 0 0,-1 0 0 0 0,1 0 0 0 0,0 1 0 0 0,0-1 0 0 0,0 0 1 0 0,0 0-1 0 0,0 0 0 0 0,0 0 0 0 0,0 1 0 0 0,0-1 0 0 0,0-2 1 0 0,9-37 14 0 0,-8 37 22 0 0,-1-42 107 0 0,2 36-102 0 0,9-8-25 0 0,-11 16-20 0 0,1 1 0 0 0,-1-1 0 0 0,0 1 0 0 0,1-1 1 0 0,-1 1-1 0 0,1-1 0 0 0,-1 1 0 0 0,0-1 0 0 0,0 1 0 0 0,1-1 0 0 0,-1 1 1 0 0,0-1-1 0 0,0 1 0 0 0,0-1 0 0 0,0 0 0 0 0,0 1 0 0 0,0-1 0 0 0,0 1 1 0 0,0-2-1 0 0,0-6-13 0 0,0 7 10 0 0,0 0 2 0 0,0 1 1 0 0,0-1-1 0 0,0 0 1 0 0,0 1-1 0 0,0-1 0 0 0,0 1 1 0 0,0-1-1 0 0,0 0 1 0 0,0 1-1 0 0,-1-1 1 0 0,1 1-1 0 0,0-1 1 0 0,0 1-1 0 0,-1-1 0 0 0,1 1 1 0 0,0-1-1 0 0,0 1 1 0 0,-1-1-1 0 0,1 1 1 0 0,-1-1-1 0 0,0 0 0 0 0,-5-5 11 0 0,6 2-16 0 0,-1-2 58 0 0,-15-17-45 0 0,13 18-6 0 0,2 3 1 0 0,-1 0 0 0 0,1 0 0 0 0,-1 1 0 0 0,0-1 0 0 0,0 0 0 0 0,0 1 0 0 0,0-1 0 0 0,0 1 0 0 0,-3-2-1 0 0,-5-6 18 0 0,9 7-19 0 0,0 1 0 0 0,0 0 0 0 0,0 0 1 0 0,-1 0-1 0 0,1 0 0 0 0,0 0 0 0 0,-1 0 0 0 0,1 0 0 0 0,-1 0 1 0 0,1 0-1 0 0,-1 1 0 0 0,1-1 0 0 0,-1 1 0 0 0,1-1 0 0 0,-1 1 1 0 0,-1-1-1 0 0,1 1 3 0 0,1 0 1 0 0,-1 0 0 0 0,1-1-1 0 0,-1 1 1 0 0,1-1-1 0 0,-1 1 1 0 0,1-1 0 0 0,-3-1-1 0 0,-7-6 7 0 0,9 6-6 0 0,0 0 1 0 0,-1 1-1 0 0,1-1 1 0 0,-1 1-1 0 0,1-1 1 0 0,-6-1-1 0 0,7 3-6 0 0,0 0 0 0 0,0-1 0 0 0,0 1 0 0 0,1 0-1 0 0,-1-1 1 0 0,0 1 0 0 0,0 0 0 0 0,1-1-1 0 0,-1 1 1 0 0,0-1 0 0 0,1 1 0 0 0,-1-1-1 0 0,0 0 1 0 0,-5-11 12 0 0,5 11-6 0 0,1 0 0 0 0,0 0-1 0 0,-1 0 1 0 0,1 0 0 0 0,-1 0-1 0 0,1 0 1 0 0,-1 0-1 0 0,1 1 1 0 0,-1-1 0 0 0,0 0-1 0 0,1 0 1 0 0,-1 1 0 0 0,0-1-1 0 0,0 0 1 0 0,0 1-1 0 0,1-1 1 0 0,-1 1 0 0 0,0-1-1 0 0,-2 0 1 0 0,2 0 6 0 0,0 1-8 0 0,1 0 1 0 0,-1-1 0 0 0,1 1-1 0 0,0 0 1 0 0,-1 0-1 0 0,1-1 1 0 0,0 1 0 0 0,-1 0-1 0 0,1-1 1 0 0,0 1-1 0 0,-1-1 1 0 0,1 1 0 0 0,0 0-1 0 0,0-1 1 0 0,-1 1-1 0 0,1-1 1 0 0,0 1 0 0 0,0-1-1 0 0,0 0 1 0 0,-2-2 8 0 0,-25-30-235 0 0,26 32 133 0 0,-1 0 168 0 0,-1-1-38 0 0,1 1-1 0 0,-1-1 0 0 0,1 1 1 0 0,-1 0-1 0 0,0 0 0 0 0,-4-1 1 0 0,-20-6 148 0 0,-1 1-190 0 0,19 7 2 0 0,3 0 7 0 0,6 0-12 0 0,-1 0-1 0 0,0 0 1 0 0,1 0 0 0 0,-1 0 0 0 0,1-1 0 0 0,-1 1-1 0 0,1 0 1 0 0,-1 0 0 0 0,0-1 0 0 0,1 1 0 0 0,-1 0-1 0 0,1-1 1 0 0,-1 1 0 0 0,1 0 0 0 0,0-1 0 0 0,-1 1-1 0 0,1-1 1 0 0,-1 1 0 0 0,1-1 0 0 0,0 1 0 0 0,-1-1-1 0 0,1 1 1 0 0,0-2 0 0 0,0 2-2 0 0,-2-1-157 0 0,-1-1 110 0 0,-10-5 241 0 0,10 5-60 0 0,27-1-6770 0 0,-19 2 4593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0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 1 456 0 0,'0'0'18743'0'0,"1"1"-18585"0"0,10 27 971 0 0,-7-13-309 0 0,-3-11-671 0 0,-1 0-131 0 0,0 0 0 0 0,0 0 0 0 0,-1 1 0 0 0,1-1 0 0 0,-1 0 0 0 0,0 0 0 0 0,-3 7-1 0 0,0 4 24 0 0,3-13-36 0 0,0 1-1 0 0,1-1 0 0 0,-1 0 0 0 0,0 1 0 0 0,0-1 0 0 0,0 0 1 0 0,-1 0-1 0 0,1 0 0 0 0,0 0 0 0 0,-1 0 0 0 0,0 0 1 0 0,1 0-1 0 0,-1 0 0 0 0,-3 2 0 0 0,2-2 3 0 0,1 0-1 0 0,0 0 1 0 0,0 0 0 0 0,0 1-1 0 0,0-1 1 0 0,1 1 0 0 0,-3 2-1 0 0,2-1-80 0 0,0-1-1 0 0,0 0 0 0 0,-1 0 1 0 0,1 0-1 0 0,-1 0 0 0 0,-3 3 1 0 0,-14 16-3960 0 0,14-12-2341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0.8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333 1 3680 0 0,'0'0'10454'0'0,"-1"2"-9538"0"0,-2 2-672 0 0,1 0 1 0 0,-1 0-1 0 0,0 0 0 0 0,0 0 0 0 0,-1 0 0 0 0,-5 4 0 0 0,7-6 264 0 0,1-2-17 0 0,-32 20 892 0 0,24-12-1206 0 0,-20 17 618 0 0,12-14 11 0 0,9-6-718 0 0,-21 16 231 0 0,14-12-260 0 0,13-7-51 0 0,0-1 1 0 0,-1 0-1 0 0,1 1 1 0 0,0-1 0 0 0,0 1-1 0 0,0-1 1 0 0,0 1 0 0 0,1 0-1 0 0,-1 0 1 0 0,-2 4-1 0 0,2-4-8 0 0,-3 5 0 0 0,-17 9 0 0 0,-3 1 0 0 0,19-14 0 0 0,1 0 0 0 0,0 1 0 0 0,1-1 0 0 0,-1 1 0 0 0,-8 8 0 0 0,-27 28-6745 0 0,35-29 403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1.3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440 1 10136 0 0,'0'0'769'0'0,"-1"1"-530"0"0,-11 5 629 0 0,8-5-410 0 0,1 1-1 0 0,0 0 0 0 0,0-1 0 0 0,0 1 1 0 0,0 1-1 0 0,0-1 0 0 0,0 0 0 0 0,-4 5 1 0 0,3-4-59 0 0,0 1 1 0 0,0-1 0 0 0,0 0 0 0 0,-1 0-1 0 0,-7 4 1 0 0,11-7-354 0 0,1 1 1 0 0,-1-1-1 0 0,0 1 0 0 0,0 0 0 0 0,1-1 1 0 0,-1 1-1 0 0,0 0 0 0 0,1-1 1 0 0,-1 1-1 0 0,1 0 0 0 0,-1 0 0 0 0,0 1 1 0 0,-3 4 38 0 0,-25 19 479 0 0,22-19-316 0 0,0 0-1 0 0,0 0 0 0 0,1 0 1 0 0,-7 9-1 0 0,10-12-195 0 0,1 0-1 0 0,-1 0 0 0 0,0-1 1 0 0,0 1-1 0 0,0-1 1 0 0,-3 3-1 0 0,2-3-114 0 0,1 1-1 0 0,0-1 0 0 0,0 1 0 0 0,-5 5 0 0 0,5-5 34 0 0,1 0 14 0 0,-1 1 0 0 0,0-1 0 0 0,0 0-1 0 0,0 0 1 0 0,0-1 0 0 0,0 1 0 0 0,-4 2-1 0 0,0 0-11 0 0,0 0-1 0 0,-10 11 0 0 0,-7 6-137 0 0,18-15-351 0 0,3-3 366 0 0,-4 1-257 0 0,1-1 0 0 0,-1 0 0 0 0,0-1 0 0 0,0 1 0 0 0,-1-1 0 0 0,-7 2 0 0 0,11-4-39 0 0,0 1-1 0 0,-1 0 0 0 0,1 0 0 0 0,0 1 0 0 0,-7 4 0 0 0,7-3-326 0 0,-1-1 0 0 0,0 0 1 0 0,-11 4-1 0 0,2-1-1714 0 0,5-1-873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1.7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1067 0 4608 0 0,'0'0'208'0'0,"-2"2"-9"0"0,-8 2-158 0 0,-21 11 657 0 0,5-4 1001 0 0,15-7 2286 0 0,9-1-3257 0 0,-7 9-6 0 0,7-10 446 0 0,1-2-1120 0 0,0 0 0 0 0,0 1 0 0 0,0-1 0 0 0,0 0 0 0 0,0 0 0 0 0,0 0 0 0 0,0 1 0 0 0,1-1 0 0 0,-1 0 0 0 0,0 1 0 0 0,0-1 0 0 0,0 1 0 0 0,0-1 0 0 0,0 1 0 0 0,1-1 0 0 0,-1 1 0 0 0,0 0 0 0 0,1-1 0 0 0,-1 1 0 0 0,0 0 0 0 0,1 0 0 0 0,-1-1 0 0 0,1 1 0 0 0,-1 1 0 0 0,-1 0 50 0 0,0 0 0 0 0,0 0-1 0 0,1 0 1 0 0,-1 0 0 0 0,0-1 0 0 0,-1 1 0 0 0,1-1 0 0 0,0 1 0 0 0,0-1 0 0 0,-1 0 0 0 0,1 0 0 0 0,0 0 0 0 0,-1 0 0 0 0,-3 1 0 0 0,-6 2 80 0 0,5 0-152 0 0,2-1-40 0 0,0-1 1 0 0,0 1-1 0 0,-1-1 1 0 0,1 0-1 0 0,-7 1 0 0 0,-11 4-1416 0 0,11-3-4115 0 0</inkml:trace>
  <inkml:trace contextRef="#ctx0" brushRef="#br0" timeOffset="1">443 326 5064 0 0,'0'0'2145'0'0,"-1"2"-337"0"0,-1 1-1311 0 0,0-1 0 0 0,-1 1 0 0 0,1-1 0 0 0,0 0 0 0 0,-1 0 0 0 0,0 1 0 0 0,1-2 0 0 0,-7 4 0 0 0,6-3-253 0 0,-1 1 0 0 0,0-1 0 0 0,1 1 0 0 0,-5 4 0 0 0,5-4-56 0 0,0 0-1 0 0,0-1 0 0 0,0 1 0 0 0,0-1 1 0 0,-5 2-1 0 0,-11 9 562 0 0,15-10-655 0 0,0 1 0 0 0,0-1 0 0 0,-1-1-1 0 0,-6 4 1 0 0,7-4-47 0 0,0 0 1 0 0,0 1-1 0 0,0-1 0 0 0,0 1 1 0 0,0 0-1 0 0,-6 6 0 0 0,2-2 60 0 0,0 1 0 0 0,-1-1 0 0 0,0-1 0 0 0,0 0 0 0 0,-1 0 0 0 0,0-1 0 0 0,-10 4 0 0 0,17-8 116 0 0,-9 11-608 0 0,2-4 187 0 0,-1 0-1 0 0,-17 10 1 0 0,-8 6 302 0 0,-16 13-2320 0 0,19-13-3153 0 0,14-13 1032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4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0 132 3224 0 0,'0'0'505'0'0,"3"0"914"0"0,5 0 780 0 0,33-1 4539 0 0,-35 1-6494 0 0,0-1-1 0 0,0 0 1 0 0,0 0 0 0 0,0-1-1 0 0,-1 0 1 0 0,1 0 0 0 0,0 0-1 0 0,6-4 1 0 0,12-5 210 0 0,-19 9-385 0 0,0 0 0 0 0,0 0 0 0 0,9-6-1 0 0,-2 0-6 0 0,-8 5-46 0 0,1 0 1 0 0,-1 0-1 0 0,0 0 0 0 0,0-1 1 0 0,0 1-1 0 0,3-5 0 0 0,-2 2-8 0 0,2-4 27 0 0,-4-14-14 0 0,-4 15-21 0 0,1 9 0 0 0,0 0 0 0 0,0-1 0 0 0,0 1 0 0 0,0 0 0 0 0,0 0 0 0 0,0 0 0 0 0,-1-1 0 0 0,1 1 0 0 0,0 0 0 0 0,0 0 0 0 0,0 0 0 0 0,0-1 0 0 0,0 1 0 0 0,0 0 0 0 0,-1 0 0 0 0,1 0 0 0 0,0 0 0 0 0,0-1 0 0 0,0 1 0 0 0,-1 0 0 0 0,1 0 0 0 0,0 0 0 0 0,0 0 0 0 0,0 0 0 0 0,-1 0 0 0 0,1 0 0 0 0,0 0 0 0 0,0-1 0 0 0,0 1 0 0 0,-1 0 0 0 0,1 0 0 0 0,-1 0 0 0 0,-12 4 0 0 0,1 2 0 0 0,10-3 17 0 0,0 0-1 0 0,0 0 1 0 0,1 0-1 0 0,0 0 0 0 0,-1 0 1 0 0,1 0-1 0 0,0 0 0 0 0,-1 6 1 0 0,-2 6 85 0 0,2-8-25 0 0,0 1 1 0 0,1 0-1 0 0,0 0 0 0 0,0-1 1 0 0,0 1-1 0 0,1 0 1 0 0,0 0-1 0 0,1 0 0 0 0,0 0 1 0 0,0 0-1 0 0,1 0 1 0 0,0-1-1 0 0,0 1 1 0 0,1-1-1 0 0,0 1 0 0 0,7 12 1 0 0,-9-18-78 0 0,0-1 1 0 0,0 1 0 0 0,0-1-1 0 0,1 0 1 0 0,-1 1-1 0 0,0-1 1 0 0,1 0-1 0 0,0 0 1 0 0,-1 0 0 0 0,1 0-1 0 0,-1 0 1 0 0,1 0-1 0 0,0 0 1 0 0,0 0 0 0 0,-1-1-1 0 0,1 1 1 0 0,2 0-1 0 0,12-1-12 0 0,23-11-120 0 0,-16 2 60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2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333 0 3680 0 0,'0'0'284'0'0,"-6"6"2102"0"0,-32 28 5161 0 0,32-29-6652 0 0,0 1 0 0 0,-13 7 1 0 0,13-9-486 0 0,0 0 0 0 0,0 0 0 0 0,-10 11 0 0 0,1 0-180 0 0,0-1-1 0 0,-1 0 0 0 0,0-1 0 0 0,-31 18 0 0 0,-9 9-584 0 0,36-24-229 0 0,-1 0-4244 0 0,4-6-1022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2.6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1296 1 4144 0 0,'0'0'319'0'0,"-3"3"69"0"0,-6 10 1889 0 0,-1 0 1 0 0,0-1 0 0 0,-20 18 0 0 0,-18 21 1395 0 0,26-23-3085 0 0,-1-1 0 0 0,-40 34 0 0 0,51-50-576 0 0,-16 20-1 0 0,20-21-26 0 0,-1 0 1 0 0,-1-1 0 0 0,-16 14 0 0 0,17-15-581 0 0,-1 0 0 0 0,-8 11 1 0 0,-11 9-3598 0 0,28-27 4004 0 0,1-1 1 0 0,-1 1-1 0 0,1 0 0 0 0,-1-1 1 0 0,0 1-1 0 0,1-1 1 0 0,0 1-1 0 0,-1 0 0 0 0,1-1 1 0 0,-1 1-1 0 0,1 0 0 0 0,0-1 1 0 0,-1 1-1 0 0,1 0 1 0 0,0 1-1 0 0,-2 2-467 0 0,-8 8-1489 0 0,-1 2-948 0 0</inkml:trace>
  <inkml:trace contextRef="#ctx0" brushRef="#br0" timeOffset="1">756 565 5840 0 0,'-2'2'132'0'0,"-36"46"344"0"0,22-30 552 0 0,1 1 1 0 0,0 0-1 0 0,1 1 1 0 0,-11 24-1 0 0,22-40-675 0 0,0 1 0 0 0,0-1 0 0 0,0 0 0 0 0,-1 0 0 0 0,0 0 0 0 0,1 0 0 0 0,-10 6 0 0 0,7-6 388 0 0,0 2 0 0 0,-10 10 0 0 0,9-3 225 0 0,-3 4 76 0 0,5-12-826 0 0,0 1 1 0 0,0 0-1 0 0,1-1 1 0 0,0 2-1 0 0,-6 10 0 0 0,-5 5 38 0 0,10-11-162 0 0,0-1 0 0 0,-1-1 1 0 0,0 1-1 0 0,-10 10 0 0 0,-33 36-3709 0 0,36-42 106 0 0,1-3-2323 0 0</inkml:trace>
  <inkml:trace contextRef="#ctx0" brushRef="#br0" timeOffset="2">168 1481 15056 0 0,'0'0'1511'0'0,"1"3"-1381"0"0,0 5 177 0 0,0-1 0 0 0,0 0 1 0 0,-1 1-1 0 0,0-1 0 0 0,0 1 1 0 0,-1-1-1 0 0,1 0 0 0 0,-2 1 1 0 0,1-1-1 0 0,-1 0 0 0 0,0 0 1 0 0,-1 0-1 0 0,-3 8 0 0 0,4-11-272 0 0,-3 18-38 0 0,4-19 3 0 0,1 0 0 0 0,-1 0 0 0 0,-1 0 0 0 0,1 0 0 0 0,0 0 0 0 0,-4 4 0 0 0,-5 13 0 0 0,-53 133-18 0 0,35-90-278 0 0,14-31-1311 0 0,0-1-3759 0 0,7-16-562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3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0 4144 0 0,'0'0'319'0'0,"-1"3"-210"0"0,0 2 481 0 0,0 1 0 0 0,0 0 0 0 0,1 0 0 0 0,-1-1 0 0 0,1 1 0 0 0,0 0 0 0 0,2 7 0 0 0,10 42 6563 0 0,-9-42-7058 0 0,3 42 1698 0 0,-5-50-1739 0 0,-1 0-1 0 0,1-1 1 0 0,-1 1 0 0 0,0-1 0 0 0,-1 1 0 0 0,1-1-1 0 0,-2 8 1 0 0,-2 21 134 0 0,3-27-159 0 0,1 0-1 0 0,-2 1 1 0 0,1-1-1 0 0,-3 8 1 0 0,2-7-84 0 0,0 0 1 0 0,0 0 0 0 0,1 0-1 0 0,-1 11 1 0 0,1 7-5290 0 0,-4-14-454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3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4608 0 0,'0'0'353'0'0,"2"3"-231"0"0,0-1 50 0 0,0 1 0 0 0,0-1 0 0 0,0 1 0 0 0,-1 0 1 0 0,1-1-1 0 0,-1 1 0 0 0,1 0 0 0 0,-1 0 1 0 0,0 0-1 0 0,1 3 0 0 0,-2-4 477 0 0,1 0-1 0 0,0 0 0 0 0,-1 0 1 0 0,1-1-1 0 0,0 1 1 0 0,0 0-1 0 0,1-1 1 0 0,0 3-1 0 0,0-3-280 0 0,-1 1 0 0 0,0 0-1 0 0,0-1 1 0 0,0 1 0 0 0,0 0-1 0 0,0 0 1 0 0,0 0 0 0 0,0 2-1 0 0,6 13 1254 0 0,-6-16-1524 0 0,0 0 1 0 0,0 0 0 0 0,-1 0 0 0 0,1 1 0 0 0,0-1 0 0 0,-1 0 0 0 0,0 1 0 0 0,1-1-1 0 0,-1 0 1 0 0,0 1 0 0 0,1-1 0 0 0,-1 1 0 0 0,0 1 0 0 0,0 4 312 0 0,1-1 1 0 0,0 1-1 0 0,3 11 1 0 0,-2-13-298 0 0,-1-1 0 0 0,0 1 1 0 0,0 0-1 0 0,0 0 1 0 0,-1 0-1 0 0,0 0 0 0 0,0 0 1 0 0,-1 8-1 0 0,1-11-93 0 0,0 0 0 0 0,0-1 0 0 0,0 1-1 0 0,0 0 1 0 0,0 0 0 0 0,0-1 0 0 0,1 1-1 0 0,-1 0 1 0 0,2 2 0 0 0,-2-2-13 0 0,1 0-1 0 0,-1 0 1 0 0,0-1 0 0 0,1 1-1 0 0,-1 0 1 0 0,0 0-1 0 0,0 0 1 0 0,0-1 0 0 0,0 4-1 0 0,-2 2 27 0 0,1 0 0 0 0,1 0-1 0 0,-1 1 1 0 0,1-1-1 0 0,1 0 1 0 0,-1 0-1 0 0,1 1 1 0 0,3 9 0 0 0,5 51-1049 0 0,-9-43-5225 0 0,0-14-243 0 0</inkml:trace>
  <inkml:trace contextRef="#ctx0" brushRef="#br0" timeOffset="1">105 785 14712 0 0,'0'0'1480'0'0,"7"1"-1344"0"0,-6-1-122 0 0,1 1 1 0 0,-1 0 0 0 0,1 0 0 0 0,-1-1 0 0 0,1 1 0 0 0,-1 0 0 0 0,1 0 0 0 0,1 2 0 0 0,-2-2 684 0 0,0 0 239 0 0,16 27 1846 0 0,4 8-1542 0 0,-19-33-1230 0 0,-1-1 1 0 0,0 1 0 0 0,0-1-1 0 0,0 1 1 0 0,0-1 0 0 0,0 1-1 0 0,-1-1 1 0 0,1 1 0 0 0,-1 0-1 0 0,1 0 1 0 0,-1-1 0 0 0,0 4-1 0 0,3 18 42 0 0,0-16-41 0 0,-1 0 0 0 0,0 0 0 0 0,0 0 0 0 0,0 0-1 0 0,-1 0 1 0 0,0 0 0 0 0,-1 0 0 0 0,0 0 0 0 0,-1 12-1 0 0,0 9-780 0 0,2-25 359 0 0,-1 0 1 0 0,0 0 0 0 0,0 1-1 0 0,0-1 1 0 0,-1 0 0 0 0,0 0-1 0 0,1 0 1 0 0,-1 0 0 0 0,-3 7-1 0 0,-2 3-6146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4.0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3224 0 0,'0'3'525'0'0,"0"9"998"0"0,0-10 438 0 0,5 10 3362 0 0,-4-10-4968 0 0,0 1 0 0 0,0 0 0 0 0,1 0 0 0 0,-1-1 1 0 0,1 1-1 0 0,0-1 0 0 0,0 0 0 0 0,-1 1 0 0 0,2-1 1 0 0,-1 0-1 0 0,0 0 0 0 0,0 0 0 0 0,1 0 0 0 0,-1 0 1 0 0,1-1-1 0 0,4 3 0 0 0,6 3 200 0 0,-1 0 0 0 0,1 1 0 0 0,13 12 0 0 0,11 19 621 0 0,-33-35-1119 0 0,3 6-57 0 0,-4-5-68 0 0,0 0 0 0 0,-1 1 0 0 0,1-1 0 0 0,1 8 0 0 0,1 2-557 0 0,-4-14-499 0 0</inkml:trace>
  <inkml:trace contextRef="#ctx0" brushRef="#br0" timeOffset="1">257 557 456 0 0,'2'2'2489'0'0,"12"19"5954"0"0,-14-20-8299 0 0,0 0 1 0 0,1-1 0 0 0,-1 1 0 0 0,1-1-1 0 0,-1 1 1 0 0,0 0 0 0 0,1-1 0 0 0,-1 1-1 0 0,1-1 1 0 0,0 0 0 0 0,-1 1 0 0 0,1-1-1 0 0,-1 1 1 0 0,1-1 0 0 0,0 0 0 0 0,0 1-1 0 0,3 1 246 0 0,23 14 1939 0 0,-8-6-1042 0 0,-14-8-1051 0 0,-1 0-1 0 0,0 0 1 0 0,1 0 0 0 0,-1-1 0 0 0,1 0-1 0 0,7 1 1 0 0,16 5 491 0 0,-27-6-433 0 0,1 0-114 0 0,31 20 162 0 0,-5-6-270 0 0,-16-5-72 0 0,-8-7 3 0 0,-3-2-18 0 0,12 19-138 0 0,-13-19-63 0 0,6 7 343 0 0,-1-5-3185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4.3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11720 0 0,'0'0'1060'0'0,"3"1"-870"0"0,23 3 940 0 0,46-4 7380 0 0,-41 0-7127 0 0,-31 0-1364 0 0,1 0 0 0 0,0 0 0 0 0,0 0 0 0 0,0 0 0 0 0,0 0 0 0 0,0 0 0 0 0,0 0 0 0 0,0 1 0 0 0,-1-1 0 0 0,1 0 0 0 0,0 1 0 0 0,0-1 0 0 0,0 0 0 0 0,0 1 0 0 0,2 1 20 0 0,0-1 59 0 0,-1-1-47 0 0,1 0 1 0 0,-1 0-1 0 0,1 1 0 0 0,-1-1 0 0 0,1 1 0 0 0,4 1 0 0 0,-7-2-59 0 0,10 4 0 0 0,0 4 28 0 0,-2-1-1038 0 0,-1-5-3983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4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3680 0 0,'0'0'284'0'0,"0"0"-180"0"0,0 0 0 0 0,0 1 0 0 0,0-1 0 0 0,0 0 0 0 0,0 1-1 0 0,1-1 1 0 0,-1 0 0 0 0,0 1 0 0 0,0-1 0 0 0,1 0 0 0 0,-1 1 0 0 0,0-1 0 0 0,0 0 0 0 0,1 0 0 0 0,-1 1 0 0 0,0-1 0 0 0,1 0 0 0 0,-1 0 0 0 0,0 0 0 0 0,1 1 0 0 0,0-1-1 0 0,100 0 16557 0 0,-66 11-15527 0 0,-6-7-1089 0 0,-18 0-44 0 0,15 6-744 0 0,-14-9-1464 0 0,-4-2 286 0 0,3 1-5211 0 0</inkml:trace>
  <inkml:trace contextRef="#ctx0" brushRef="#br0" timeOffset="1">451 47 2760 0 0,'0'0'5062'0'0,"3"1"-2395"0"0,8 1-131 0 0,4 2-254 0 0,0-1 0 0 0,32 2 0 0 0,-11 1-530 0 0,-13-5-1496 0 0,-17 0-171 0 0,1-1 0 0 0,0 0 0 0 0,-1 0 0 0 0,1-1 0 0 0,0 1 0 0 0,0-2 0 0 0,10-2 0 0 0,-14 3-80 0 0,-1 1 15 0 0,14 0 9 0 0,18 0-2081 0 0,-32 0 513 0 0</inkml:trace>
  <inkml:trace contextRef="#ctx0" brushRef="#br0" timeOffset="2">978 149 456 0 0,'40'0'22126'0'0,"-37"0"-22202"0"0,11 4-2784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5.9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0 456 0 0,'0'0'0'0'0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26.9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 6992 0 0,'0'0'8693'0'0,"1"0"-7989"0"0,3-2-475 0 0,0 1 1 0 0,0 1-1 0 0,-1-1 0 0 0,1 0 1 0 0,0 1-1 0 0,0 0 1 0 0,6 0-1 0 0,-5 1 55 0 0,1-1 0 0 0,-1 0 0 0 0,0-1 0 0 0,1 1-1 0 0,9-4 1 0 0,-9 3-111 0 0,0-1-1 0 0,0 1 0 0 0,0 0 1 0 0,0 1-1 0 0,0 0 1 0 0,0-1-1 0 0,1 2 0 0 0,-1-1 1 0 0,0 1-1 0 0,12 3 0 0 0,-15-4-66 0 0,1 1 0 0 0,0-1 0 0 0,0 1 0 0 0,0-1 0 0 0,5-1 0 0 0,1 1 73 0 0,-10 0-170 0 0,0 0 1 0 0,1 0-1 0 0,-1 0 0 0 0,0 0 0 0 0,1 0 1 0 0,-1 0-1 0 0,0 0 0 0 0,1 0 1 0 0,-1 0-1 0 0,0 0 0 0 0,1 0 0 0 0,-1 0 1 0 0,0-1-1 0 0,0 1 0 0 0,1 0 1 0 0,-1 0-1 0 0,0 0 0 0 0,1 0 0 0 0,-1 0 1 0 0,0-1-1 0 0,0 1 0 0 0,1 0 1 0 0,-1 0-1 0 0,0-1 0 0 0,1 1 0 0 0,-1-1 0 0 0,0 1 0 0 0,0 0-1 0 0,1 0 1 0 0,-1-1-1 0 0,0 1 1 0 0,1 0-1 0 0,-1 0 1 0 0,0-1-1 0 0,0 1 1 0 0,1 0 0 0 0,-1 0-1 0 0,1 0 1 0 0,-1 0-1 0 0,0-1 1 0 0,1 1-1 0 0,-1 0 1 0 0,0 0-1 0 0,1 0 1 0 0,-1 0 0 0 0,1 0-1 0 0,-1 0 1 0 0,0 0-1 0 0,1 0 1 0 0,-1 0-1 0 0,1 0 1 0 0,5 0 161 0 0,24-1-625 0 0,-28 1 294 0 0,0-1 0 0 0,1 1 0 0 0,-2 0 0 0 0,1-1 1 0 0,0 0-1 0 0,0 0 0 0 0,0 1 0 0 0,0-1 0 0 0,0 0 1 0 0,0 0-1 0 0,-1-1 0 0 0,3-1 0 0 0,-2 2-862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30.1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618 229 920 0 0,'0'0'516'0'0,"-1"13"1060"0"0,-9 10 2920 0 0,10-21-3734 0 0,0 0 0 0 0,0 0 1 0 0,0 0-1 0 0,-1 0 0 0 0,1 0 0 0 0,-1 0 1 0 0,1 0-1 0 0,-1 0 0 0 0,-1 1 1 0 0,2-1-1656 0 0,-1 0 1951 0 0,1 0-832 0 0,0 0 1 0 0,0 0 0 0 0,0 0 0 0 0,-1 0 0 0 0,1 0 0 0 0,-1 0 0 0 0,1 0 0 0 0,-1 0 0 0 0,1-1 0 0 0,-4 5 3071 0 0,3-4-2855 0 0,-7 10-72 0 0,4-11-243 0 0,2-2-19 0 0,1 2 379 0 0,0-1-453 0 0,1 1 1 0 0,0-1-1 0 0,0 0 0 0 0,0 1 0 0 0,0-1 1 0 0,-1 0-1 0 0,1 0 0 0 0,0 0 0 0 0,0 1 1 0 0,0-1-1 0 0,-1 0 0 0 0,1 0 0 0 0,0 0 1 0 0,0 1-1 0 0,-1-1 0 0 0,1 0 0 0 0,0 0 1 0 0,-1 0-1 0 0,1 0 0 0 0,0 0 0 0 0,0 0 1 0 0,-1 0-1 0 0,1 0 0 0 0,0 0 0 0 0,-1 0 1 0 0,1 0-1 0 0,-10-3 114 0 0,-35-13 1809 0 0,43 15-1978 0 0,0 0 0 0 0,0 0 1 0 0,1 0-1 0 0,-1 0 0 0 0,0 0 1 0 0,1 0-1 0 0,-1-1 1 0 0,1 1-1 0 0,0 0 0 0 0,-2-3 1 0 0,-3-1 60 0 0,-14-12 132 0 0,-39-22-1 0 0,51 33-86 0 0,-1 0 0 0 0,-14-15 0 0 0,6 4 128 0 0,-44-44 250 0 0,49 43-399 0 0,11 16-56 0 0,0 0 0 0 0,0 1 0 0 0,0-1 0 0 0,0 0 0 0 0,0 0 0 0 0,-1 1 0 0 0,1-1 0 0 0,0 1 0 0 0,-3-3 0 0 0,-9-5 39 0 0,6 4-25 0 0,1 1 0 0 0,0-1 0 0 0,1 0 0 0 0,-7-7 0 0 0,9 9-11 0 0,1 1 1 0 0,-1 0 0 0 0,0-1 0 0 0,1 1 0 0 0,-6-3 0 0 0,6 4-8 0 0,0 0 1 0 0,1 0-1 0 0,-1 0 0 0 0,0 0 1 0 0,1 0-1 0 0,0 0 0 0 0,-1-1 1 0 0,1 1-1 0 0,0 0 0 0 0,-1-1 1 0 0,-1-2-1 0 0,3 3-3 0 0,0 1 1 0 0,-1-1 0 0 0,1 1-1 0 0,-1-1 1 0 0,1 1 0 0 0,-1 0-1 0 0,1-1 1 0 0,-1 1 0 0 0,1 0-1 0 0,-1-1 1 0 0,1 1 0 0 0,-1 0-1 0 0,1 0 1 0 0,-1-1-1 0 0,0 1 1 0 0,1 0 0 0 0,-1 0-1 0 0,-1 0 1 0 0,0-1 0 0 0,-15-8 0 0 0,12 8-36 0 0,0 1-15 0 0,3 3-14 0 0,-1 8 50 0 0,4-7 12 0 0,-1 0 1 0 0,0 0-1 0 0,1-1 0 0 0,0 1 1 0 0,0 0-1 0 0,0 0 0 0 0,1-1 1 0 0,-1 1-1 0 0,1-1 0 0 0,-1 0 1 0 0,1 1-1 0 0,1-1 0 0 0,-1 0 1 0 0,3 3-1 0 0,-1-1-7 0 0,0-1 1 0 0,0 0 0 0 0,1 0-1 0 0,0 0 1 0 0,-1-1-1 0 0,1 1 1 0 0,1-1-1 0 0,6 3 1 0 0,-6-3 4 0 0,0 1 1 0 0,0-1-1 0 0,-1 1 0 0 0,0 0 1 0 0,0 1-1 0 0,6 6 1 0 0,20 16 1 0 0,-11-11 0 0 0,-15-11 0 0 0,1 0 0 0 0,0-1 0 0 0,10 7 0 0 0,18 8 0 0 0,-22-12 0 0 0,0 0 0 0 0,0-1 0 0 0,1 0 0 0 0,17 5 0 0 0,43 13 0 0 0,-60-18 0 0 0,10 1 0 0 0,-18-7 0 0 0,1-1 0 0 0,7 4 0 0 0,2-1 0 0 0,-4 2 11 0 0,-9-3 42 0 0,1-1 1 0 0,8 0-29 0 0,-11 0-24 0 0,0 0 0 0 0,0 0 0 0 0,0 0 1 0 0,0 0-1 0 0,0 0 0 0 0,0 1 0 0 0,0-1 0 0 0,0 0 1 0 0,0 0-1 0 0,0 0 0 0 0,0 0 0 0 0,0 0 0 0 0,0 0 1 0 0,0 0-1 0 0,0 0 0 0 0,0 0 0 0 0,0 0 0 0 0,0 0 1 0 0,0 0-1 0 0,0 0 0 0 0,0 0 0 0 0,0 0 0 0 0,0 0 1 0 0,0 0-1 0 0,0 1 0 0 0,0-1 0 0 0,0 0 0 0 0,0 0 1 0 0,0 0-1 0 0,1 0 0 0 0,-1 0 0 0 0,0 0 0 0 0,0 0 1 0 0,0 0-1 0 0,0 0 0 0 0,0 0 0 0 0,0 0 0 0 0,0 0 1 0 0,0 0-1 0 0,0 0 0 0 0,0 0 0 0 0,0 0 0 0 0,0 0 1 0 0,0 0-1 0 0,0 0 0 0 0,0 0 0 0 0,0 0 0 0 0,0 0 1 0 0,1 0-1 0 0,-1 0 0 0 0,0 0 0 0 0,0 0 0 0 0,0 0 0 0 0,0 0 1 0 0,0 0-1 0 0,0 0 0 0 0,0 0 0 0 0,0 0 1 0 0,-4 7 82 0 0,3-5-68 0 0,0-1 0 0 0,-1 1 1 0 0,1-1-1 0 0,0 1 1 0 0,-1-1-1 0 0,1 0 0 0 0,-1 1 1 0 0,0-1-1 0 0,1 0 1 0 0,-1 0-1 0 0,0 0 1 0 0,0 0-1 0 0,1-1 0 0 0,-1 1 1 0 0,0 0-1 0 0,0-1 1 0 0,0 1-1 0 0,-3-1 1 0 0,-3 1-57 0 0,0 0 1 0 0,0-1 0 0 0,-10-1 0 0 0,1 1 319 0 0,4 1-276 0 0,1 0 0 0 0,-1 1-1 0 0,0 1 1 0 0,-18 6 0 0 0,-8 1-4 0 0,31-8 0 0 0,1 0 0 0 0,-1 0 0 0 0,1 1 0 0 0,-1 0 0 0 0,1 1 0 0 0,-9 5 0 0 0,12-7 0 0 0,0 1 0 0 0,1-1 0 0 0,-1 0 0 0 0,0 0 0 0 0,-5 2 0 0 0,-12 5 0 0 0,0 2-180 0 0,-37 13 1 0 0,19-8 178 0 0,19-9 1 0 0,15-6 0 0 0,0 1 0 0 0,0 0 0 0 0,0 0 0 0 0,0 0 0 0 0,-6 4 0 0 0,-36 25 0 0 0,44-30 0 0 0,1 0 0 0 0,-1 1 0 0 0,1-1 0 0 0,-1 1 0 0 0,1 0 0 0 0,0 0 0 0 0,0 0 0 0 0,0 0 0 0 0,0 0 0 0 0,-1 3 0 0 0,-5 2 0 0 0,0-2 0 0 0,1 0 0 0 0,7 0 0 0 0,-9 10 0 0 0,5-12 0 0 0,3-2-1 0 0,0 0 1 0 0,0-1-1 0 0,0 1 0 0 0,1 0 0 0 0,-1-1 1 0 0,0 1-1 0 0,1 0 0 0 0,-1 0 0 0 0,0 0 1 0 0,1 0-1 0 0,-1 0 0 0 0,1 0 1 0 0,-1 0-1 0 0,1 0 0 0 0,0 0 0 0 0,-1 0 1 0 0,1 1-1 0 0,-1 0 857 0 0,6-12-763 0 0,-5 10-93 0 0,1-1 0 0 0,-1 0 0 0 0,1 1 0 0 0,-1-1 0 0 0,1 0 0 0 0,0 1 0 0 0,-1-1 0 0 0,1 1 0 0 0,0-1 0 0 0,-1 1 0 0 0,1 0 0 0 0,0-1 0 0 0,0 1 0 0 0,1-1 0 0 0,-1 1 0 0 0,0-1 0 0 0,0 1 0 0 0,0-1 0 0 0,0 0 0 0 0,0 1 0 0 0,0-1 0 0 0,1 0 0 0 0,-2 0 0 0 0,1 1 0 0 0,2-3 0 0 0,29-46-16 0 0,-18 24-166 0 0,-13 22 167 0 0,0 0-1 0 0,0 1 1 0 0,1-1 0 0 0,-1 0-1 0 0,1 1 1 0 0,0 0-1 0 0,-1-1 1 0 0,1 1-1 0 0,0 0 1 0 0,5-4-1 0 0,-5 4 17 0 0,0 0-1 0 0,0 0 1 0 0,0 0-1 0 0,0 0 1 0 0,0 0-1 0 0,0 0 1 0 0,-1 0-1 0 0,1-1 1 0 0,1-3-1 0 0,11-27 101 0 0,-9 20-23 0 0,9-26 90 0 0,-8 22-156 0 0,9-21 0 0 0,-13 35-12 0 0,-1-1 0 0 0,0 1 0 0 0,0-1 0 0 0,-1 1 0 0 0,1-1 0 0 0,-1 1 0 0 0,1-5 0 0 0,-1 4 0 0 0,0 1 0 0 0,0-1 0 0 0,1 1 0 0 0,0-1 0 0 0,-1 1 0 0 0,1-1 0 0 0,2-3 0 0 0,1 0-3 0 0,-3 7-4 0 0,0-1-1 0 0,-1 0 1 0 0,1 0-1 0 0,-1 1 1 0 0,1-1-1 0 0,-1 0 1 0 0,1 0-1 0 0,-1 0 1 0 0,0 0-1 0 0,1 0 1 0 0,-1 0-1 0 0,0 0 1 0 0,0 0-1 0 0,1 0 1 0 0,-1 0-1 0 0,0-1 0 0 0,0 0-1 0 0,0 0-1 0 0,0-1 0 0 0,0 1 1 0 0,1 0-1 0 0,-1-1 0 0 0,1 1 0 0 0,0 0 1 0 0,-1-1-1 0 0,1 1 0 0 0,0 0 1 0 0,0 0-1 0 0,1 0 0 0 0,0-2 0 0 0,0 1 37 0 0,-1 1 0 0 0,0-1-1 0 0,0 0 1 0 0,0 0 0 0 0,0 0-1 0 0,0-5 1 0 0,4-8 60 0 0,4-13-301 0 0,-9 26 133 0 0,-1-1 121 0 0,-1 0 0 0 0,-1 1-1 0 0,1-1 1 0 0,-1 1 0 0 0,-4-5-1 0 0,4 5-58 0 0,2 2-1 0 0,-1 2 98 0 0,-5 6-130 0 0,6-5 104 0 0,1 0-104 0 0,1 0 21 0 0,0 0-1 0 0,-1 0 0 0 0,0 1 0 0 0,1-1 0 0 0,-1 0 1 0 0,0 0-1 0 0,0 1 0 0 0,0-1 0 0 0,0 0 0 0 0,-1 5 0 0 0,-1 16 317 0 0,2-20-261 0 0,-4 19 72 0 0,0-4-96 0 0,1 5-46 0 0,1-1-1 0 0,1 0 1 0 0,1 25-1 0 0,1-15-127 0 0,-1-30 190 0 0,0 0 0 0 0,-1 0 0 0 0,1 0 0 0 0,-1 0 0 0 0,1 0 0 0 0,-1-1 0 0 0,0 1 0 0 0,1 0 0 0 0,-3 2 0 0 0,0 2 41 0 0,2 4 80 0 0,-3 3-351 0 0,-14 18 23 0 0,17-29 265 0 0,2-4-40 0 0,-1-1-1 0 0,1 1 1 0 0,0 0 0 0 0,0 0 0 0 0,0-1-1 0 0,0 1 1 0 0,0 0 0 0 0,1 0 0 0 0,-1 0 0 0 0,4-3-1 0 0,3-8-35 0 0,-5 8-34 0 0,0-1 0 0 0,0 1 0 0 0,1 0 0 0 0,-1-1 0 0 0,8-7 0 0 0,-10 13-93 0 0,1-2 17 0 0,6-2 78 0 0,-7 4 32 0 0,0 0 0 0 0,-1 0 0 0 0,1 0-1 0 0,-1 0 1 0 0,1 0 0 0 0,-1 0 0 0 0,1 0-1 0 0,-1 0 1 0 0,1 0 0 0 0,-1 1 0 0 0,1-1-1 0 0,-1 0 1 0 0,1 0 0 0 0,0 0-1 0 0,-1 1 1 0 0,0-1 0 0 0,1 0 0 0 0,-1 1-1 0 0,1-1 1 0 0,-1 0 0 0 0,1 1 0 0 0,1 0-2 0 0,0 1-17 0 0,0-1 0 0 0,1 1-1 0 0,-1 0 1 0 0,0-1 0 0 0,0 1-1 0 0,4 5 1 0 0,2 0-77 0 0,-1 3-102 0 0,-7-10 208 0 0,1 1 0 0 0,-1-1-1 0 0,0 0 1 0 0,0 1-1 0 0,1-1 1 0 0,-1 1 0 0 0,0-1-1 0 0,0 0 1 0 0,1 1 0 0 0,-1-1-1 0 0,0 0 1 0 0,1 1 0 0 0,-1-1-1 0 0,1 0 1 0 0,-1 0 0 0 0,0 1-1 0 0,1-1 1 0 0,-1 0-1 0 0,1 0 1 0 0,-1 0 0 0 0,1 0-1 0 0,-1 1 1 0 0,0-1 0 0 0,1 0-1 0 0,-1 0 1 0 0,1 0 0 0 0,-1 0-1 0 0,2 0 1 0 0,-2 2 73 0 0,0 8-38 0 0,0-7 450 0 0,-1-4-717 0 0,1 1 223 0 0,0 0-1 0 0,-1 0 1 0 0,1-1-1 0 0,-1 1 1 0 0,1 0 0 0 0,-1 0-1 0 0,1 0 1 0 0,-1 0-1 0 0,1 0 1 0 0,0 0-1 0 0,-1-1 1 0 0,1 1 0 0 0,-1 0-1 0 0,1 0 1 0 0,-1 1-1 0 0,1-1 1 0 0,-1 0 0 0 0,1 0-1 0 0,-1 0 1 0 0,1 0-1 0 0,0 0 1 0 0,-1 0-1 0 0,1 1 1 0 0,-1-1 0 0 0,1 0-1 0 0,-1 1 1 0 0,-1 0 36 0 0,-1 0 1 0 0,1 0 0 0 0,0-1 0 0 0,-1 1-1 0 0,1 0 1 0 0,-1-1 0 0 0,1 1 0 0 0,-1-1-1 0 0,1 0 1 0 0,-6 0 0 0 0,-3 2-331 0 0,34-3-61 0 0,4-5 356 0 0,-11 5 0 0 0,11 1-13 0 0,-24 0-51 0 0,-3 1-1081 0 0,0 6 2112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4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1 165 456 0 0,'26'0'11196'0'0,"-24"2"-11018"0"0,0 0 0 0 0,-1 0 0 0 0,0-1 0 0 0,1 1 0 0 0,-1 0 1 0 0,0 0-1 0 0,1 3 0 0 0,-2-4-83 0 0,22 30 2790 0 0,-20-29-2787 0 0,1 0 0 0 0,-1 1 1 0 0,1-1-1 0 0,0 0 0 0 0,0 0 0 0 0,0-1 1 0 0,0 1-1 0 0,0 0 0 0 0,0-1 1 0 0,0 0-1 0 0,1 0 0 0 0,-1 0 0 0 0,0 0 1 0 0,1 0-1 0 0,-1-1 0 0 0,5 1 0 0 0,-3-2-124 0 0,0 0 0 0 0,-1 0-1 0 0,1 0 1 0 0,-1 0-1 0 0,1-1 1 0 0,-1 1-1 0 0,6-4 1 0 0,9-3-59 0 0,-15 8 85 0 0,-3-1 0 0 0,21-19 0 0 0,-20 18 0 0 0,0 0 0 0 0,1 0 0 0 0,-1 0 0 0 0,-1 0 0 0 0,1-1 0 0 0,0 1 0 0 0,-1-1 0 0 0,3-4 0 0 0,15-26 0 0 0,-17 29 82 0 0,0 0-1 0 0,-1-1 0 0 0,0 0 1 0 0,0 1-1 0 0,-1-1 1 0 0,1 1-1 0 0,-1-1 0 0 0,0 0 1 0 0,-1-8-1 0 0,1 3-19 0 0,-4-25-575 0 0,3 34 502 0 0,1 1 1 0 0,-1-1-1 0 0,1 0 1 0 0,-1 0-1 0 0,1 1 0 0 0,-1-1 1 0 0,0 1-1 0 0,1-1 0 0 0,-1 1 1 0 0,0-1-1 0 0,1 1 0 0 0,-2-1 1 0 0,0-1-15 0 0,0-7-41 0 0,1 8 62 0 0,0 0 0 0 0,1-1 0 0 0,-1 1 0 0 0,0 0 1 0 0,0 0-1 0 0,0 0 0 0 0,0 0 0 0 0,0 0 0 0 0,0 0 1 0 0,0 0-1 0 0,0 0 0 0 0,0 1 0 0 0,0-1 0 0 0,-1 0 0 0 0,1 1 1 0 0,0-1-1 0 0,0 1 0 0 0,-1-1 0 0 0,1 1 0 0 0,0-1 0 0 0,-1 1 1 0 0,1 0-1 0 0,-2 0 0 0 0,-30-3 153 0 0,32 3-140 0 0,-1 1 55 0 0,0 0 0 0 0,0 0-1 0 0,0 0 1 0 0,0 0 0 0 0,1 1-1 0 0,-1-1 1 0 0,0 1 0 0 0,0-1-1 0 0,1 1 1 0 0,-1 0 0 0 0,1-1-1 0 0,-1 1 1 0 0,1 0 0 0 0,0 0-1 0 0,-1 2 1 0 0,0 0 5 0 0,-4 8 348 0 0,4 17-162 0 0,2-27-253 0 0,0 0-1 0 0,0 0 0 0 0,1 0 1 0 0,-1 1-1 0 0,0-1 0 0 0,1 0 0 0 0,-1 0 1 0 0,1 0-1 0 0,0 0 0 0 0,0 1 0 0 0,0-1 1 0 0,0 0-1 0 0,0-1 0 0 0,0 1 1 0 0,0 0-1 0 0,0 0 0 0 0,1 0 0 0 0,-1-1 1 0 0,1 1-1 0 0,0-1 0 0 0,-1 1 1 0 0,1-1-1 0 0,3 3 0 0 0,-3-3 18 0 0,1 0 0 0 0,-1 1 0 0 0,1-1 1 0 0,-1 0-1 0 0,1 0 0 0 0,0 0 0 0 0,-1 0 0 0 0,1-1 0 0 0,0 1 0 0 0,0-1 0 0 0,-1 0 0 0 0,1 0 1 0 0,0 0-1 0 0,0 0 0 0 0,0 0 0 0 0,-1 0 0 0 0,1-1 0 0 0,0 1 0 0 0,0-1 0 0 0,4-2 0 0 0,-5 2-180 0 0,0 1 143 0 0,0-1-1 0 0,0 1 1 0 0,0-1-1 0 0,1 0 0 0 0,-1 0 1 0 0,0 0-1 0 0,-1 0 1 0 0,4-2-1 0 0,0-4 34 0 0,-4 5 346 0 0,0 4-250 0 0,-1 1-131 0 0,1 0 1 0 0,0 0-1 0 0,-1 0 1 0 0,0 0-1 0 0,0-1 0 0 0,0 1 1 0 0,0 0-1 0 0,0 0 0 0 0,0 0 1 0 0,-1 0-1 0 0,-1 4 1 0 0,1-4-3 0 0,1 0 0 0 0,-1 0 1 0 0,1 0-1 0 0,-1 1 1 0 0,1-1-1 0 0,0 0 0 0 0,0 0 1 0 0,0 0-1 0 0,1 0 1 0 0,-1 0-1 0 0,2 5 0 0 0,9 15 42 0 0,-11-22-11 0 0,0-1 0 0 0,1 0 1 0 0,-1 1-1 0 0,0-1 0 0 0,0 1 0 0 0,1-1 0 0 0,-1 0 0 0 0,0 1 0 0 0,1-1 0 0 0,-1 0 0 0 0,1 1 0 0 0,-1-1 0 0 0,0 0 0 0 0,1 0 0 0 0,-1 1 0 0 0,1-1 0 0 0,-1 0 0 0 0,0 0 0 0 0,1 0 0 0 0,-1 0 0 0 0,1 0 0 0 0,-1 0 0 0 0,1 1 0 0 0,0-1 1 0 0,1 0 34 0 0,0 1 4 0 0,3 0-127 0 0,-1 1 0 0 0,0-1 0 0 0,1 0 0 0 0,-1 0 0 0 0,1 0 0 0 0,-1-1 0 0 0,1 0 0 0 0,-1 1 1 0 0,1-2-1 0 0,0 1 0 0 0,-1 0 0 0 0,1-1 0 0 0,-1 0 0 0 0,7-2 0 0 0,34-10-780 0 0,0-2-5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1:31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91 1376 0 0,'0'0'1761'0'0,"-6"-5"-1457"0"0,-3-1-445 0 0,8 5 125 0 0,-1 1 0 0 0,1-1 1 0 0,0 1-1 0 0,0-1 1 0 0,0 0-1 0 0,0 1 0 0 0,0-1 1 0 0,0 0-1 0 0,1 0 1 0 0,-2-1-1 0 0,1 1 63 0 0,-2-1 8 0 0,1 1 0 0 0,-1-1 0 0 0,0 1 0 0 0,0 0 0 0 0,-4-2 0 0 0,-4-1 72 0 0,9 3 97 0 0,-15-8 1169 0 0,15 8-466 0 0,2-1-699 0 0,-1 1-1 0 0,1 0 1 0 0,-1 0 0 0 0,0 0-1 0 0,1 0 1 0 0,-1 0 0 0 0,0 0 0 0 0,0 0-1 0 0,0 0 1 0 0,0 0 0 0 0,0 0 0 0 0,0 0-1 0 0,-1 0 1 0 0,-6-8 684 0 0,7 7-286 0 0,-7-7 1184 0 0,-7-1 6012 0 0,17 11-7549 0 0,17 8 255 0 0,-17-8-272 0 0,10 3 246 0 0,32 13 60 0 0,-39-14-497 0 0,-5-2-50 0 0,0-1 1 0 0,1 1-1 0 0,-1-1 1 0 0,1 1-1 0 0,-1-1 1 0 0,1 0-1 0 0,-1 1 0 0 0,1-1 1 0 0,-1 0-1 0 0,1 1 1 0 0,0-1-1 0 0,-1 0 0 0 0,1 1 1 0 0,-1-1-1 0 0,1 0 1 0 0,1 0-1 0 0,17 6 294 0 0,27 13 0 0 0,-28-11-9 0 0,30 9-1 0 0,-10-2 19 0 0,-4-4-98 0 0,-24-7 24 0 0,-2 1-152 0 0,-2-4-14 0 0,-2 1-14 0 0,15 11 256 0 0,-19-13-318 0 0,2 2-51 0 0,0 0 0 0 0,0-1 0 0 0,1 1 0 0 0,-1-1 0 0 0,0 1-1 0 0,1-1 1 0 0,-1 0 0 0 0,1 0 0 0 0,4 1 0 0 0,-5 0-116 0 0,17 15 209 0 0,-17-15 414 0 0,0 0-318 0 0,6 7-112 0 0,-1 3-28 0 0,-7-11 0 0 0,0-1 0 0 0,0 0 0 0 0,0 0 0 0 0,0 0 0 0 0,0 1 0 0 0,0-1 0 0 0,0 0 0 0 0,0 0 0 0 0,0 0 0 0 0,0 1 0 0 0,0-1 0 0 0,0 0 0 0 0,0 0 0 0 0,0 1 0 0 0,0-1 0 0 0,-1 0 0 0 0,1 0 0 0 0,0 0 0 0 0,0 0 0 0 0,0 1 0 0 0,0-1 0 0 0,0 0 0 0 0,-1 0 0 0 0,1 0 0 0 0,0 0 0 0 0,0 0 0 0 0,0 1 0 0 0,-1-1 0 0 0,-8 1 0 0 0,-33-4 0 0 0,30 2 0 0 0,1 0 0 0 0,-1 1 0 0 0,0 0 0 0 0,0 1 0 0 0,-14 3 0 0 0,-146 43 0 0 0,161-43 0 0 0,-23 5 14 0 0,17-5-1172 0 0,-20 7 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4608 0 0,'0'0'208'0'0,"2"-1"135"0"0,-1 0-170 0 0,0-1 1 0 0,0 1-1 0 0,0 0 1 0 0,0-1-1 0 0,0 1 1 0 0,0-1 0 0 0,-1 1-1 0 0,1-1 1 0 0,0 0-1 0 0,-1 1 1 0 0,1-1-1 0 0,-1 0 1 0 0,0 1 0 0 0,1-1-1 0 0,-1-5 8066 0 0,1 22-7534 0 0,3 1-479 0 0,-3-13-184 0 0,0 0-1 0 0,0 0 1 0 0,0 0 0 0 0,-1 0-1 0 0,1 0 1 0 0,-1 4-1 0 0,1 0 76 0 0,-1 0-1 0 0,1-1 1 0 0,3 11-1 0 0,-2-11-10 0 0,0 0-1 0 0,-1 1 1 0 0,0 10-1 0 0,1 22 355 0 0,-2-20-50 0 0,-1 28 0 0 0,3-4-413 0 0,0-15 24 0 0,-4 27 175 0 0,1-23-226 0 0,5 51 0 0 0,1-54-17 0 0,-3-20 38 0 0,-1 0 0 0 0,2 18 0 0 0,-3 137 277 0 0,-4-46 1111 0 0,8-38-1042 0 0,-3-42-291 0 0,1 0 0 0 0,11 56 0 0 0,-8-45-29 0 0,-5-35-38 0 0,1 1-1 0 0,4 14 1 0 0,-3-10 63 0 0,0 0 0 0 0,-1-1 0 0 0,-1 1 0 0 0,-4 36 0 0 0,2-34-31 0 0,1 1 0 0 0,1-1-1 0 0,3 33 1 0 0,3-21 234 0 0,-3-17-356 0 0,0 1-1 0 0,0 26 1 0 0,-2-31 69 0 0,0 1 1 0 0,1-1-1 0 0,6 21 1 0 0,-5-24 212 0 0,-1 1 0 0 0,0-1 0 0 0,-1 1 0 0 0,1-1-1 0 0,-2 1 1 0 0,1 0 0 0 0,-2 11 0 0 0,-4 54 475 0 0,1-13-1038 0 0,2-38 202 0 0,2-17 130 0 0,-1 0 0 0 0,0 0 0 0 0,-2 8 0 0 0,-1 3 60 0 0,-3 33-1 0 0,3-20 13 0 0,2-16 41 0 0,2 1 0 0 0,0 18 0 0 0,1-4 81 0 0,2-7-20 0 0,-2-18-79 0 0,-1-1 0 0 0,1 0 0 0 0,-1 0 1 0 0,1 1-1 0 0,-1-1 0 0 0,-1 6 0 0 0,-2 3 49 0 0,-1 8 106 0 0,-6 19 0 0 0,9-35-223 0 0,-1 0 1 0 0,2 0-1 0 0,-1 0 0 0 0,0 10 0 0 0,2-11 32 0 0,-1 0 1 0 0,-1 0-1 0 0,1 0 1 0 0,-1-1-1 0 0,1 1 1 0 0,-1 0-1 0 0,0 0 0 0 0,-2 3 1 0 0,1 0 54 0 0,0-1 1 0 0,0 1-1 0 0,1 0 1 0 0,-1 0-1 0 0,2 0 1 0 0,-1 0-1 0 0,1 0 0 0 0,0 1 1 0 0,0-1-1 0 0,2 9 1 0 0,0 16-182 0 0,-6 55 920 0 0,3-68-590 0 0,0 1 0 0 0,-4 20-1 0 0,2-16-259 0 0,1 0 0 0 0,1 36 1 0 0,2-33-55 0 0,-7 50 0 0 0,1-45 149 0 0,-1 44-1 0 0,6-66-23 0 0,1 1-1 0 0,0 0 1 0 0,4 13 0 0 0,4 29-16 0 0,-8-41-20 0 0,1-8-90 0 0,9 3-16 0 0,-8-5-294 0 0,13-4-3483 0 0,8-5 1564 0 0,-19 6-24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3224 0 0,'14'0'368'0'0,"-11"0"2088"0"0,-5 1-1612 0 0,2-1-750 0 0,0 0 1 0 0,0 0-1 0 0,0 0 1 0 0,0 0-1 0 0,-1 0 1 0 0,1 0-1 0 0,0 0 1 0 0,0 0-1 0 0,0 0 1 0 0,0 0-1 0 0,0 0 1 0 0,-1 0-1 0 0,1 0 1 0 0,0 0-1 0 0,0 0 1 0 0,0 0-1 0 0,0 0 1 0 0,0 0-1 0 0,0 0 1 0 0,0 0-1 0 0,-1 0 1 0 0,1 0-1 0 0,0 1 1 0 0,0-1-1 0 0,0 0 1 0 0,0 0-1 0 0,0 0 1 0 0,0 0-1 0 0,0 0 1 0 0,0 0 0 0 0,0 0-1 0 0,0 1 1 0 0,0-1-1 0 0,0 0 1 0 0,0 0-1 0 0,0 0 1 0 0,0 0-1 0 0,0 0 1 0 0,0 0-1 0 0,0 1 1 0 0,0-1-1 0 0,0 0 1 0 0,0 0-1 0 0,0 0 1 0 0,0 0-1 0 0,0 0 1 0 0,0 1-1 0 0,0-1 1 0 0,0 0-1 0 0,0 0 1 0 0,0 0-1 0 0,0 0 1 0 0,0 0-1 0 0,0 0 1 0 0,0 0-1 0 0,0 1 1 0 0,0-1-1 0 0,0 0 1 0 0,12 5 1164 0 0,-7-4-1165 0 0,-1 0 1 0 0,1-1-1 0 0,0 1 1 0 0,8-1 0 0 0,8-2 585 0 0,26 2 0 0 0,7-1-160 0 0,8-1 73 0 0,8-2-24 0 0,-53 3-418 0 0,0 1 0 0 0,0 0 0 0 0,-1 1 0 0 0,1 1 0 0 0,17 4 0 0 0,8 1 164 0 0,-34-7-249 0 0,1 1 0 0 0,16-3 0 0 0,-17 1-39 0 0,0 1 0 0 0,0 0 0 0 0,0 0 0 0 0,0 0 0 0 0,8 3 0 0 0,13 1 184 0 0,43 3 0 0 0,-33-5-77 0 0,-17-1-188 0 0,-1-1 0 0 0,1-1 0 0 0,22-4 0 0 0,-26 2-3 0 0,1 1 1 0 0,0 0-1 0 0,0 2 0 0 0,31 3 0 0 0,-15 1 57 0 0,0-2 0 0 0,40-3 0 0 0,-20 0 0 0 0,-30 2 114 0 0,35 7 0 0 0,-40-4-37 0 0,-1-2 0 0 0,0 0 0 0 0,27-1 0 0 0,-28-2-102 0 0,0 1 0 0 0,25 4-1 0 0,18 0-58 0 0,43 1 187 0 0,-65-2-190 0 0,55-3-1 0 0,-32-1 263 0 0,-44 1-150 0 0,0-1-1 0 0,21-4 0 0 0,-30 4-24 0 0,-1 1 0 0 0,1 0 0 0 0,0 0 0 0 0,14 3 0 0 0,17 1 0 0 0,-22-4 0 0 0,-1-1 0 0 0,32-5 0 0 0,-38 4 0 0 0,1 2 0 0 0,-1-1 0 0 0,18 3 0 0 0,2-1 0 0 0,0 0 0 0 0,-5-1 0 0 0,46-4 0 0 0,-26 2 0 0 0,-33 2 0 0 0,23-2 0 0 0,-10-1 779 0 0,52 4-1 0 0,-35 0-311 0 0,55-1-451 0 0,-22-6-16 0 0,-38 4 0 0 0,-21 2 0 0 0,31 1 0 0 0,-15 0 0 0 0,-16-1 466 0 0,26 5-1 0 0,-35-4-355 0 0,0-1 0 0 0,0 0 0 0 0,0 0-1 0 0,-1-1 1 0 0,1 0 0 0 0,11-2 0 0 0,-19 3-124 0 0,3-1-28 0 0,1 1 0 0 0,-1 0-1 0 0,0 0 1 0 0,0 0 0 0 0,0 1 0 0 0,0-1 0 0 0,5 2 0 0 0,14 1 97 0 0,10-2 431 0 0,-15-1-524 0 0,-1 1 1 0 0,1-2 0 0 0,-1 0-1 0 0,23-5 1 0 0,-32 5 66 0 0,0 0 1 0 0,1 0-1 0 0,-1 1 1 0 0,0-1-1 0 0,1 2 0 0 0,-1-1 1 0 0,0 1-1 0 0,8 2 0 0 0,31 2-50 0 0,-23-6-55 0 0,26-3 1 0 0,-14 4 194 0 0,-29 1-95 0 0,1-1 0 0 0,-1 1-1 0 0,1-2 1 0 0,-1 1 0 0 0,9-2-1 0 0,-7 1-23 0 0,-1 0 0 0 0,1 0 0 0 0,-1 1 0 0 0,1 0 0 0 0,9 1 0 0 0,6 1 0 0 0,29-2 0 0 0,-20 2 0 0 0,1-3 0 0 0,47-6 0 0 0,-67 5 0 0 0,-9 1 0 0 0,0 0 0 0 0,0 0 0 0 0,0 0 0 0 0,-1 1 0 0 0,1 0 0 0 0,0 0 0 0 0,4 1 0 0 0,38 4 0 0 0,-43-4 0 0 0,0-1 0 0 0,-1 0 0 0 0,1 0 0 0 0,0 0 0 0 0,-1-1 0 0 0,1 1 0 0 0,3-2 0 0 0,13-1 0 0 0,10 1 0 0 0,-22 2 0 0 0,1-1 0 0 0,-1 1 0 0 0,0 0 0 0 0,0 0 0 0 0,0 1 0 0 0,11 2 0 0 0,-3 0 0 0 0,1-1 0 0 0,0 0 0 0 0,-1-1 0 0 0,1-1 0 0 0,18-1 0 0 0,4-1 0 0 0,328 2 535 0 0,-356 1-629 0 0,1 0 0 0 0,13 3 0 0 0,-14-2 36 0 0,1-1 1 0 0,13 1-1 0 0,109 2 58 0 0,-20 0 0 0 0,-108-3 12 0 0,1-1 0 0 0,-1 1-1 0 0,0 0 1 0 0,9 3 0 0 0,-11-3 12 0 0,1 0 1 0 0,-1 0 0 0 0,0 0 0 0 0,1 0-1 0 0,-1-1 1 0 0,1 1 0 0 0,-1-1 0 0 0,0 0-1 0 0,1 0 1 0 0,-1 0 0 0 0,1-1 0 0 0,2 0-1 0 0,1-1 234 0 0,-1 1-1 0 0,1 0 1 0 0,0 0-1 0 0,12 1 1 0 0,-12 0-200 0 0,0 0 1 0 0,1-1-1 0 0,-1 0 1 0 0,7-2-1 0 0,3-2 108 0 0,-15 5-1581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0 164 0 0 0,'0'0'10312'0'0,"2"2"-9951"0"0,1 0-317 0 0,0 0-1 0 0,0 0 1 0 0,1-1 0 0 0,-1 1 0 0 0,0-1-1 0 0,1 0 1 0 0,-1 0 0 0 0,1 0 0 0 0,6 1-1 0 0,35 2 620 0 0,64 2 1836 0 0,-66-7-1965 0 0,-18 0-182 0 0,0 1 0 0 0,42 6 0 0 0,-41-3-62 0 0,1-1 0 0 0,47-2-1 0 0,-27-1-45 0 0,38-4 44 0 0,-42 1-158 0 0,35-8 262 0 0,-54 7-146 0 0,1 1-1 0 0,32-1 1 0 0,82-3 601 0 0,101 12-785 0 0,-52-19 3 0 0,-6 1-2 0 0,-58 8-80 0 0,110-4 22 0 0,-1 6 466 0 0,-212 3-214 0 0,-1-1 0 0 0,28-6 0 0 0,23-3-145 0 0,8 0-7 0 0,11-2-26 0 0,5-1 104 0 0,-35 5 14 0 0,-34 7-215 0 0,0 1 1 0 0,0 1 0 0 0,45 7-1 0 0,-51-5-33 0 0,32-1 0 0 0,6 0 173 0 0,-16 2-27 0 0,0-3-1 0 0,47-5 0 0 0,195-11 23 0 0,-56 24-203 0 0,-31-6-139 0 0,-103-3 1180 0 0,127 1-399 0 0,-54-9-278 0 0,128 9-84 0 0,-281 0-194 0 0,23-5 0 0 0,-23 3 0 0 0,24-1 0 0 0,94 3 507 0 0,-111 1-402 0 0,-14 0-111 0 0,0-1-1 0 0,0 0 0 0 0,8-1 1 0 0,10 2-252 0 0,-22-1 252 0 0,0 1 0 0 0,-1-1 0 0 0,1 0 0 0 0,0 0 0 0 0,0 0-1 0 0,-1 0 1 0 0,1 0 0 0 0,0 0 0 0 0,4-2 0 0 0,-7 2 15 0 0,1-1-1 0 0,-1 1 1 0 0,0 0 0 0 0,0 0 0 0 0,0 0-1 0 0,0 0 1 0 0,1-1 0 0 0,-1 1-1 0 0,0 0 1 0 0,0 0 0 0 0,1 0 0 0 0,-1 0-1 0 0,0 0 1 0 0,0 0 0 0 0,0 0-1 0 0,1 0 1 0 0,-1-1 0 0 0,0 1 0 0 0,0 0-1 0 0,1 0 1 0 0,-1 0 0 0 0,0 0-1 0 0,0 0 1 0 0,1 0 0 0 0,-1 0 0 0 0,0 1-1 0 0,0-1 1 0 0,1 0 0 0 0,-1 0-1 0 0,0 0 1 0 0,0 0 0 0 0,1 0 0 0 0,-1 0-1 0 0,0 1 1 0 0,4 0 39 0 0,18-7 300 0 0,-19 5-677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189 81 1376 0 0,'0'-17'919'0'0,"0"15"-35"0"0,0-1 1 0 0,0 0 0 0 0,-1 0-1 0 0,1 1 1 0 0,-1-1 0 0 0,0 0 0 0 0,-2-4-1 0 0,-3-4 4574 0 0,3 32-4902 0 0,1-12-389 0 0,0 4 76 0 0,1 0 0 0 0,0 1 0 0 0,1-1-1 0 0,3 25 1 0 0,15 54 320 0 0,-15-65-475 0 0,-2-22-14 0 0,-1 0-1 0 0,1 1 1 0 0,0-1 0 0 0,0 0 0 0 0,0 0 0 0 0,3 6 0 0 0,-2-6 10 0 0,1 1 0 0 0,-1 0-1 0 0,0 0 1 0 0,0 0 0 0 0,-1 0-1 0 0,1 8 1 0 0,0-5 1 0 0,-1 1 1 0 0,1 0 0 0 0,5 12-1 0 0,-4-11 36 0 0,5 23 0 0 0,-8-32-118 0 0,5 37 112 0 0,13 48 0 0 0,-15-74-86 0 0,3 28 0 0 0,-5-26-12 0 0,6 23 1 0 0,-4-26-18 0 0,-1 0 0 0 0,1 21 0 0 0,-3-23 0 0 0,1 1 0 0 0,1 0 0 0 0,3 15 0 0 0,12 46 456 0 0,-5-15 10 0 0,-4-20-201 0 0,-1 0 1 0 0,-1 0 0 0 0,0 73-1 0 0,-6-70-15 0 0,11 70 0 0 0,-6-63 916 0 0,-4-28-1275 0 0,6 25-1 0 0,-3-10 273 0 0,0 1 0 0 0,-3 66 0 0 0,-1-59-91 0 0,0 199-8 0 0,0-225-18 0 0,1 0-1 0 0,3 16 0 0 0,2 34 169 0 0,-3-47-199 0 0,-2 0 1 0 0,0 0-1 0 0,-1 0 1 0 0,0 0 0 0 0,-2 1-1 0 0,-7 33 1 0 0,5-29-50 0 0,1 1 0 0 0,1 40 1 0 0,2-50 23 0 0,0 1 111 0 0,0 0 0 0 0,-1 0 0 0 0,-5 28 0 0 0,1-34-90 0 0,5-9-13 0 0,-1 1 1 0 0,1 0-1 0 0,-1 0 1 0 0,1 0-1 0 0,0 0 1 0 0,0 0-1 0 0,0-1 1 0 0,0 1-1 0 0,0 0 1 0 0,0 0-1 0 0,1 3 1 0 0,-1 2-65 0 0,0 111-501 0 0,0-71 1177 0 0,0-37-420 0 0,0-4-162 0 0,0-1 0 0 0,0 1-1 0 0,0-1 1 0 0,1 1 0 0 0,0-1 0 0 0,3 10 0 0 0,-4-13-19 0 0,2 4 6 0 0,-9 8 25 0 0,7-13-38 0 0,0 0 1 0 0,0 0-1 0 0,0-1 1 0 0,0 1-1 0 0,0 0 1 0 0,0 0-1 0 0,0-1 1 0 0,1 1-1 0 0,-1 0 1 0 0,0-1-1 0 0,0 1 1 0 0,1 0-1 0 0,-1-1 1 0 0,0 1-1 0 0,1 0 1 0 0,-1-1-1 0 0,0 1 1 0 0,1 0-1 0 0,0 0 0 0 0,0 0 2 0 0,4 10 7 0 0,-2 6 41 0 0,-4-13-51 0 0,0 0-1 0 0,3 2 10 0 0,-1 1 0 0 0,0-1 0 0 0,-1 0 0 0 0,0 11 0 0 0,0-7 15 0 0,0 46 92 0 0,1-41-114 0 0,1-12-8 0 0,0 0 13 0 0,-1 15 40 0 0,1-8-39 0 0,1-2-8 0 0,-2 20 63 0 0,0-14-64 0 0,0-13 0 0 0,0 0 0 0 0,-1 0 0 0 0,1 0 0 0 0,0 1 0 0 0,-1-1 0 0 0,1 0 0 0 0,-1 0 0 0 0,0 0 0 0 0,1 1 0 0 0,-1-1 0 0 0,0 0 0 0 0,0 0 0 0 0,0 1 0 0 0,0 0 0 0 0,3 8 11 0 0,-3 0 32 0 0,0 1-33 0 0,0 31 65 0 0,0-39 61 0 0,-73 1 101 0 0,12-3-180 0 0,-98 13-1 0 0,65 6-7634 0 0,76-16-228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65 1376 0 0,'11'-4'2729'0'0,"-11"-8"-817"0"0,-1-1-968 0 0,0-7 4944 0 0,0 13-1207 0 0,1 18-4394 0 0,3 26 143 0 0,3 17 98 0 0,-5-21-124 0 0,9 52 0 0 0,-8-69-208 0 0,-1 26 1 0 0,-1-25-50 0 0,3 26 1 0 0,1-19-72 0 0,1 3 114 0 0,2 46 0 0 0,-7-66-152 0 0,1-1-1 0 0,-1 0 1 0 0,2 1-1 0 0,1 6 1 0 0,-1-7-25 0 0,-1 0 1 0 0,0 0 0 0 0,0 0 0 0 0,0 6-1 0 0,4 42 159 0 0,-3-37-98 0 0,1 22 0 0 0,-2-22-17 0 0,4 23-1 0 0,-3-30-45 0 0,0 1-1 0 0,-1-1 1 0 0,-1 0-1 0 0,1 0 1 0 0,-2 1-1 0 0,1-1 1 0 0,-5 19 0 0 0,3-13 110 0 0,-1-1 0 0 0,2 1 1 0 0,0 0-1 0 0,2 22 0 0 0,-1-7-65 0 0,1-16-168 0 0,0 0 0 0 0,5 19 0 0 0,-3-18 146 0 0,0 0 0 0 0,0 22 0 0 0,0-8 221 0 0,-2-24-199 0 0,0 1 0 0 0,-1 0 0 0 0,0 1-1 0 0,0 8 1 0 0,-7 53 42 0 0,-1 2 4 0 0,8-66-88 0 0,0 1-1 0 0,-1 0 1 0 0,2-1-1 0 0,-1 1 1 0 0,3 10 0 0 0,0 12 64 0 0,-3-16-40 0 0,1-1 0 0 0,1 0 1 0 0,5 20-1 0 0,-4-20 32 0 0,-1 0-1 0 0,0 0 1 0 0,1 19 0 0 0,3 22 186 0 0,-6 149-256 0 0,1-192-12 0 0,0 0 0 0 0,4 18 0 0 0,-3-18 0 0 0,-1 0 0 0 0,2 18 0 0 0,-3-15 16 0 0,-1 7 26 0 0,5 33 0 0 0,-3-45-30 0 0,0 0-1 0 0,-1 0 0 0 0,0 13 1 0 0,-1 20 14 0 0,0-36 0 0 0,0 1 2 0 0,9 15 25 0 0,3 19 12 0 0,-9-33-54 0 0,1 0 0 0 0,-1 0 0 0 0,0 0 0 0 0,-1 0 0 0 0,1 0 0 0 0,-1 0 0 0 0,-1 1 0 0 0,1-1 0 0 0,-1 0-1 0 0,0 1 1 0 0,-1 7 0 0 0,0 29-2 0 0,-2-24 3 0 0,2-17 0 0 0,0 0 0 0 0,1 1 0 0 0,-1-1 0 0 0,1 0 0 0 0,0 1 0 0 0,0-1 0 0 0,0 1 0 0 0,0 3 0 0 0,3 0-2 0 0,-3-5 3 0 0,1 1 0 0 0,-1-1 1 0 0,0 0-1 0 0,1 0 0 0 0,-1 0 0 0 0,0 1 0 0 0,0-1 1 0 0,0 0-1 0 0,0 0 0 0 0,0 1 0 0 0,0-1 0 0 0,0 0 1 0 0,0 2-1 0 0,-2 4 59 0 0,1 0 0 0 0,1 0 0 0 0,-1-1 0 0 0,1 1 0 0 0,1 0 0 0 0,-1-1 0 0 0,3 11 0 0 0,3 26-587 0 0,-5-37 527 0 0,-1-1 0 0 0,1 0 0 0 0,-1 0 0 0 0,0 0 0 0 0,0 0 0 0 0,0 0 0 0 0,-1 0 0 0 0,-1 7 0 0 0,0-1 0 0 0,1 1 0 0 0,0 12 0 0 0,1-14 0 0 0,0-4 0 0 0,0-1 0 0 0,0 1 0 0 0,0 0 0 0 0,-1 0 0 0 0,0 0 0 0 0,0 0 0 0 0,-3 7 0 0 0,4-12 0 0 0,-1 1 5 0 0,0-1 0 0 0,0 1 0 0 0,1-1 0 0 0,-1 1 0 0 0,0 0 0 0 0,1-1 0 0 0,-1 1 0 0 0,1 0 0 0 0,0-1 0 0 0,-1 1 0 0 0,1 0 0 0 0,0 0 0 0 0,0-1 0 0 0,0 1 0 0 0,1 2 0 0 0,-1 26 87 0 0,-4 54 755 0 0,3-81-836 0 0,6 16 73 0 0,3 3 141 0 0,2 1-193 0 0,-8-18 7 0 0,-2-3-23 0 0,-1 18-7 0 0,1 30-145 0 0,0-38-2716 0 0,0 0 1197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20 2760 0 0,'0'0'4537'0'0,"-2"1"-3126"0"0,-17 13 1993 0 0,18-13-2780 0 0,0 0-536 0 0,0-1 0 0 0,0 1-1 0 0,0-1 1 0 0,0 1 0 0 0,0 0 0 0 0,0-1 0 0 0,0 1 0 0 0,0 0 0 0 0,0 0 0 0 0,1 0 0 0 0,-1-1 0 0 0,0 1 0 0 0,1 0 0 0 0,-1 0 0 0 0,0 0 0 0 0,1 0 0 0 0,-1 0 0 0 0,1 0 0 0 0,0 0 0 0 0,-1 0-1 0 0,1 0 1 0 0,0 0 0 0 0,0 1 0 0 0,-1-1 0 0 0,1 1 0 0 0,0 2 465 0 0,1 1 0 0 0,0-1-1 0 0,-1 0 1 0 0,4 8 0 0 0,1 13-324 0 0,-5-14-58 0 0,1 0 0 0 0,1 0 0 0 0,4 16 0 0 0,0 3 64 0 0,0-9-105 0 0,-5-18-111 0 0,0 0 1 0 0,0 0-1 0 0,0 1 0 0 0,0-1 0 0 0,-1 0 0 0 0,1 1 1 0 0,-1-1-1 0 0,0 1 0 0 0,0-1 0 0 0,-1 7 0 0 0,-3 2 1 0 0,3-11-16 0 0,0 1-1 0 0,1-1 1 0 0,-1 1 0 0 0,1-1 0 0 0,-1 1 0 0 0,1 0-1 0 0,-1 0 1 0 0,1-1 0 0 0,0 1 0 0 0,0 0 0 0 0,0-1-1 0 0,0 1 1 0 0,0 0 0 0 0,0 0 0 0 0,1 2-1 0 0,4 9 10 0 0,-4-9-2 0 0,1-1 0 0 0,-1 0 0 0 0,0 1-1 0 0,0-1 1 0 0,0 1 0 0 0,-1-1-1 0 0,1 5 1 0 0,0 79 861 0 0,0-67-618 0 0,0-11-64 0 0,-1 1 1 0 0,5 15-1 0 0,-2-11-211 0 0,-1 1-1 0 0,0-1 1 0 0,-1 1-1 0 0,-1 18 1 0 0,0-14-27 0 0,3 25 1 0 0,-2-37 65 0 0,-1 1-1 0 0,0-1 1 0 0,0 1 0 0 0,-3 12 0 0 0,2-12-11 0 0,0 0 0 0 0,0 0 0 0 0,1 11 0 0 0,2-4 40 0 0,-2 1-1 0 0,-2 23 1 0 0,2-29 16 0 0,0 0 0 0 0,2 14 0 0 0,0 7 5 0 0,-2-15-24 0 0,1 0 0 0 0,1 0 0 0 0,7 30 0 0 0,-4-13-17 0 0,-5-26-13 0 0,1 0 1 0 0,0 0 0 0 0,4 13 0 0 0,-1-8 24 0 0,-1 1 0 0 0,-1 0 0 0 0,0 0 0 0 0,1 16 0 0 0,-3-20-5 0 0,0-8-29 0 0,7 121 643 0 0,-4-100-513 0 0,-2-19-106 0 0,0 1 1 0 0,-1-1-1 0 0,1 0 1 0 0,-1 0-1 0 0,0 0 1 0 0,0 1-1 0 0,-1 3 1 0 0,-4 20 300 0 0,2-20-346 0 0,1 1 0 0 0,1-1 0 0 0,0 1-1 0 0,0-1 1 0 0,0 1 0 0 0,1-1 0 0 0,0 1-1 0 0,0 0 1 0 0,3 13 0 0 0,-1-13 10 0 0,0 0 0 0 0,-1 0 0 0 0,1 13 0 0 0,-2-12 37 0 0,1 0 1 0 0,3 14 0 0 0,-1-10-39 0 0,0 0 1 0 0,-1 0 0 0 0,0 1-1 0 0,-2-1 1 0 0,1 1-1 0 0,-1 0 1 0 0,-1-1 0 0 0,-4 18-1 0 0,5-10 7 0 0,1-18 0 0 0,-1-1 0 0 0,0 0 0 0 0,0 1 0 0 0,0-1 0 0 0,0 1 0 0 0,-1-1 0 0 0,1 1 0 0 0,0-1 0 0 0,-1 1 0 0 0,0-1 0 0 0,0 1 0 0 0,0-1 0 0 0,-1 3 0 0 0,0-2 0 0 0,1-2 0 0 0,0 1 0 0 0,0-1 0 0 0,0 1 0 0 0,0-1 0 0 0,0 1 0 0 0,1-1 0 0 0,-1 1 0 0 0,1 0 0 0 0,-1-1 0 0 0,1 1 0 0 0,-1 0 0 0 0,1 0 0 0 0,0-1 0 0 0,0 1 0 0 0,0 3 0 0 0,-1 7 22 0 0,0 0-1 0 0,-6 22 0 0 0,6-33-19 0 0,1 0 0 0 0,0 0 1 0 0,0 0-1 0 0,0 0 0 0 0,0 1 0 0 0,0-1 0 0 0,0 0 0 0 0,0 0 0 0 0,0 0 0 0 0,0 0 0 0 0,0 0 0 0 0,0 0 0 0 0,1 3 0 0 0,0-4 0 0 0,-1 1-1 0 0,0 0 1 0 0,0 0 0 0 0,1 0-1 0 0,-1-1 1 0 0,0 1-1 0 0,0 0 1 0 0,0 0 0 0 0,0 0-1 0 0,0-1 1 0 0,0 1-1 0 0,0 0 1 0 0,0 0 0 0 0,-1 0-1 0 0,1-1 1 0 0,0 1-1 0 0,0 0 1 0 0,-1 0 0 0 0,1-1-1 0 0,0 1 1 0 0,-1 1-1 0 0,0-1 2 0 0,0 1-1 0 0,1 0 0 0 0,-1-1 0 0 0,1 1 0 0 0,-1 0 1 0 0,1 0-1 0 0,0-1 0 0 0,0 1 0 0 0,0 0 0 0 0,0 0 1 0 0,0 0-1 0 0,0 0 0 0 0,0-1 0 0 0,0 1 1 0 0,1 0-1 0 0,-1 0 0 0 0,1-1 0 0 0,-1 1 0 0 0,1 0 1 0 0,0-1-1 0 0,0 1 0 0 0,0 0 0 0 0,1 1 1 0 0,-2-3-3 0 0,0 1 0 0 0,1 0 1 0 0,-1 0 0 0 0,0 0-1 0 0,0 0 1 0 0,0 0-1 0 0,0 0 1 0 0,1 0 0 0 0,-1 1-1 0 0,-1-1 1 0 0,1 0 0 0 0,0 0-1 0 0,0 0 1 0 0,0 0 0 0 0,-1 0-1 0 0,1 0 1 0 0,0 0 0 0 0,-1 0-1 0 0,1 0 1 0 0,-2 2-1 0 0,-13 19 0 0 0,7-11-2 0 0,7-10 2 0 0,1 1 0 0 0,-1 0 0 0 0,0-1 0 0 0,1 1 0 0 0,0 0-1 0 0,-1 0 1 0 0,1-1 0 0 0,0 1 0 0 0,0 0 0 0 0,0 0 0 0 0,0-1 0 0 0,0 1-1 0 0,0 0 1 0 0,0 0 0 0 0,1 1 0 0 0,0 15 13 0 0,-7 18 40 0 0,6-34-48 0 0,-1 0-1 0 0,0 0 0 0 0,0 0 1 0 0,0 0-1 0 0,0 0 0 0 0,-3 4 1 0 0,0 1 18 0 0,3-7-23 0 0,1 1 1 0 0,0-1-1 0 0,0 1 1 0 0,-1-1-1 0 0,1 1 1 0 0,0-1-1 0 0,0 1 0 0 0,0-1 1 0 0,0 1-1 0 0,0-1 1 0 0,0 1-1 0 0,0-1 1 0 0,0 1-1 0 0,0-1 1 0 0,0 1-1 0 0,0-1 1 0 0,0 1-1 0 0,1-1 1 0 0,-1 1-1 0 0,0-1 1 0 0,1 1-1 0 0,0 2 1 0 0,0-1 2 0 0,0 0 0 0 0,0 0 0 0 0,-1 0 0 0 0,1 0-1 0 0,0 0 1 0 0,-1 0 0 0 0,1 0 0 0 0,-1 0 0 0 0,0 1 0 0 0,0-1 0 0 0,0 0 0 0 0,0 0 0 0 0,0 0 0 0 0,0 0 0 0 0,0 0 0 0 0,-1 0 0 0 0,0 4 0 0 0,0-4-2 0 0,1 1 0 0 0,-1 0 0 0 0,1-1 0 0 0,0 1 1 0 0,0 0-1 0 0,1-1 0 0 0,-1 1 0 0 0,0 0 0 0 0,1-1 1 0 0,0 4-1 0 0,0-3-1 0 0,0-1-1 0 0,-1 0 1 0 0,1 1 0 0 0,-1-1-1 0 0,0 1 1 0 0,0-1 0 0 0,0 1 0 0 0,0 4-1 0 0,-2 7 1 0 0,5-11 0 0 0,-1 0 0 0 0,-1-1 5 0 0,-1-1-1 0 0,1 1 1 0 0,0 0-1 0 0,-1 0 0 0 0,0 0 1 0 0,0-1-1 0 0,1 1 1 0 0,-1 0-1 0 0,0 0 1 0 0,0 0-1 0 0,-1 2 1 0 0,0 32 21 0 0,-3-18 19 0 0,4-16-36 0 0,-1-1-1 0 0,0 1 1 0 0,1-1 0 0 0,0 1-1 0 0,-1-1 1 0 0,1 1 0 0 0,0-1-1 0 0,0 1 1 0 0,0 0 0 0 0,0-1-1 0 0,0 1 1 0 0,0-1 0 0 0,0 1-1 0 0,0 0 1 0 0,1-1 0 0 0,0 2-1 0 0,-1-3-6 0 0,0 1-1 0 0,0-1 1 0 0,0 0-1 0 0,0 0 1 0 0,0 0-1 0 0,0 0 1 0 0,0 0-1 0 0,0 0 1 0 0,0 0-1 0 0,0 0 1 0 0,0 0-1 0 0,0 0 1 0 0,0 0-1 0 0,0 0 1 0 0,0 0-1 0 0,0 1 0 0 0,0-1 1 0 0,0 0-1 0 0,0 0 1 0 0,0 0-1 0 0,0 0 1 0 0,0 0-1 0 0,0 0 1 0 0,0 0-1 0 0,0 0 1 0 0,0 0-1 0 0,0 0 1 0 0,0 0-1 0 0,0 0 1 0 0,0 1-1 0 0,0-1 1 0 0,0 0-1 0 0,0 0 1 0 0,0 0-1 0 0,0 0 1 0 0,0 0-1 0 0,0 0 1 0 0,0 0-1 0 0,0 0 1 0 0,0 0-1 0 0,0 0 1 0 0,0 0-1 0 0,0 0 0 0 0,0 0 1 0 0,-1 0-1 0 0,1 0 1 0 0,0 0-1 0 0,0 0 1 0 0,0 0-1 0 0,0 0 1 0 0,0 0-1 0 0,0 0 1 0 0,0 1-1 0 0,-2 1-26 0 0,1 0 0 0 0,-1 1-1 0 0,1-1 1 0 0,-1 1-1 0 0,1 0 1 0 0,0 0 0 0 0,1-1-1 0 0,-1 1 1 0 0,0 0-1 0 0,1 0 1 0 0,-1 5 0 0 0,0-3 9 0 0,2 7 16 0 0,4-5 0 0 0,-1 0 0 0 0,-2 17 0 0 0,1-10 0 0 0,-2-7 96 0 0,1 1 0 0 0,-1-1 0 0 0,0 10 0 0 0,-5 8 211 0 0,4-22-511 0 0,0-1-20 0 0,-2 9 32 0 0,-6 6 152 0 0,8-13 51 0 0,2 0 7 0 0,-5 14 212 0 0,2-16-170 0 0,1-1 1 0 0,-1 1-1 0 0,1 0 1 0 0,0 0-1 0 0,0 0 1 0 0,0 0-1 0 0,0 0 1 0 0,0 0-1 0 0,0 3 0 0 0,1-3-49 0 0,0 1-1 0 0,0-1 0 0 0,0 0 0 0 0,0 0 0 0 0,1 0 1 0 0,-1 0-1 0 0,0 0 0 0 0,1-1 0 0 0,0 1 0 0 0,-1 0 1 0 0,1-1-1 0 0,3 3 0 0 0,-4-3-32 0 0,0 0-1 0 0,-1-1 1 0 0,1 1 0 0 0,-1 0-1 0 0,1-1 1 0 0,-1 1 0 0 0,1 0 0 0 0,-1 0-1 0 0,0-1 1 0 0,1 1 0 0 0,-1 0-1 0 0,0 0 1 0 0,0 0 0 0 0,1 0-1 0 0,-1-1 1 0 0,0 1 0 0 0,0 0 0 0 0,0 0-1 0 0,0 0 1 0 0,0 0 0 0 0,0 0-1 0 0,0-1 1 0 0,0 1 0 0 0,-1 0-1 0 0,1 2 1 0 0,-9 15-224 0 0,9-18 276 0 0,0 0-25 0 0,0 0 0 0 0,0 0 0 0 0,0 0 0 0 0,0 0 0 0 0,0 0 0 0 0,0 1 0 0 0,0-1 0 0 0,-1 0 1 0 0,1 0-1 0 0,0 0 0 0 0,0 0 0 0 0,0 0 0 0 0,0 0 0 0 0,0 0 0 0 0,0 0 0 0 0,0 0 0 0 0,0 0 0 0 0,0 1 0 0 0,0-1 0 0 0,0 0 0 0 0,0 0 0 0 0,0 0 0 0 0,0 0 1 0 0,0 0-1 0 0,0 0 0 0 0,0 0 0 0 0,0 0 0 0 0,0 0 0 0 0,0 0 0 0 0,1 1 0 0 0,-1-1 0 0 0,0 0 0 0 0,0 0 0 0 0,0 0 0 0 0,0 0 0 0 0,0 0 0 0 0,0 0 0 0 0,0 0 1 0 0,0 0-1 0 0,0 0 0 0 0,0 0 0 0 0,0 0 0 0 0,0 0 0 0 0,0 0 0 0 0,0 0 0 0 0,1 0 0 0 0,-1 0 0 0 0,0 0 0 0 0,0 1 0 0 0,1-1 12 0 0,-1 1 0 0 0,1 0 0 0 0,0-1 0 0 0,0 1-1 0 0,-1 0 1 0 0,1 0 0 0 0,-1 0 0 0 0,1-1 0 0 0,-1 1 0 0 0,1 0-1 0 0,-1 0 1 0 0,0 0 0 0 0,1 0 0 0 0,-1 0 0 0 0,0 0-1 0 0,0 0 1 0 0,1 0 0 0 0,-1 0 0 0 0,0 0 0 0 0,0 0 0 0 0,0 0-1 0 0,0 0 1 0 0,-1 0 0 0 0,1 0 0 0 0,0 0 0 0 0,0 0 0 0 0,-1 0-1 0 0,1 0 1 0 0,0 0 0 0 0,-1 0 0 0 0,1 0 0 0 0,-1 0-1 0 0,0 0 1 0 0,0 1-17 0 0,0 0 0 0 0,0 0 0 0 0,0 0 0 0 0,0 0 0 0 0,0 0 0 0 0,0 0 0 0 0,1 0 0 0 0,-1 0 0 0 0,1 1 0 0 0,-1 3 0 0 0,0 3 0 0 0,-1 9 1 0 0,3-15 1 0 0,0 1 6 0 0,-1 20 45 0 0,4 15-42 0 0,-3-36 32 0 0,-1-3-43 0 0,1 0 0 0 0,-1 1 1 0 0,1-1-1 0 0,-1 1 1 0 0,1-1-1 0 0,-1 1 0 0 0,1-1 1 0 0,-1 1-1 0 0,0-1 0 0 0,0 1 1 0 0,1-1-1 0 0,-1 1 1 0 0,0 0-1 0 0,0-1 0 0 0,1 1 1 0 0,-1 0-1 0 0,0-1 1 0 0,0 1-1 0 0,0-1 0 0 0,0 1 1 0 0,0 0-1 0 0,0-1 0 0 0,0 1 1 0 0,0 0-1 0 0,0 0 1 0 0,-1 2-1 0 0,0 16 0 0 0,-1-16 0 0 0,-1-1 0 0 0,-1 5-491 0 0,0 1-1 0 0,-5 13 1 0 0,9-14-1668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57 34 5760 0 0,'0'0'1877'0'0,"0"-16"7087"0"0,6 60-8231 0 0,0-11-180 0 0,-1 5-247 0 0,-3-29-218 0 0,0 0-1 0 0,-1 15 0 0 0,0-6 154 0 0,7 33 0 0 0,-1 3 187 0 0,-6-39-403 0 0,5 92 48 0 0,-3-84-80 0 0,-2-19 12 0 0,0-1 0 0 0,-1 0 0 0 0,1 1 0 0 0,-1-1 0 0 0,0 1 0 0 0,0-1-1 0 0,-1 5 1 0 0,-1 12 343 0 0,-1 20-1 0 0,2-19 142 0 0,-3 22-1 0 0,2-30-430 0 0,1 27-1 0 0,-1 5-374 0 0,-3 45 742 0 0,0-48-159 0 0,2 60 1 0 0,3-98-247 0 0,7 71 274 0 0,-7-66-262 0 0,0 0 0 0 0,1 0 0 0 0,0 1 0 0 0,2 9 0 0 0,13 79 106 0 0,-15-94-131 0 0,-1 1-1 0 0,0-1 1 0 0,0 1-1 0 0,-1-1 1 0 0,1 0-1 0 0,-2 5 1 0 0,-1 14 19 0 0,2 1 55 0 0,-3 24 0 0 0,2-35-25 0 0,1 19 316 0 0,1-25-373 0 0,0 1 0 0 0,-1 0 0 0 0,0-1 0 0 0,0 1 0 0 0,0-1 0 0 0,-3 9 0 0 0,1-6 25 0 0,1 0-1 0 0,0 0 1 0 0,1 0 0 0 0,0 1 0 0 0,1-1-1 0 0,1 21 1 0 0,0 1 97 0 0,0 24-367 0 0,0-4 485 0 0,-6 53 0 0 0,-1-11-58 0 0,2-61-219 0 0,1 38 0 0 0,-3-11-97 0 0,2 48 629 0 0,-2-47-360 0 0,-1 2 54 0 0,7-40 23 0 0,-1 0 0 0 0,-7 35-1 0 0,2 1-114 0 0,2-15-86 0 0,4-35 3 0 0,-1 0 1 0 0,0 0 0 0 0,-3 15-1 0 0,3-22-7 0 0,0 1 0 0 0,1 0 0 0 0,0 0 0 0 0,0 0 1 0 0,0-1-1 0 0,0 6 0 0 0,0 13 31 0 0,-3-4 23 0 0,1 0-1 0 0,1 27 1 0 0,1-40-63 0 0,-6 48 78 0 0,6 139 106 0 0,6-160-170 0 0,-6-30-9 0 0,0-1 1 0 0,0 1-1 0 0,0 0 1 0 0,0 0-1 0 0,0-1 1 0 0,0 1-1 0 0,0 0 1 0 0,0 0-1 0 0,0-1 1 0 0,0 1-1 0 0,0 0 1 0 0,0 0 0 0 0,0-1-1 0 0,1 1 1 0 0,-1 0-1 0 0,0-1 1 0 0,0 1-1 0 0,1 0 1 0 0,-1 0-1 0 0,1 0 1 0 0,2 3-3 0 0,-2 8 11 0 0,-1-11-16 0 0,0-1 1 0 0,0 1-1 0 0,0-1 0 0 0,1 1 1 0 0,-1-1-1 0 0,0 1 1 0 0,1-1-1 0 0,-1 1 0 0 0,0-1 1 0 0,1 0-1 0 0,-1 1 1 0 0,0-1-1 0 0,1 1 0 0 0,-1-1 1 0 0,1 0-1 0 0,-1 1 1 0 0,1-1-1 0 0,-1 0 0 0 0,1 0 1 0 0,-1 1-1 0 0,1-1 1 0 0,-1 0-1 0 0,1 0 0 0 0,-1 0 1 0 0,1 0-1 0 0,-1 0 1 0 0,2 0-1 0 0,11 2-2399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80 6128 0 0,'5'-2'76'0'0,"0"1"1"0"0,0 0-1 0 0,0 0 1 0 0,1 0-1 0 0,5 0 0 0 0,-12 1 75 0 0,-2-4 1092 0 0,2 3-583 0 0,0 0-583 0 0,0 0 1 0 0,0 1-1 0 0,0-1 1 0 0,0 0-1 0 0,0 1 0 0 0,0-1 1 0 0,0 1-1 0 0,0-1 1 0 0,0 1-1 0 0,-1-1 1 0 0,0 1-1 0 0,-11-6 600 0 0,23 0 271 0 0,-6 3-632 0 0,1 1 0 0 0,-1 0 0 0 0,0 1 0 0 0,1-1 0 0 0,-1 1 0 0 0,1-1 0 0 0,0 2 0 0 0,-1-1 0 0 0,1 0 0 0 0,9 1 0 0 0,0-1-108 0 0,43-12 1180 0 0,-30 12-1040 0 0,1 1 0 0 0,29 5-1 0 0,25 1-262 0 0,-76-6 60 0 0,1 1 0 0 0,0-1-1 0 0,8 4 1 0 0,6 0 169 0 0,4 2 5 0 0,-20-4-274 0 0,1 0 0 0 0,-1-1 0 0 0,1 0 0 0 0,7 0 0 0 0,5-2 31 0 0,-14 0-54 0 0,0 0 0 0 0,0 1-1 0 0,0 0 1 0 0,7 0-1 0 0,2 2 29 0 0,-1 0 3 0 0,-1-1 1 0 0,0 0 0 0 0,15-1-1 0 0,36 0 101 0 0,10 0 44 0 0,54-6-284 0 0,-13 3 419 0 0,-18 2-118 0 0,-52 0-117 0 0,87 11 0 0 0,-118-10 26 0 0,0 0 1 0 0,16-3-1 0 0,-15 2-89 0 0,0 0-1 0 0,20 1 1 0 0,-4 3 48 0 0,0-2 0 0 0,0-1 0 0 0,0-1 0 0 0,38-7 0 0 0,-44 6-47 0 0,0 0 1 0 0,40 4 0 0 0,18-1 23 0 0,-52-3-50 0 0,-9 0 8 0 0,0 1 0 0 0,30 2 0 0 0,-37 0-16 0 0,123 7 60 0 0,-74-9-35 0 0,-29-1 35 0 0,48 5 1 0 0,36 4 1679 0 0,46-7-1952 0 0,-151-1 101 0 0,0 0-1 0 0,15-4 1 0 0,5 0 9 0 0,95-4 660 0 0,-112 9-533 0 0,0 0-1 0 0,15 2 0 0 0,11 0-273 0 0,165 8 182 0 0,-184-9 23 0 0,-10 0 19 0 0,21 3 1 0 0,-14-1 133 0 0,0-1-1 0 0,0 0 0 0 0,34-3 1 0 0,-13 0-17 0 0,34 3-244 0 0,41-1-57 0 0,-101-1 289 0 0,1 0 0 0 0,23 3 0 0 0,14 1 21 0 0,-5 1-103 0 0,-33-3 0 0 0,25 2 0 0 0,239-4-550 0 0,-249-3 749 0 0,-22 1-139 0 0,-1 2 1 0 0,1-1-1 0 0,0 1 0 0 0,9 0 1 0 0,-8 1-117 0 0,1-1 0 0 0,0 0 0 0 0,0 0 0 0 0,8-3 0 0 0,-7 2-16 0 0,-1 0 0 0 0,0 0 1 0 0,15 2-1 0 0,61 7 72 0 0,-67-6 0 0 0,27-2 0 0 0,-21 0 0 0 0,-4-1-2 0 0,36-7 0 0 0,-38 5 13 0 0,34-2 0 0 0,100 5 47 0 0,-74 6 438 0 0,37-12-1036 0 0,-75 6 540 0 0,-1 0 0 0 0,-20-1 0 0 0,-13 0 0 0 0,-1 1 0 0 0,1 0 0 0 0,0 0 0 0 0,7 1 0 0 0,-7 0 0 0 0,-5 0 0 0 0,-1-1 0 0 0,1 0 0 0 0,0 1 0 0 0,0-1 0 0 0,0 0 0 0 0,0 0 0 0 0,0 0 0 0 0,0 0 0 0 0,0 0 0 0 0,0 0 0 0 0,-1 0 0 0 0,1 0 0 0 0,0 0 0 0 0,0 0 0 0 0,1-1 0 0 0,17-4 0 0 0,-4 4 0 0 0,-3-2 0 0 0,0 3 11 0 0,3 3 42 0 0,-2-3 11 0 0,-3-2-16 0 0,-6 2-18 0 0,1-1 0 0 0,0 1 1 0 0,0 0-1 0 0,0 0 1 0 0,0 0-1 0 0,0 1 1 0 0,7 1-1 0 0,28 3 139 0 0,-37-5-110 0 0,-14 0-1048 0 0,1 0-221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61 2304 0 0,'-13'6'84'0'0,"0"1"0"0"0,-23 16-1 0 0,17-10 310 0 0,-59 33 11460 0 0,25-17-7627 0 0,44-21-3718 0 0,0-1-1053 0 0,4-5-4375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6.5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75 2760 0 0,'2'-1'207'0'0,"28"-26"3716"0"0,-17 20-2026 0 0,-2 2-1148 0 0,-4 0-490 0 0,0 1 1 0 0,0 0-1 0 0,0 0 1 0 0,0 1-1 0 0,1 0 0 0 0,-1 0 1 0 0,1 0-1 0 0,0 1 1 0 0,9-1-1 0 0,18 9 955 0 0,-28-5-1115 0 0,-1 0 0 0 0,0 0 0 0 0,1 0 0 0 0,-1 1 0 0 0,0 0 0 0 0,0 1 0 0 0,0-1 0 0 0,0 1 1 0 0,0 0-1 0 0,-1 1 0 0 0,1-1 0 0 0,-1 1 0 0 0,0 0 0 0 0,0 0 0 0 0,0 1 0 0 0,-1-1 0 0 0,8 11 1 0 0,-11-12 53 0 0,-1 0-151 0 0,0-1 0 0 0,0 0 0 0 0,0 0 0 0 0,0 1 0 0 0,-1-1 0 0 0,1 0 0 0 0,-1 0-1 0 0,1 0 1 0 0,-1 1 0 0 0,0-1 0 0 0,0 0 0 0 0,0 0 0 0 0,0 0 0 0 0,0 0 0 0 0,0-1 0 0 0,-2 3 0 0 0,-1 2-4 0 0,0-2 2 0 0,1 0 0 0 0,-1 0 0 0 0,1 0 0 0 0,-1 0 0 0 0,0-1 0 0 0,0 1 0 0 0,-8 3 0 0 0,-37 19 0 0 0,18-11 0 0 0,-12 14 145 0 0,30-19-42 0 0,-19 10 1 0 0,-10 7-76 0 0,2 2-286 0 0,72-28 905 0 0,66-2-16 0 0,109-16 0 0 0,-70 11-4859 0 0,-129 6 3703 0 0,20 0-4873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2:59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3 1840 0 0,'2'-1'400'0'0,"10"-1"1788"0"0,-8 4 1677 0 0,-15 9 4219 0 0,1-2-6172 0 0,1 1-3458 0 0,6-8 1646 0 0,1 1 0 0 0,-1-1-1 0 0,1 0 1 0 0,-1 1 0 0 0,0-1-1 0 0,-4 2 1 0 0,-13 11 258 0 0,-35 37-526 0 0,50-46-4078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6.7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148 201 4608 0 0,'11'-25'305'0'0,"-10"22"-286"0"0,0-1 0 0 0,0 1 0 0 0,0 0 0 0 0,0 0 0 0 0,1 0 0 0 0,-1 0 0 0 0,1 1 0 0 0,0-1 0 0 0,0 0 0 0 0,0 1 0 0 0,0-1 0 0 0,4-2 0 0 0,-5 4 84 0 0,1 0-1 0 0,-1 0 1 0 0,1 0 0 0 0,-1 0 0 0 0,1 0-1 0 0,-1 0 1 0 0,0-1 0 0 0,0 1 0 0 0,0 0-1 0 0,0-1 1 0 0,0 1 0 0 0,0-1 0 0 0,0 1-1 0 0,0-1 1 0 0,0 0 0 0 0,-1 1 0 0 0,1-1-1 0 0,-1 0 1 0 0,1 0 0 0 0,-1 1 0 0 0,0-1-1 0 0,1-2 1 0 0,0-3 347 0 0,0 4-259 0 0,0 0 1 0 0,0 1-1 0 0,0 0 0 0 0,0-1 0 0 0,0 1 1 0 0,1 0-1 0 0,-1-1 0 0 0,3-1 0 0 0,6-12 1053 0 0,-9 12-793 0 0,1 0 0 0 0,0 0 0 0 0,0 0-1 0 0,0 0 1 0 0,0 1 0 0 0,1-1 0 0 0,-1 1-1 0 0,1-1 1 0 0,0 1 0 0 0,0 0 0 0 0,5-3 0 0 0,-5-1 2277 0 0,-5 15-333 0 0,-2 10-2395 0 0,-8 21 0 0 0,4-2 443 0 0,-13 21 997 0 0,-15 37-1275 0 0,-4 18 155 0 0,5-17 48 0 0,28-78-208 0 0,0 1 0 0 0,-16 25-1 0 0,-7 18 338 0 0,19-36-181 0 0,6-13-389 0 0,4-10-40 0 0,-1-3 127 0 0,-7 0-111 0 0,7 0-72 0 0,-2-7-7033 0 0,3 5 6938 0 0,0 2 75 0 0,1-1 0 0 0,-1 0 0 0 0,1 1 0 0 0,0-1 0 0 0,-1 0 0 0 0,1 0 0 0 0,0 0 0 0 0,-1 1 0 0 0,1-1 0 0 0,0 0 0 0 0,0 0 0 0 0,-1 0 1 0 0,1 0-1 0 0,0 0 0 0 0,0 1 0 0 0,0-1 0 0 0,0 0 0 0 0,0 0 0 0 0,1-1 0 0 0,4-8-1859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7.2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1 4144 0 0,'0'0'12170'0'0,"-1"1"-11781"0"0,0 1-348 0 0,0 0-1 0 0,0 0 1 0 0,0 0-1 0 0,0 1 1 0 0,0-1-1 0 0,0 0 1 0 0,1 0-1 0 0,-1 1 1 0 0,1 2-1 0 0,-4 16 551 0 0,-6 27 493 0 0,5-30-815 0 0,2-1-1 0 0,-3 27 0 0 0,2-10 466 0 0,0 7 288 0 0,2 55 1 0 0,2-65-736 0 0,7 61 384 0 0,-1-17-381 0 0,-6-15-155 0 0,1-56-7 0 0,2 6-57 0 0,-3-8-214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7.6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 20 5064 0 0,'0'0'389'0'0,"-7"-5"-234"0"0,-31-5 11984 0 0,40 10-11367 0 0,77-4 1532 0 0,234 8-126 0 0,-166 5-2458 0 0,-94-4-1975 0 0,-29-4-5147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8.2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 10136 0 0,'0'0'6342'0'0,"1"13"-4597"0"0,-1-9-1600 0 0,1-1-1 0 0,-1 1 0 0 0,1 0 0 0 0,-1-1 0 0 0,0 1 1 0 0,0 0-1 0 0,-2 6 0 0 0,1 13 470 0 0,1-21-570 0 0,-1 6 135 0 0,1 0 1 0 0,1-1-1 0 0,0 1 1 0 0,0 0-1 0 0,3 10 0 0 0,-1-7-28 0 0,-1-1 1 0 0,-1 1-1 0 0,1-1 0 0 0,-2 1 0 0 0,1-1 0 0 0,-2 1 0 0 0,1-1 1 0 0,-1 1-1 0 0,-1-1 0 0 0,-3 14 0 0 0,1-9-28 0 0,2-1 0 0 0,-1 1 1 0 0,2 1-1 0 0,0-1 0 0 0,1 19 1 0 0,0-17-201 0 0,1-6 63 0 0,2-3-124 0 0,-2-7-577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8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12 166 2304 0 0,'-5'-2'8419'0'0,"1"-1"-7956"0"0,1-7 2955 0 0,4 8-3283 0 0,-1 0 0 0 0,0 0-1 0 0,1 1 1 0 0,-1-1-1 0 0,1 0 1 0 0,-1 0 0 0 0,1 0-1 0 0,0 0 1 0 0,0 0-1 0 0,1-1 1 0 0,17-22 1561 0 0,-17 22-1559 0 0,0-1 0 0 0,1 1 0 0 0,-1 0 0 0 0,1 0 0 0 0,0 0 0 0 0,0 1 0 0 0,4-4 0 0 0,12-12 392 0 0,-15 14-527 0 0,0 0 1 0 0,1 0-1 0 0,0 1 1 0 0,-1-1-1 0 0,1 1 0 0 0,0 0 1 0 0,1 0-1 0 0,9-3 1 0 0,4-1-5 0 0,25-4 0 0 0,-28 7 1 0 0,-10 3 81 0 0,0 0-1 0 0,-1 1 0 0 0,1 0 1 0 0,12 1-1 0 0,2 0 199 0 0,-19-1-220 0 0,0 1 0 0 0,0-1-1 0 0,0 1 1 0 0,0-1 0 0 0,0 1 0 0 0,-1 0-1 0 0,1-1 1 0 0,0 1 0 0 0,0 0 0 0 0,-1 0 0 0 0,2 0-1 0 0,7 11 167 0 0,-7-9-194 0 0,-1 3 44 0 0,0 2-36 0 0,-1-5-20 0 0,0 1-1 0 0,0 0 1 0 0,0-1 0 0 0,0 1 0 0 0,0 0 0 0 0,-1-1 0 0 0,0 1 0 0 0,1-1 0 0 0,-1 1 0 0 0,-1-1 0 0 0,1 1 0 0 0,0-1-1 0 0,-4 6 1 0 0,-27 46 54 0 0,17-36-38 0 0,5-7 51 0 0,0-1 0 0 0,-14 14-1 0 0,22-23-72 0 0,-6 4 19 0 0,1 1 1 0 0,0 0 0 0 0,1 0-1 0 0,0 0 1 0 0,-9 13 0 0 0,12-15-74 0 0,0 1 1 0 0,-1-1 0 0 0,0-1-1 0 0,0 1 1 0 0,0 0 0 0 0,-1-1-1 0 0,-8 7 1 0 0,2-3 248 0 0,-1 0 0 0 0,-17 7 0 0 0,20-11-103 0 0,8-3 212 0 0,2-3-244 0 0,4-3-66 0 0,1 1-1 0 0,-1 0 1 0 0,1 0-1 0 0,-1 1 0 0 0,1-1 1 0 0,0 1-1 0 0,0 0 1 0 0,1 1-1 0 0,8-3 0 0 0,-5 2-2 0 0,0 1-1 0 0,-1 0 1 0 0,1 1 0 0 0,0 0-1 0 0,0 1 1 0 0,10 1-1 0 0,-12-1-2 0 0,-1 0 0 0 0,1-1 0 0 0,12-2 0 0 0,-13 2 0 0 0,0 0 0 0 0,0 0 0 0 0,14 0 0 0 0,-6 3-6 0 0,52 5-97 0 0,-59-6 90 0 0,0 1-1 0 0,-1 0 1 0 0,1 1 0 0 0,-1-1-1 0 0,1 1 1 0 0,6 4 0 0 0,-9-4 10 0 0,0 0 0 0 0,-1 0 0 0 0,1 0 0 0 0,-1 1 1 0 0,0-1-1 0 0,0 1 0 0 0,0 0 0 0 0,-1 0 0 0 0,1 1 1 0 0,-1-1-1 0 0,0 1 0 0 0,0-1 0 0 0,-1 1 0 0 0,0 0 1 0 0,1 0-1 0 0,-1 0 0 0 0,-1 0 0 0 0,2 8 0 0 0,-2-7 19 0 0,-2 0 0 0 0,1 0 0 0 0,-1-1 0 0 0,1 1 0 0 0,-2 0 0 0 0,1 0 0 0 0,-1-1 0 0 0,0 1 0 0 0,0-1 0 0 0,-5 10 0 0 0,4-10 68 0 0,0 1 0 0 0,-1-1 0 0 0,0 0-1 0 0,0 0 1 0 0,0 0 0 0 0,-1-1 0 0 0,-9 8-1 0 0,3-4 112 0 0,-1 0-1 0 0,-19 8 1 0 0,25-14-118 0 0,-1 0 1 0 0,1 0 0 0 0,-1-1 0 0 0,0 0 0 0 0,0-1 0 0 0,1 0-1 0 0,-1 0 1 0 0,-12-1 0 0 0,-2 0 72 0 0,-121 1 533 0 0,129 1-670 0 0,4 3-87 0 0,7-3-316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39.7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272 132 6448 0 0,'0'0'824'0'0,"0"-2"-94"0"0,3-6 70 0 0,-1 0 0 0 0,0 1-1 0 0,-1-1 1 0 0,0 0-1 0 0,0-1 1 0 0,-1-11 0 0 0,-7 1 862 0 0,7 18-1658 0 0,0-1 66 0 0,0 0 1 0 0,-1 1-1 0 0,1-1 0 0 0,-1 0 1 0 0,1 0-1 0 0,-1 1 1 0 0,0-1-1 0 0,0 1 0 0 0,0-1 1 0 0,1 0-1 0 0,-1 1 1 0 0,-1-1-1 0 0,1 1 0 0 0,0 0 1 0 0,0-1-1 0 0,-1 1 1 0 0,1 0-1 0 0,0 0 0 0 0,-1 0 1 0 0,1 0-1 0 0,-1 0 0 0 0,1 0 1 0 0,-1 0-1 0 0,0 1 1 0 0,1-1-1 0 0,-1 0 0 0 0,-2 1 1 0 0,-5-3-53 0 0,7 3 48 0 0,0-1 0 0 0,-1 1-1 0 0,1-1 1 0 0,0 1 0 0 0,0 0-1 0 0,0-1 1 0 0,0 1 0 0 0,-1 0-1 0 0,1 1 1 0 0,0-1 0 0 0,0 0-1 0 0,0 1 1 0 0,0-1 0 0 0,-1 1-1 0 0,-1 0 1 0 0,-12 7 246 0 0,0 1 0 0 0,1 0 0 0 0,0 1 0 0 0,-24 21 0 0 0,36-28-203 0 0,0 0 1 0 0,0 1-1 0 0,0-1 0 0 0,1 1 1 0 0,-1-1-1 0 0,1 1 0 0 0,0 0 0 0 0,-2 5 1 0 0,-9 15 346 0 0,5-8-379 0 0,1-1 0 0 0,0 1 0 0 0,1 0 0 0 0,-7 33 0 0 0,4-18 634 0 0,7-25-618 0 0,1 1 0 0 0,0 0 0 0 0,0 0 0 0 0,0 0 1 0 0,1 0-1 0 0,0 0 0 0 0,0 0 0 0 0,1 0 0 0 0,0 0 0 0 0,0 0 0 0 0,2 7 0 0 0,3 7-93 0 0,-5-18 0 0 0,-1 0 0 0 0,1 0 0 0 0,0 0 0 0 0,0 0 0 0 0,0 0 0 0 0,1 0 0 0 0,-1 0 0 0 0,1-1 0 0 0,0 1 0 0 0,3 4 0 0 0,1 0 0 0 0,0-1 0 0 0,1 0 0 0 0,10 8 0 0 0,-14-13 0 0 0,-1 1 0 0 0,0-1 0 0 0,1 1 0 0 0,0-1 0 0 0,-1 0 0 0 0,1 0 0 0 0,0 0 0 0 0,-1-1 0 0 0,1 1 0 0 0,0 0 0 0 0,0-1 0 0 0,0 0 0 0 0,-1 0 0 0 0,6 0 0 0 0,46-7 423 0 0,0-2 0 0 0,0-3-1 0 0,59-20 1 0 0,-86 22-467 0 0,7-3-1874 0 0,-12 5-3237 0 0,-3 3-2626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40.4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8288 0 0,'0'0'10351'0'0,"1"2"-9789"0"0,0 5-484 0 0,1 0 0 0 0,-1 0 0 0 0,-1 0 0 0 0,1 0 0 0 0,-1 1 0 0 0,0-1 0 0 0,-1 0 0 0 0,-1 9 0 0 0,-1 22 882 0 0,3-35-925 0 0,0 7 47 0 0,0 1 0 0 0,0-1 0 0 0,1 1 0 0 0,1-1 0 0 0,0 0 0 0 0,3 11-1 0 0,-2-10 124 0 0,0 0-1 0 0,-1-1 1 0 0,1 14 0 0 0,-2-14 61 0 0,0 1 0 0 0,1-1 0 0 0,6 19 0 0 0,-3-14-242 0 0,-1-1-1 0 0,-1 1 1 0 0,0 0 0 0 0,-1 1-1 0 0,-1-1 1 0 0,-1 30-1 0 0,0-39-23 0 0,4 15 0 0 0,-3-17 0 0 0,-1-4-5 0 0,0 0-1 0 0,0 1 1 0 0,1-1-1 0 0,-1 0 1 0 0,0 1-1 0 0,0-1 0 0 0,0 0 1 0 0,0 1-1 0 0,0-1 1 0 0,0 1-1 0 0,0-1 1 0 0,0 0-1 0 0,0 1 1 0 0,0-1-1 0 0,0 0 0 0 0,-1 1 1 0 0,1-1-1 0 0,0 0 1 0 0,0 1-1 0 0,0-1 1 0 0,0 0-1 0 0,0 0 1 0 0,-1 1-1 0 0,-1 1-174 0 0,-7 6-1289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40.9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 8288 0 0,'0'0'3633'0'0,"3"0"-2113"0"0,35-5 1052 0 0,-29 3-2303 0 0,0 1 0 0 0,-1-1 0 0 0,1 2 0 0 0,16 0 0 0 0,-2 2-74 0 0,0 1 0 0 0,-1 1 0 0 0,0 1 0 0 0,0 1-1 0 0,0 1 1 0 0,23 11 0 0 0,3 5 92 0 0,34 20 19 0 0,-72-36-291 0 0,0-1 0 0 0,-1 1 0 0 0,1 1 0 0 0,-2 0 0 0 0,16 18 0 0 0,-15-16 135 0 0,17 15 0 0 0,-17-17 140 0 0,-1 0-1 0 0,1 0 1 0 0,8 13-1 0 0,-8-7 84 0 0,-1-1-1 0 0,0 1 0 0 0,10 28 0 0 0,-15-36-278 0 0,-1 0 1 0 0,-1 0-1 0 0,1 1 1 0 0,-1-1-1 0 0,0 0 0 0 0,0 1 1 0 0,-1-1-1 0 0,0 1 1 0 0,0-1-1 0 0,0 1 0 0 0,-1-1 1 0 0,-1 7-1 0 0,0-9-37 0 0,1 0 0 0 0,-1 0 1 0 0,0-1-1 0 0,0 1 0 0 0,0-1 0 0 0,0 1 0 0 0,0-1 0 0 0,-1 0 0 0 0,0 0 0 0 0,1 0 0 0 0,-6 4 0 0 0,-2 1 95 0 0,-1 0 0 0 0,-14 6 0 0 0,5-1-49 0 0,13-10-48 0 0,0 1 0 0 0,0-1 0 0 0,-1 0 0 0 0,-7 1 1 0 0,-10 5 100 0 0,7-4 12 0 0,0 0 0 0 0,-1-1 0 0 0,-27 2 0 0 0,1-2-3278 0 0,22-2-1504 0 0,4 1-3213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3:59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370 190 4176 0 0,'0'0'7920'0'0,"2"1"-7312"0"0,0 0-318 0 0,0 0-1 0 0,1 0 1 0 0,-1 0 0 0 0,0 0 0 0 0,1-1 0 0 0,-1 1 0 0 0,0-1 0 0 0,1 1 0 0 0,-1-1 0 0 0,1 0-1 0 0,-1 0 1 0 0,1 0 0 0 0,-1-1 0 0 0,1 1 0 0 0,-1 0 0 0 0,1-1 0 0 0,-1 1 0 0 0,0-1 0 0 0,1 0 0 0 0,3-2-1 0 0,-5 2-91 0 0,1 0 22 0 0,0 0-141 0 0,0-1 1 0 0,0 0-1 0 0,-1 0 0 0 0,1 0 1 0 0,0 0-1 0 0,-1 0 1 0 0,0 0-1 0 0,1 0 1 0 0,-1-1-1 0 0,1-2 1 0 0,-1 2-25 0 0,1 1 1 0 0,-1 0-1 0 0,0 0 1 0 0,0 0-1 0 0,1 0 1 0 0,2-4-1 0 0,-4 6-42 0 0,0-1-1 0 0,0 1 0 0 0,0-1 1 0 0,0 1-1 0 0,0-1 1 0 0,0 0-1 0 0,0 1 0 0 0,0-1 1 0 0,0 1-1 0 0,0-1 0 0 0,0 1 1 0 0,0-1-1 0 0,0 1 1 0 0,0-1-1 0 0,-1 1 0 0 0,1-1 1 0 0,0 1-1 0 0,-1-1 0 0 0,1 1 1 0 0,-1-1-1 0 0,1-1 22 0 0,-2-36 486 0 0,0 32-447 0 0,0 1 1 0 0,0-1-1 0 0,-1 1 1 0 0,1 0 0 0 0,-1 0-1 0 0,0 0 1 0 0,0 0-1 0 0,-1 0 1 0 0,0 1-1 0 0,1 0 1 0 0,-2-1-1 0 0,1 1 1 0 0,0 1 0 0 0,-1-1-1 0 0,1 1 1 0 0,-10-6-1 0 0,9 7-29 0 0,-1 0 0 0 0,1 1 1 0 0,0-1-1 0 0,-1 1 0 0 0,1 0 0 0 0,-1 0 0 0 0,1 1 0 0 0,-1 0 0 0 0,0 0 0 0 0,-6 1 0 0 0,-1-1 31 0 0,11 0-72 0 0,-4-1 32 0 0,0 1-1 0 0,0 0 1 0 0,0 0 0 0 0,1 1 0 0 0,-1 0-1 0 0,0 0 1 0 0,0 0 0 0 0,1 0 0 0 0,-1 1 0 0 0,0 0-1 0 0,1 0 1 0 0,0 1 0 0 0,-7 3 0 0 0,-67 46 475 0 0,75-49-496 0 0,0 1 0 0 0,1-1 1 0 0,0 1-1 0 0,-1 0 0 0 0,-2 6 0 0 0,-11 12 68 0 0,7-10-33 0 0,0 0 0 0 0,-8 16 1 0 0,-5 7 6 0 0,20-31-38 0 0,0 0 0 0 0,1 1 0 0 0,0-1 0 0 0,0 1 1 0 0,-2 6-1 0 0,-4 12 54 0 0,5-15-53 0 0,0 1 0 0 0,1 0 0 0 0,0-1 0 0 0,0 1 0 0 0,1 0-1 0 0,0 0 1 0 0,1 0 0 0 0,0 0 0 0 0,1 0 0 0 0,0 0 0 0 0,0 0 0 0 0,4 16 0 0 0,3 6-8 0 0,-6-20-8 0 0,1 1 1 0 0,8 21-1 0 0,1-6 83 0 0,-1-2-46 0 0,1 1 0 0 0,1-2-1 0 0,19 27 1 0 0,-25-41-46 0 0,1 0 0 0 0,1-1 0 0 0,0 0-1 0 0,0 0 1 0 0,15 11 0 0 0,-18-16 65 0 0,-1-1 0 0 0,1 1 0 0 0,0-1-1 0 0,0 0 1 0 0,0-1 0 0 0,1 1 0 0 0,-1-1 0 0 0,1-1 0 0 0,-1 1 0 0 0,1-1-1 0 0,0 0 1 0 0,6 0 0 0 0,0-2 27 0 0,-1 1 0 0 0,0-2-1 0 0,1 0 1 0 0,-1 0 0 0 0,12-5 0 0 0,55-25-89 0 0,-39 16 3 0 0,-34 12 0 0 0,1 0 0 0 0,-1 0 0 0 0,10-3 0 0 0,-12 6-5 0 0,0-1 18 0 0,9-10-123 0 0,-11 11-433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7.3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180 94 7200 0 0,'0'0'545'0'0,"0"-2"-380"0"0,10-17-131 0 0,-8 17 93 0 0,-1-1 1 0 0,1 0 0 0 0,-1 0-1 0 0,1 0 1 0 0,-1 0 0 0 0,0 0-1 0 0,-1 0 1 0 0,1 0-1 0 0,0-1 1 0 0,-1-2 0 0 0,0-16 1944 0 0,0 12 2154 0 0,0 10-4133 0 0,-1-1-1 0 0,0 1 1 0 0,0-1 0 0 0,0 1-1 0 0,0-1 1 0 0,0 1-1 0 0,0-1 1 0 0,0 1-1 0 0,-1 0 1 0 0,1 0 0 0 0,0-1-1 0 0,0 1 1 0 0,0 0-1 0 0,0 0 1 0 0,-2 0-1 0 0,2 5-63 0 0,1 1-1 0 0,-1-1 0 0 0,0 0 0 0 0,-1 0 0 0 0,-1 6 0 0 0,-6 22 51 0 0,6-17 13 0 0,-1 0 0 0 0,0-1 0 0 0,-1 1 0 0 0,-1-1 0 0 0,0 0 0 0 0,-1-1 0 0 0,-17 27 0 0 0,-1 8-46 0 0,18-33-372 0 0,-18 27 1 0 0,20-34 347 0 0,0 0-1 0 0,0 0 1 0 0,1 0-1 0 0,0 1 1 0 0,1-1-1 0 0,0 1 1 0 0,-2 19-1 0 0,5-29-17 0 0,0 1 0 0 0,0-1 0 0 0,0 1 0 0 0,0-1 1 0 0,0 1-1 0 0,0-1 0 0 0,-1 1 0 0 0,1-1 0 0 0,0 1 0 0 0,0-1 0 0 0,0 1 0 0 0,0-1 0 0 0,-1 1 0 0 0,1-1 0 0 0,0 1 0 0 0,0-1 1 0 0,-1 0-1 0 0,1 1 0 0 0,0-1 0 0 0,-1 1 0 0 0,1-1 0 0 0,0 0 0 0 0,-1 1 0 0 0,1-1 0 0 0,0 0 0 0 0,-1 0 0 0 0,1 1 0 0 0,-1-1 1 0 0,0 0-1 0 0,1 0-80 0 0,-1 0 0 0 0,1 0 1 0 0,-1-1-1 0 0,1 1 1 0 0,-1-1-1 0 0,1 1 0 0 0,-1 0 1 0 0,1-1-1 0 0,0 1 1 0 0,-1-1-1 0 0,1 1 0 0 0,0-1 1 0 0,-1 1-1 0 0,1-1 1 0 0,0 1-1 0 0,0-1 0 0 0,-1 1 1 0 0,1-1-1 0 0,0 1 1 0 0,0-1-1 0 0,0 1 0 0 0,0-1 1 0 0,0 0-1 0 0,-1-22-3397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01.1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41 2760 0 0,'0'0'8320'0'0,"-1"-2"-7308"0"0,-21-37 11767 0 0,24 40-12683 0 0,17 3 118 0 0,-17-4-8 0 0,12 5 508 0 0,30 25-505 0 0,-40-27-182 0 0,-1 0 0 0 0,0 0 0 0 0,0 0 0 0 0,4 5 1 0 0,12 12 40 0 0,-9-12-30 0 0,-8-6-36 0 0,0 0 0 0 0,0-1 0 0 0,1 1 1 0 0,-1 0-1 0 0,0-1 0 0 0,5 3 0 0 0,8 1 18 0 0,-1 1 0 0 0,25 14 0 0 0,13 20 110 0 0,-45-35-118 0 0,1 1 0 0 0,-1 0 0 0 0,6 7 0 0 0,-8-7-8 0 0,0-1 1 0 0,1 0-1 0 0,0 0 0 0 0,0 0 1 0 0,9 4-1 0 0,8 4-4 0 0,-16-9 0 0 0,1 0 0 0 0,-1 0 0 0 0,10 2 0 0 0,-1 1-1 0 0,5 0 82 0 0,-16-6-45 0 0,-2-1 5 0 0,0 0 0 0 0,0 1-1 0 0,-1 0 1 0 0,1-1 0 0 0,0 1 0 0 0,4 2 0 0 0,-4-2-11 0 0,0 0 1 0 0,0 0-1 0 0,0 0 1 0 0,0-1-1 0 0,0 1 1 0 0,0-1-1 0 0,1 0 1 0 0,5 0-1 0 0,-6 0-63 0 0,-1-1 0 0 0,1 1-1 0 0,-1 1 1 0 0,1-1 0 0 0,0 0 0 0 0,-1 1 0 0 0,1-1-1 0 0,-1 1 1 0 0,1 0 0 0 0,2 1 0 0 0,-3-1 463 0 0,13 3-691 0 0,-5-2 161 0 0,3 5 92 0 0,-11-5 300 0 0,-2-1-192 0 0,0 8-80 0 0,-4 0-20 0 0,-5 4 0 0 0,5-10 0 0 0,1-2 0 0 0,2 0 0 0 0,-1 1 0 0 0,1-1 0 0 0,0 0 0 0 0,-1 0 0 0 0,1 0 0 0 0,-1 0 0 0 0,1 0 0 0 0,-1 0 0 0 0,0 0 0 0 0,-1 0 0 0 0,0 0 0 0 0,1 0 0 0 0,0 0 0 0 0,0 1 0 0 0,0-1 0 0 0,0 0 0 0 0,0 1 0 0 0,0-1 0 0 0,1 1 0 0 0,-1-1 0 0 0,-1 3 0 0 0,-6 3-8 0 0,1-1-1 0 0,-1-1 0 0 0,-1 0 1 0 0,1 0-1 0 0,-1 0 1 0 0,-17 5-1 0 0,11-5-101 0 0,-23 13 0 0 0,-11 6 15 0 0,34-17 97 0 0,0 0 1 0 0,-17 12-1 0 0,-26 15-2 0 0,36-21 0 0 0,-28 20 0 0 0,29-19 241 0 0,0 0 1 0 0,0-1-1 0 0,-32 12 0 0 0,15-3-30 0 0,34-18-170 0 0,4-3-95 0 0,2-3-1823 0 0,-1 1 1403 0 0,1 0 1 0 0,-1 0 0 0 0,1 0 0 0 0,-1 0-1 0 0,1 0 1 0 0,0 0 0 0 0,-1 0 0 0 0,1 0 0 0 0,0 1-1 0 0,1-2 1 0 0,1-1-1323 0 0,13-12-6615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02.3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70 149 3224 0 0,'0'0'5560'0'0,"-1"1"-4750"0"0,-15 17 588 0 0,14-16 476 0 0,1-1-1720 0 0,1 1-1 0 0,-1-1 1 0 0,1 0-1 0 0,-1 1 0 0 0,0-1 1 0 0,0 0-1 0 0,0 0 1 0 0,1 1-1 0 0,-1-1 1 0 0,0 0-1 0 0,0 0 1 0 0,-2 1-1 0 0,-7 11 754 0 0,6-4-486 0 0,1-1 0 0 0,0 1 0 0 0,1 0 1 0 0,-2 14-1 0 0,-3 11 240 0 0,4-13-294 0 0,2-17-311 0 0,1 0 1 0 0,-1 0-1 0 0,1 0 0 0 0,0 0 0 0 0,0 5 0 0 0,15 57 2011 0 0,-14-62-2035 0 0,-1 0 0 0 0,1 0 0 0 0,0 0 0 0 0,3 7 1 0 0,3 14-29 0 0,-6-22 52 0 0,1 1-1 0 0,-1 0 1 0 0,1 0 0 0 0,-1-1-1 0 0,1 1 1 0 0,0-1-1 0 0,1 0 1 0 0,-1 1-1 0 0,5 3 1 0 0,9 17 336 0 0,-15-22-339 0 0,0 1 0 0 0,1-1 0 0 0,0 1 0 0 0,-1-1 1 0 0,1 0-1 0 0,0 0 0 0 0,4 4 0 0 0,-1-1 30 0 0,-2-2-15 0 0,0 0 1 0 0,0-1-1 0 0,1 1 0 0 0,-1-1 0 0 0,1 0 0 0 0,-1 0 0 0 0,1 0 0 0 0,0 0 1 0 0,0 0-1 0 0,0-1 0 0 0,4 1 0 0 0,6 1 230 0 0,27 3-1 0 0,-20-4-256 0 0,-7 0 7 0 0,1-1 0 0 0,0-1 0 0 0,24-3 0 0 0,-3 2 87 0 0,1 0 2 0 0,-34 1-128 0 0,-1 0 1 0 0,0-1-1 0 0,1 1 1 0 0,-1-1-1 0 0,0 0 0 0 0,0 0 1 0 0,0 0-1 0 0,0 0 1 0 0,0 0-1 0 0,0 0 0 0 0,0 0 1 0 0,3-4-1 0 0,-2 3-2 0 0,0 1 0 0 0,0-1-1 0 0,-1 0 1 0 0,1 1-1 0 0,0-1 1 0 0,0 1 0 0 0,1 0-1 0 0,5-1 1 0 0,9-4 51 0 0,74-45 256 0 0,-90 50-296 0 0,0 0-1 0 0,-1 0 0 0 0,1 0 1 0 0,0-1-1 0 0,0 1 0 0 0,-1-1 1 0 0,1 1-1 0 0,1-3 0 0 0,15-12-57 0 0,4-4-68 0 0,-4 3 100 0 0,-1-2 58 0 0,-14 9-32 0 0,-2 6-8 0 0,7-14 90 0 0,-7 16-80 0 0,1-1 0 0 0,-1 1 0 0 0,0-1 1 0 0,0 1-1 0 0,0-1 0 0 0,0 1 0 0 0,-1-1 1 0 0,1 0-1 0 0,-1 1 0 0 0,1-4 0 0 0,-1-18 98 0 0,0 19-97 0 0,0 1-12 0 0,0 1 0 0 0,0-1 0 0 0,0 1 0 0 0,0-1 0 0 0,0 1 0 0 0,-1-1 0 0 0,1 1 0 0 0,-1-1 0 0 0,0 1 0 0 0,0 0-1 0 0,-1 0 1 0 0,1-1 0 0 0,-3-3 0 0 0,-3-2-148 0 0,0-1-1 0 0,-8-16 1 0 0,-7 0 117 0 0,4 1 22 0 0,12 15 0 0 0,-4 6 0 0 0,4 2 79 0 0,0 0 1 0 0,1-1-1 0 0,-1 0 0 0 0,1 0 0 0 0,0 0 0 0 0,-1 0 0 0 0,2-1 1 0 0,-1 0-1 0 0,0 0 0 0 0,-6-8 0 0 0,4 6 68 0 0,0-1-1 0 0,-14-9 1 0 0,18 15-133 0 0,0-1 1 0 0,0 0-1 0 0,0 0 1 0 0,1-1 0 0 0,-1 1-1 0 0,0-1 1 0 0,1 1-1 0 0,0-1 1 0 0,-3-4-1 0 0,0 3-14 0 0,0 0 0 0 0,0 0 0 0 0,0 0 0 0 0,0 0 0 0 0,-1 1 0 0 0,1 0 0 0 0,-1 0 0 0 0,0 0 0 0 0,-7-1 0 0 0,-5-4 0 0 0,8 4 11 0 0,0 1 0 0 0,0 1-1 0 0,0-1 1 0 0,-1 1 0 0 0,1 1-1 0 0,-15-1 1 0 0,20 3 1 0 0,0-1 1 0 0,0 1 0 0 0,1 0-1 0 0,-7 2 1 0 0,-10 1 57 0 0,12-2 24 0 0,0 1-1 0 0,0 0 0 0 0,0 0 1 0 0,0 0-1 0 0,-12 8 1 0 0,16-8-15 0 0,2-1-50 0 0,-1 1 0 0 0,1 0-1 0 0,-1 0 1 0 0,1 0 0 0 0,0 0 0 0 0,0 1-1 0 0,-4 6 1 0 0,-7 8-3 0 0,-36 43-26 0 0,49-59-9 0 0,0 0 0 0 0,0-1-1 0 0,0 1 1 0 0,0 0 0 0 0,1 0-1 0 0,-1 0 1 0 0,1 0 0 0 0,0 0 0 0 0,-1 0-1 0 0,1 0 1 0 0,0 0 0 0 0,0 3-1 0 0,0-4-74 0 0,0 2-980 0 0,4 4-1859 0 0,-3-5 1419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06.4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126 112 3224 0 0,'2'-1'240'0'0,"9"-4"4292"0"0,-11 1-3628 0 0,0 3-879 0 0,0 1 0 0 0,0 0 1 0 0,0 0-1 0 0,0 0 0 0 0,0 0 0 0 0,-1-1 1 0 0,1 1-1 0 0,0 0 0 0 0,0 0 0 0 0,0-1 1 0 0,0 1-1 0 0,0 0 0 0 0,0 0 0 0 0,0 0 1 0 0,0-1-1 0 0,0 1 0 0 0,0 0 0 0 0,0 0 1 0 0,0 0-1 0 0,0-1 0 0 0,1 1 1 0 0,-1 0-1 0 0,0 0 0 0 0,0 0 0 0 0,0-1 1 0 0,0 1-1 0 0,0 0 0 0 0,0 0 0 0 0,0 0 1 0 0,0 0-1 0 0,1-1 0 0 0,-1 1 0 0 0,0 0 1 0 0,0 0-1 0 0,0 0 0 0 0,1 0 0 0 0,-1-1 59 0 0,1 1 0 0 0,-1 0 0 0 0,1 0 0 0 0,-1-1-1 0 0,1 1 1 0 0,0 0 0 0 0,-1-1 0 0 0,0 1 0 0 0,1 0-1 0 0,-1-1 1 0 0,1 1 0 0 0,-1-1 0 0 0,1 1 0 0 0,-1-1-1 0 0,0 1 1 0 0,1-1 0 0 0,-1 1 0 0 0,0-1 0 0 0,0 1 0 0 0,1-1-1 0 0,-1 0 1 0 0,0 1 0 0 0,0-1 0 0 0,0 1 0 0 0,0-1-1 0 0,0 0 1 0 0,0 1 0 0 0,0-1 0 0 0,0 1 0 0 0,0-1-1 0 0,0 0 1 0 0,0 1 0 0 0,0-1 0 0 0,0 0 0 0 0,-7-8 165 0 0,5 7-173 0 0,-1-3 88 0 0,3 4-140 0 0,0 1 0 0 0,0 0 0 0 0,0-1 0 0 0,0 1 0 0 0,0 0-1 0 0,-1-1 1 0 0,1 1 0 0 0,0 0 0 0 0,0-1 0 0 0,0 1 0 0 0,-1 0 0 0 0,1 0 0 0 0,0-1 0 0 0,-1 1 0 0 0,1 0 0 0 0,0 0 0 0 0,0-1 0 0 0,-1 1 0 0 0,1 0 0 0 0,0 0 0 0 0,-1 0 0 0 0,1 0 0 0 0,0 0 0 0 0,-1-1 0 0 0,1 1 0 0 0,-1 0 0 0 0,1 0 0 0 0,0 0 0 0 0,-1 0 0 0 0,1 0 0 0 0,0 0 0 0 0,-1 0 0 0 0,1 0 0 0 0,-1 0 0 0 0,1 0 0 0 0,0 1 0 0 0,-1-1 0 0 0,0 0 160 0 0,-4-4 85 0 0,3 3-196 0 0,1 0 0 0 0,-1 0 1 0 0,1 1-1 0 0,-1-1 0 0 0,0 1 0 0 0,1-1 1 0 0,-1 1-1 0 0,0 0 0 0 0,1 0 1 0 0,-1-1-1 0 0,0 1 0 0 0,1 0 0 0 0,-1 1 1 0 0,0-1-1 0 0,1 0 0 0 0,-1 0 0 0 0,0 1 1 0 0,1-1-1 0 0,-1 1 0 0 0,-2 1 1 0 0,2-1 331 0 0,-6 3 485 0 0,5-1-806 0 0,-1 0-1 0 0,0 0 0 0 0,1 1 0 0 0,0-1 0 0 0,-1 1 0 0 0,2 0 0 0 0,-1-1 0 0 0,0 1 0 0 0,1 1 0 0 0,-1-1 0 0 0,1 0 0 0 0,0 0 0 0 0,1 1 0 0 0,-2 5 0 0 0,-2 3 95 0 0,4-11-130 0 0,0 0-1 0 0,1 0 0 0 0,0 0 1 0 0,-1 1-1 0 0,1-1 0 0 0,0 0 1 0 0,1 4-1 0 0,-1-4-34 0 0,0 1 158 0 0,0 9 210 0 0,0-8-221 0 0,3 3-110 0 0,-2-5 131 0 0,1 0-92 0 0,10 10 3 0 0,-10-12-99 0 0,9 6 26 0 0,-8-5 56 0 0,-1-1-6 0 0,1 1-48 0 0,-2-1-16 0 0,0 1 1 0 0,1-1 0 0 0,-1 0 0 0 0,0 0-1 0 0,0 0 1 0 0,0 0 0 0 0,0 0-1 0 0,0 0 1 0 0,0 0 0 0 0,0 0-1 0 0,0 0 1 0 0,0-1 0 0 0,0 1 0 0 0,0 0-1 0 0,0-1 1 0 0,2 0 0 0 0,35-9 20 0 0,-27 6 54 0 0,-1-3 0 0 0,7-8-63 0 0,-9 11-30 0 0,1-6-35 0 0,-6 0 36 0 0,-3 8 24 0 0,1 0-1 0 0,-1 0 0 0 0,1 0 0 0 0,-1 0 0 0 0,0 0 0 0 0,0 0 1 0 0,0 0-1 0 0,-1-3 0 0 0,3-2 88 0 0,-2 7-98 0 0,0-1 1 0 0,0 1-1 0 0,0 0 0 0 0,0 0 0 0 0,0 0 0 0 0,0 0 0 0 0,1 0 0 0 0,-1 0 0 0 0,0 0 0 0 0,0-1 0 0 0,0 1 0 0 0,0 0 0 0 0,0 0 1 0 0,0 0-1 0 0,0 0 0 0 0,0 0 0 0 0,0-1 0 0 0,0 1 0 0 0,0 0 0 0 0,0 0 0 0 0,0 0 0 0 0,0 0 0 0 0,0-1 0 0 0,0 1 1 0 0,0 0-1 0 0,0 0 0 0 0,0 0 0 0 0,0 0 0 0 0,0 0 0 0 0,0-1 0 0 0,0 1 0 0 0,0 0 0 0 0,0 0 0 0 0,0 0 0 0 0,0 0 0 0 0,-1 0 1 0 0,1 0-1 0 0,0-1 0 0 0,0 1 0 0 0,0 0 0 0 0,0 0 0 0 0,-1-1 0 0 0,0 0 1 0 0,0 0 0 0 0,0 0-1 0 0,0-1 1 0 0,1 1-1 0 0,-1 0 1 0 0,0 0-1 0 0,1-1 1 0 0,-1 1-1 0 0,1 0 1 0 0,-1-3-1 0 0,-2-4 52 0 0,1 0 0 0 0,-2 0-1 0 0,1 0 1 0 0,-1 0-1 0 0,0 1 1 0 0,-6-8-1 0 0,7 11-73 0 0,-1 1 0 0 0,1-1 0 0 0,0 1 0 0 0,-1 0 0 0 0,-6-4 0 0 0,9 6 254 0 0,-12-2 234 0 0,2 2-425 0 0,2 1-42 0 0,-13 3 37 0 0,15-2 17 0 0,3 0 21 0 0,-4 4-1 0 0,1 4-58 0 0,-20 33-16 0 0,25-32 0 0 0,0 9 0 0 0,0-14 0 0 0,0-2 0 0 0,4 12 0 0 0,1-1 0 0 0,0 0 0 0 0,6-3 0 0 0,-7-9 0 0 0,0 0 0 0 0,0 0 0 0 0,-1 1 0 0 0,1-1 0 0 0,-1 0 0 0 0,1 0 0 0 0,0 4 0 0 0,2-2 0 0 0,12 2 0 0 0,-15-6 0 0 0,8 4-1 0 0,-8-3 1 0 0,0 0 1 0 0,0 0-1 0 0,1-1 1 0 0,-1 1-1 0 0,0-1 1 0 0,1 1 0 0 0,-1-1-1 0 0,1 1 1 0 0,-1-1-1 0 0,1 0 1 0 0,-1 0-1 0 0,1 0 1 0 0,-1 0 0 0 0,1 0-1 0 0,-1 0 1 0 0,0 0-1 0 0,1 0 1 0 0,-1 0-1 0 0,1-1 1 0 0,-1 1 0 0 0,1-1-1 0 0,-1 1 1 0 0,3-2-1 0 0,-1 1 9 0 0,0 0-1 0 0,0-1 1 0 0,0 1-1 0 0,0-1 1 0 0,0 0-1 0 0,0 0 1 0 0,0 0-1 0 0,0 0 1 0 0,-1-1-1 0 0,1 1 1 0 0,-1-1-1 0 0,0 1 1 0 0,1-1-1 0 0,2-6 1 0 0,3-1 3 0 0,-8 9-5 0 0,0 1-1 0 0,0 0 1 0 0,1-1 0 0 0,-1 1-1 0 0,0-1 1 0 0,0 1-1 0 0,1-1 1 0 0,-1 1 0 0 0,0-1-1 0 0,0 1 1 0 0,0-1-1 0 0,0 1 1 0 0,0-1-1 0 0,0 1 1 0 0,0-1 0 0 0,0 1-1 0 0,0-1 1 0 0,0 0-1 0 0,0-2 11 0 0,0 0 0 0 0,0 0 0 0 0,0 1 1 0 0,1-1-1 0 0,-1 0 0 0 0,1 0 0 0 0,1-3 0 0 0,-1 2-12 0 0,-1 4-5 0 0,0 0 0 0 0,0 0 1 0 0,0 0-1 0 0,0 0 0 0 0,0 0 0 0 0,0 0 0 0 0,1 0 0 0 0,-1 0 0 0 0,0 0 0 0 0,0-1 0 0 0,0 1 1 0 0,0 0-1 0 0,0 0 0 0 0,0 0 0 0 0,0 0 0 0 0,0 0 0 0 0,0 0 0 0 0,0 0 0 0 0,0-1 0 0 0,0 1 1 0 0,0 0-1 0 0,0 0 0 0 0,0 0 0 0 0,0 0 0 0 0,0 0 0 0 0,0 0 0 0 0,0 0 0 0 0,0-1 0 0 0,0 1 0 0 0,0 0 1 0 0,0 0-1 0 0,0 0 0 0 0,-1 0 0 0 0,1 0 0 0 0,0 0 0 0 0,0 0 0 0 0,0 0 0 0 0,0-1 0 0 0,0 1 1 0 0,0 0-1 0 0,0 0 0 0 0,0 0 0 0 0,0 0 0 0 0,0 0 0 0 0,-1 0 0 0 0,-1-2 1 0 0,0 0 0 0 0,0 0 0 0 0,-1 0 1 0 0,1 0-1 0 0,1 0 0 0 0,-1 0 0 0 0,0-1 0 0 0,1 1 0 0 0,-3-5 0 0 0,4 6 1 0 0,-1 1 1 0 0,1 0-1 0 0,0-1 0 0 0,0 1 1 0 0,-1 0-1 0 0,1-1 0 0 0,0 1 1 0 0,0 0-1 0 0,-1-1 1 0 0,1 1-1 0 0,0 0 0 0 0,-1 0 1 0 0,1 0-1 0 0,0-1 0 0 0,-1 1 1 0 0,1 0-1 0 0,-1 0 0 0 0,1 0 1 0 0,0 0-1 0 0,-1 0 1 0 0,1-1-1 0 0,-1 1 0 0 0,-5-1 51 0 0,-4 0-43 0 0,6 3-12 0 0,4-2 3 0 0,-1 1-1 0 0,1-1 1 0 0,-1 0-1 0 0,1 1 1 0 0,-1-1 0 0 0,1 0-1 0 0,-1 1 1 0 0,1-1-1 0 0,-1 0 1 0 0,1 0 0 0 0,-1 1-1 0 0,0-1 1 0 0,1 0-1 0 0,-1 0 1 0 0,1 0-1 0 0,-1 0 1 0 0,0 0 0 0 0,1 0-1 0 0,-1 0 1 0 0,1 0-1 0 0,-1 0 1 0 0,-1 1 11 0 0,1 0-1 0 0,-1 0 1 0 0,1 0 0 0 0,0 0 0 0 0,0 0-1 0 0,-1 0 1 0 0,1 0 0 0 0,0 1-1 0 0,0-1 1 0 0,0 0 0 0 0,0 1 0 0 0,1-1-1 0 0,-2 3 1 0 0,2-4 5 0 0,-6 13 44 0 0,5-10-58 0 0,1 9-3 0 0,1-10-68 0 0,-1-1 1 0 0,1 0-1 0 0,0 1 0 0 0,-1-1 0 0 0,1 0 0 0 0,0 1 0 0 0,0-1 0 0 0,0 0 1 0 0,0 0-1 0 0,0 0 0 0 0,0 0 0 0 0,0 0 0 0 0,0 0 0 0 0,1 0 1 0 0,-1 0-1 0 0,0 0 0 0 0,0-1 0 0 0,1 1 0 0 0,-1 0 0 0 0,1-1 0 0 0,-1 1 1 0 0,0-1-1 0 0,1 0 0 0 0,-1 1 0 0 0,1-1 0 0 0,2 0 0 0 0,15 1-604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08.9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41 456 0 0,'0'0'3776'0'0,"0"0"-3620"0"0,0 0 0 0 0,1 0 0 0 0,-1-1-1 0 0,0 1 1 0 0,0 0 0 0 0,1 0 0 0 0,-1 0 0 0 0,0-1 0 0 0,0 1 0 0 0,0 0 0 0 0,1 0 0 0 0,-1-1-1 0 0,0 1 1 0 0,0 0 0 0 0,0 0 0 0 0,0-1 0 0 0,0 1 0 0 0,1 0 0 0 0,-1-1 0 0 0,0 1 0 0 0,0 0-1 0 0,0-1 1 0 0,0 1 0 0 0,0-1 0 0 0,0-9 444 0 0,0 9-517 0 0,0 1 0 0 0,0-1 0 0 0,0 0 0 0 0,0 1 0 0 0,0-1 0 0 0,0 0 0 0 0,-1 1 0 0 0,1-1 1 0 0,0 0-1 0 0,0 1 0 0 0,0-1 0 0 0,-1 1 0 0 0,1-1 0 0 0,0 0 0 0 0,-1 1 0 0 0,1-1 0 0 0,0 1 1 0 0,-1-1 1379 0 0,-7-5 614 0 0,1 2-1882 0 0,5 3 565 0 0,0 2-634 0 0,-7 3-58 0 0,7-3 402 0 0,0 0-342 0 0,1 0 0 0 0,-1 0 0 0 0,1 0 0 0 0,-1 0 0 0 0,1 0 0 0 0,0 0 0 0 0,-1 1 0 0 0,1-1-1 0 0,0 0 1 0 0,0 1 0 0 0,-2 2 0 0 0,-1 1 109 0 0,2-2-164 0 0,0-1 0 0 0,0 0 0 0 0,0 1 0 0 0,1-1 0 0 0,-1 1 0 0 0,1 0 0 0 0,0-1 0 0 0,0 1 0 0 0,0 0 0 0 0,-1 4 0 0 0,1-4-73 0 0,0-1 0 0 0,2 18 0 0 0,1-8 0 0 0,7 1 0 0 0,-2-6 0 0 0,4-1 0 0 0,0 2 0 0 0,1-4 0 0 0,-7-4 0 0 0,-3 0 0 0 0,1 0 0 0 0,-1 0 0 0 0,0-1 0 0 0,0 1 0 0 0,0-1 0 0 0,0 0 0 0 0,0 0 0 0 0,4-1 0 0 0,1-1 0 0 0,-2 2-3 0 0,-3 1 5 0 0,-1 0 0 0 0,0 0-1 0 0,0-1 1 0 0,0 1 0 0 0,1 0 0 0 0,-1-1 0 0 0,0 1-1 0 0,0-1 1 0 0,0 1 0 0 0,0-1 0 0 0,0 0 0 0 0,2-1-1 0 0,-2 1 95 0 0,2 0 4 0 0,-1 0-62 0 0,10-3 252 0 0,-7-8 126 0 0,-3 9-316 0 0,1-2 479 0 0,-3-14-178 0 0,0 18-401 0 0,-1-10 0 0 0,1 9 11 0 0,0 0-1 0 0,-1 1 0 0 0,0-1 0 0 0,1 0 0 0 0,-1 0 1 0 0,0 0-1 0 0,0 1 0 0 0,0-1 0 0 0,0 0 0 0 0,0 1 0 0 0,0-1 1 0 0,0 1-1 0 0,-1-1 0 0 0,1 1 0 0 0,0-1 0 0 0,-1 1 1 0 0,-2-2-1 0 0,0 0 38 0 0,3 2-43 0 0,1 1 0 0 0,-1-1 0 0 0,0 1 0 0 0,1-1 0 0 0,-1 1-1 0 0,0-1 1 0 0,1 1 0 0 0,-1 0 0 0 0,0-1 0 0 0,1 1 0 0 0,-1 0-1 0 0,0-1 1 0 0,0 1 0 0 0,1 0 0 0 0,-1 0 0 0 0,0 0 0 0 0,0 0-1 0 0,0 0 1 0 0,1-1 0 0 0,-1 2 0 0 0,0-1 0 0 0,0 0 0 0 0,-1 0-1 0 0,1 0 8 0 0,0 0-2 0 0,0 0 0 0 0,1 0-1 0 0,-1 0 1 0 0,0-1-1 0 0,1 1 1 0 0,-1 0-1 0 0,0 0 1 0 0,1-1-1 0 0,-1 1 1 0 0,0 0 0 0 0,1-1-1 0 0,-1 1 1 0 0,0 0-1 0 0,1-1 1 0 0,-1 0-1 0 0,0 0 4 0 0,1 1-1 0 0,-1-1 1 0 0,0 1-1 0 0,1-1 1 0 0,-1 1-1 0 0,0 0 0 0 0,1-1 1 0 0,-1 1-1 0 0,0 0 1 0 0,1-1-1 0 0,-1 1 1 0 0,0 0-1 0 0,0 0 0 0 0,0 0 1 0 0,0 0-1 0 0,-13-4 148 0 0,12 3-96 0 0,1 1 0 0 0,-27 0 36 0 0,26 0-47 0 0,1 0-1 0 0,-1 0 1 0 0,1 0-1 0 0,-1 0 1 0 0,1 1-1 0 0,-1-1 1 0 0,1 0-1 0 0,-1 1 1 0 0,1-1-1 0 0,-1 1 1 0 0,1-1-1 0 0,-1 1 1 0 0,1 0-1 0 0,0-1 1 0 0,-1 1-1 0 0,-1 2 1 0 0,-6 3 24 0 0,5-5-36 0 0,-4 3 105 0 0,7-2-136 0 0,0 0-1 0 0,0 0 1 0 0,0-1 0 0 0,0 1-1 0 0,0 1 1 0 0,0-1 0 0 0,0 0 0 0 0,0 3-1 0 0,-10 41-9 0 0,10-44 0 0 0,11 26 0 0 0,-8-18 0 0 0,3 0 0 0 0,1 0 0 0 0,5-2 0 0 0,0-5 0 0 0,1 1 0 0 0,-1-4 0 0 0,12-6 0 0 0,-13 2 0 0 0,-2-7 0 0 0,2-9 0 0 0,-9 18 5 0 0,0 0-1 0 0,0 0 1 0 0,0 0 0 0 0,-1 0-1 0 0,1-1 1 0 0,-1 1-1 0 0,1 0 1 0 0,-1 0-1 0 0,0-1 1 0 0,0 1 0 0 0,0 0-1 0 0,0-1 1 0 0,-1-3-1 0 0,-3-4-4 0 0,3 2 12 0 0,1 7-5 0 0,0 0 0 0 0,-1 0 0 0 0,1 0 0 0 0,0 0 0 0 0,0 0 0 0 0,-1 0 0 0 0,1 0 0 0 0,-1 0 1 0 0,1 0-1 0 0,-1 0 0 0 0,1 1 0 0 0,-1-1 0 0 0,1 0 0 0 0,-1 0 0 0 0,0 1 0 0 0,1-1 0 0 0,-1 0 0 0 0,-1 0 0 0 0,-16-10 120 0 0,16 10-112 0 0,-23-7 119 0 0,23 7 20 0 0,-3 3-138 0 0,1 0 0 0 0,-1 0 0 0 0,1 0 0 0 0,0 1 0 0 0,0-1 0 0 0,0 1 0 0 0,-5 5 0 0 0,3-1-16 0 0,5-6 0 0 0,0 0 0 0 0,0 0 0 0 0,-1 1 0 0 0,1-1 0 0 0,1 0 0 0 0,-1 1 0 0 0,0-1 0 0 0,0 1 0 0 0,0-1 0 0 0,1 1 0 0 0,-1 0 0 0 0,1-1 0 0 0,-1 1 0 0 0,1-1 0 0 0,0 4 0 0 0,-1 5 0 0 0,-2 9 0 0 0,5-16 0 0 0,0 0 0 0 0,4 11 0 0 0,1-4 0 0 0,3-4 0 0 0,-6-6 38 0 0,0 1 0 0 0,0-1 0 0 0,0 0 0 0 0,1 0 1 0 0,-1 0-1 0 0,0-1 0 0 0,0 1 0 0 0,0-1 0 0 0,0 0 0 0 0,0 0 0 0 0,0 0 0 0 0,7-4 0 0 0,-7 3 1 0 0,0 0 1 0 0,-1 1-1 0 0,1-2 0 0 0,0 1 0 0 0,-1 0 1 0 0,0-1-1 0 0,1 1 0 0 0,-1-1 0 0 0,0 0 1 0 0,0 0-1 0 0,-1 0 0 0 0,4-5 1 0 0,-5 7-40 0 0,0-1 1 0 0,0 1 0 0 0,0-1 0 0 0,0 1 0 0 0,-1-1 0 0 0,1 0-1 0 0,0 1 1 0 0,-1-1 0 0 0,0 0 0 0 0,1 1 0 0 0,-1-1 0 0 0,0 0-1 0 0,0-2 1 0 0,0-1-2 0 0,-1-5 1 0 0,-5 1 0 0 0,2 8 0 0 0,-1 0 0 0 0,1 0 0 0 0,-1 1 0 0 0,0-1 0 0 0,1 1 0 0 0,-1 0 0 0 0,1 1 0 0 0,-1-1 0 0 0,-5 2 0 0 0,1 1 0 0 0,-1 0 0 0 0,0 0 0 0 0,1 1 0 0 0,-14 9 0 0 0,-11 12-193 0 0,33-24 26 0 0,0 0 1 0 0,0 0 0 0 0,1 0-1 0 0,-1 0 1 0 0,1 0-1 0 0,-1 0 1 0 0,0 0-1 0 0,1 0 1 0 0,0 0-1 0 0,-1 0 1 0 0,1 0-1 0 0,0 1 1 0 0,-1-1 0 0 0,1 0-1 0 0,0 0 1 0 0,0 0-1 0 0,0 0 1 0 0,0 1-1 0 0,0-1 1 0 0,0 0-1 0 0,1 0 1 0 0,-1 0-1 0 0,0 0 1 0 0,0 1 0 0 0,2 0-1 0 0,8 7-1112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13.8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2760 0 0,'0'0'2477'0'0,"2"-2"-1257"0"0,-1 1-850 0 0,-1 0-1 0 0,1 0 1 0 0,0 1 0 0 0,0-1 0 0 0,-1 0-1 0 0,1 0 1 0 0,0-1 0 0 0,-1 1-1 0 0,1 0 1 0 0,-1 0 0 0 0,0 0-1 0 0,1 0 1 0 0,-1 0 0 0 0,1-3-1 0 0,2-4 2941 0 0,-3 8-3132 0 0,0 1 1 0 0,0-1-1 0 0,1 0 1 0 0,-1 0-1 0 0,0 0 1 0 0,0 0-1 0 0,0 1 1 0 0,1-1-1 0 0,-1 0 1 0 0,0 0-1 0 0,0 0 1 0 0,0 1-1 0 0,0-1 1 0 0,1 0-1 0 0,-1 0 1 0 0,0 1-1 0 0,0-1 1 0 0,0 0-1 0 0,0 0 1 0 0,0 1-1 0 0,0-1 1 0 0,0 0-1 0 0,0 0 1 0 0,0 1-1 0 0,0-1 0 0 0,0 0 1 0 0,0 1-1 0 0,0-1 1 0 0,0 0-1 0 0,0 0 1 0 0,0 1-1 0 0,0 360 2406 0 0,-6-255-2089 0 0,6 0-64 0 0,6-64-313 0 0,-6-22-9 0 0,0 2-3434 0 0,4-33-8990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14.6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 7 3224 0 0,'0'0'1637'0'0,"-2"-1"-154"0"0,-12-4 6846 0 0,7 5-4995 0 0,10 0-3111 0 0,0 0-186 0 0,6 0 160 0 0,1 0 0 0 0,0 0 0 0 0,-1 1 0 0 0,16 4-1 0 0,27 9 259 0 0,-41-11-381 0 0,-8-3-60 0 0,0 1 0 0 0,-1 0 0 0 0,1-1 0 0 0,-1 1 0 0 0,1 0 1 0 0,-1 0-1 0 0,0 1 0 0 0,1-1 0 0 0,-1 0 0 0 0,3 3 0 0 0,14 8 82 0 0,-14-9-57 0 0,0 1-1 0 0,1-1 1 0 0,-1 1-1 0 0,6 7 0 0 0,47 59 106 0 0,-28-30-114 0 0,-15-20-6 0 0,-11-12 2 0 0,0-1 0 0 0,0 1 0 0 0,-1 0 0 0 0,1 0 0 0 0,-2 0 0 0 0,1 0 1 0 0,-1 0-1 0 0,2 17 0 0 0,0-3 56 0 0,-3-19-64 0 0,-1 0-1 0 0,1 1 0 0 0,-1-1 1 0 0,0 0-1 0 0,0 0 1 0 0,0 1-1 0 0,-1-1 1 0 0,0 5-1 0 0,1-6-3 0 0,0 0-1 0 0,0 0 0 0 0,0 0 0 0 0,0 0 0 0 0,0 0 0 0 0,0 0 0 0 0,0-1 1 0 0,1 1-1 0 0,0 3 0 0 0,0-3 0 0 0,-1 0 1 0 0,1 0-1 0 0,-1 0 1 0 0,0 0 0 0 0,1 0-1 0 0,-1 0 1 0 0,0 0-1 0 0,0 0 1 0 0,-1 3-1 0 0,-3 10 81 0 0,3-11-48 0 0,0 1 0 0 0,0 0 1 0 0,0 0-1 0 0,0 7 0 0 0,0-7-2 0 0,1 0-1 0 0,-1 0 1 0 0,0 0 0 0 0,0 0-1 0 0,-1 0 1 0 0,1 0-1 0 0,-4 6 1 0 0,-5 19 261 0 0,8-25-247 0 0,0 0 0 0 0,0-1 0 0 0,0 1 1 0 0,0-1-1 0 0,-1 1 0 0 0,1-1 0 0 0,-1 0 0 0 0,0 0 1 0 0,0 0-1 0 0,-1-1 0 0 0,1 1 0 0 0,-1-1 1 0 0,0 1-1 0 0,0-1 0 0 0,0 0 0 0 0,-7 3 1 0 0,-4 2 117 0 0,0 0 1 0 0,-1-1-1 0 0,-25 8 1 0 0,-4 3-31 0 0,34-13-108 0 0,0 0 0 0 0,0-1 0 0 0,-12 3 0 0 0,17-5-32 0 0,0 0-1 0 0,0 1 1 0 0,1-1-1 0 0,-1 1 1 0 0,1 0-1 0 0,-1 1 1 0 0,-5 5-1 0 0,-20 11 15 0 0,25-17-326 0 0,0 1-1 0 0,0-1 1 0 0,1 1-1 0 0,0 0 0 0 0,0 1 1 0 0,0-1-1 0 0,0 1 1 0 0,0 0-1 0 0,1 0 1 0 0,0 0-1 0 0,0 1 1 0 0,-5 10-1 0 0,5-5-7107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2.4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35 5328 0 0,'0'0'241'0'0,"1"-2"-10"0"0,3-6-183 0 0,-3 4 36 0 0,2-5 520 0 0,-1-2 12103 0 0,0 12-12619 0 0,1 1-58 0 0,-2 17 566 0 0,-2-15-567 0 0,0-3-27 0 0,1 0 0 0 0,0 0-1 0 0,0 0 1 0 0,0 0 0 0 0,-1 0 0 0 0,1 0-1 0 0,1 0 1 0 0,-1 0 0 0 0,0 1-1 0 0,0-1 1 0 0,0 0 0 0 0,0 0 0 0 0,1 0-1 0 0,-1 0 1 0 0,0 0 0 0 0,2 1-1 0 0,-1 9 45 0 0,0 1-1 0 0,0-1 1 0 0,-1 1-1 0 0,0-1 0 0 0,-1 1 1 0 0,0-1-1 0 0,-1 0 1 0 0,-4 15-1 0 0,0 5 146 0 0,-9 22 65 0 0,11-30-190 0 0,-1 0 0 0 0,-12 34 0 0 0,6-22-34 0 0,-10 21 658 0 0,-26 93-434 0 0,43-136-243 0 0,-3 28 0 0 0,4-28 19 0 0,-6 26 1 0 0,6-27-10 0 0,0 0-1 0 0,1 0 1 0 0,0 1 0 0 0,1-1-1 0 0,1 0 1 0 0,0 15 0 0 0,1-10-17 0 0,-1-3-6 0 0,5-2 0 0 0,-2-8 2 0 0,-2-2 6 0 0,0 0-1 0 0,0 1 0 0 0,1-1 0 0 0,-1 0 1 0 0,1 0-1 0 0,-1-1 0 0 0,1 1 0 0 0,0 0 1 0 0,0 0-1 0 0,0-1 0 0 0,0 1 1 0 0,0-1-1 0 0,0 0 0 0 0,0 0 0 0 0,0 1 1 0 0,1-1-1 0 0,-1-1 0 0 0,3 2 0 0 0,23 1 263 0 0,36-1 0 0 0,-53-3-255 0 0,0 0-1 0 0,0 0 0 0 0,0-1 0 0 0,0-1 0 0 0,0 1 1 0 0,-1-2-1 0 0,1 0 0 0 0,17-9 0 0 0,-24 11-416 0 0,0-1-1 0 0,1 0 1 0 0,-2 0 0 0 0,1-1-1 0 0,0 1 1 0 0,-1-1-1 0 0,1 1 1 0 0,-1-1 0 0 0,0 0-1 0 0,3-6 1 0 0,-5 8-1212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2.9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22 3224 0 0,'-12'-21'12696'0'0,"6"34"-12020"0"0,1 1 1 0 0,0 0-1 0 0,-3 19 1 0 0,-2 6 232 0 0,-13 64 1285 0 0,13-57-1117 0 0,9-44-932 0 0,0 1-25 0 0,-4 8-96 0 0,1 1-24 0 0,1 2 0 0 0,-5-5-29 0 0,6-7-128 0 0,8-12-8024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3.3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59 11864 0 0,'0'0'540'0'0,"2"-2"-6"0"0,-1 1-523 0 0,0 1 0 0 0,-1-1-1 0 0,1 0 1 0 0,0 1 0 0 0,0-1-1 0 0,-1 0 1 0 0,1 0 0 0 0,-1 0-1 0 0,1 1 1 0 0,0-1 0 0 0,-1 0-1 0 0,0 0 1 0 0,1 0 0 0 0,-1 0-1 0 0,1 0 1 0 0,-1 0 0 0 0,0 0-1 0 0,0 0 1 0 0,0-2 0 0 0,2-9 327 0 0,0 9-255 0 0,-2 3-40 0 0,1 0 1 0 0,-1 0-1 0 0,0 0 0 0 0,0 0 0 0 0,0 0 1 0 0,1-1-1 0 0,-1 1 0 0 0,0 0 0 0 0,0 0 1 0 0,0 0-1 0 0,0 0 0 0 0,0-1 0 0 0,1 1 1 0 0,-1 0-1 0 0,0 0 0 0 0,0 0 0 0 0,0-1 1 0 0,0 1-1 0 0,0 0 0 0 0,0 0 0 0 0,0 0 1 0 0,0-1-1 0 0,0 1 0 0 0,0 0 0 0 0,0 0 1 0 0,0 0-1 0 0,0-1 0 0 0,0 1 0 0 0,0 0 1 0 0,0 0-1 0 0,0-1 0 0 0,0 1 0 0 0,0 0 1 0 0,2-17 5550 0 0,-3 20-4883 0 0,0 3-1005 0 0,3 15-411 0 0,-1-13 64 0 0,0 9-685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3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160 0 4144 0 0,'0'0'7410'0'0,"-4"5"-6302"0"0,-3 14 69 0 0,5-15-960 0 0,1 0-1 0 0,-1 0 0 0 0,1-1 1 0 0,0 1-1 0 0,0 0 0 0 0,0 0 1 0 0,0 6-1 0 0,0-7-116 0 0,1 1 0 0 0,0-1-1 0 0,-1 0 1 0 0,0 0 0 0 0,0 0 0 0 0,-2 5-1 0 0,2-4-30 0 0,0-1-1 0 0,0 0 1 0 0,0 0-1 0 0,0 1 1 0 0,1-1-1 0 0,-1 7 0 0 0,0 8 304 0 0,-1 0-1 0 0,0 0 0 0 0,-10 33 1 0 0,9-35-100 0 0,0-1 1 0 0,1 1-1 0 0,0 24 1 0 0,1-21-206 0 0,-5 33 0 0 0,-6 8 782 0 0,-28 119 280 0 0,39-176-1126 0 0,-2 10 0 0 0,0 0 0 0 0,-2 14 0 0 0,-6 34-3 0 0,4-43-714 0 0,6-16 530 0 0,0 1-1 0 0,-1 0 1 0 0,1-1 0 0 0,0 1-1 0 0,0 0 1 0 0,1-1 0 0 0,-1 1-1 0 0,1 0 1 0 0,-1 0 0 0 0,1 0-1 0 0,0 0 1 0 0,0 3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7.7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2304 0 0,'1'-4'219'0'0,"0"1"0"0"0,0 0 1 0 0,0 0-1 0 0,1 0 0 0 0,-1 0 0 0 0,1 0 1 0 0,0 0-1 0 0,2-4 0 0 0,1-8 4705 0 0,-2 6 1448 0 0,-2 9-6295 0 0,-1 0 0 0 0,1 1 0 0 0,-1-1 0 0 0,0 0 0 0 0,1 0 0 0 0,-1 0 0 0 0,1 1 0 0 0,-1-1 0 0 0,0 0 1 0 0,1 0-1 0 0,-1 1 0 0 0,1-1 0 0 0,-1 0 0 0 0,0 1 0 0 0,0-1 0 0 0,1 0 0 0 0,-1 1 0 0 0,0-1 0 0 0,1 1 0 0 0,-1-1 0 0 0,0 0 0 0 0,0 1 0 0 0,0 0 0 0 0,3 4 12 0 0,0 1 0 0 0,0 0 0 0 0,-1 0-1 0 0,0 0 1 0 0,0 0 0 0 0,-1 1 0 0 0,1-1 0 0 0,-1 10-1 0 0,3 9 106 0 0,-2 2 27 0 0,-2-23-189 0 0,0 1 1 0 0,0-1-1 0 0,1 1 1 0 0,0-1 0 0 0,1 6-1 0 0,0-5-3 0 0,-1-4-22 0 0,0 0 0 0 0,-1 0 0 0 0,1 0 0 0 0,-1 0 0 0 0,0 0 0 0 0,1 1 0 0 0,-1-1 0 0 0,0 0 0 0 0,0 0 0 0 0,1 1 0 0 0,-1-1 0 0 0,0 0 0 0 0,0 0 0 0 0,-1 1 0 0 0,1-1 0 0 0,0 2 0 0 0,0-3-19 0 0,0 0 0 0 0,0 0 0 0 0,0 0 0 0 0,0 0 0 0 0,0 0 0 0 0,0 0 0 0 0,0 0 0 0 0,0 1 0 0 0,-1-1 0 0 0,2 0 0 0 0,-1 0 0 0 0,0 0 0 0 0,0 0 0 0 0,0 0 0 0 0,0 0 0 0 0,0 0-1 0 0,0 0 1 0 0,0 0 0 0 0,0 1 0 0 0,0-1 0 0 0,0 0 0 0 0,0 0 0 0 0,0 0 0 0 0,0 0 0 0 0,0 0 0 0 0,0 0 0 0 0,0 0 0 0 0,0 0 0 0 0,0 0 0 0 0,0 0 0 0 0,0 0 0 0 0,1 1 0 0 0,-1-1 0 0 0,0 0-1 0 0,0 0 1 0 0,0 0 0 0 0,0 0 0 0 0,0 0 0 0 0,0 0 0 0 0,0 0 0 0 0,0 0 0 0 0,0 0 0 0 0,1 0 0 0 0,-1 0 0 0 0,0 0 0 0 0,0 0 0 0 0,0 0 0 0 0,0 0 0 0 0,0 0 0 0 0,0 0 0 0 0,0 0-1 0 0,0 0 1 0 0,1 0 0 0 0,-1 0 0 0 0,0 0 0 0 0,0 0 0 0 0,0 0 0 0 0,0-1 0 0 0,0 1 0 0 0,0 0 0 0 0,0 0 0 0 0,0 0 0 0 0,0 0 0 0 0,0 0 0 0 0,1 0 0 0 0,7-9-405 0 0,8-17-47 0 0,16-38-356 0 0,-29 57 703 0 0,-3 5 69 0 0,1 0 0 0 0,0 0 0 0 0,0 0 0 0 0,0 1 1 0 0,0-1-1 0 0,0 0 0 0 0,0 0 0 0 0,0 1 0 0 0,1-1 0 0 0,-1 1 0 0 0,3-3 1 0 0,-4 4 30 0 0,0-1 0 0 0,1 1 1 0 0,-1-1-1 0 0,1 1 1 0 0,-1-1-1 0 0,1 1 1 0 0,-1 0-1 0 0,1-1 1 0 0,-1 1-1 0 0,1 0 1 0 0,-1 0-1 0 0,1-1 1 0 0,-1 1-1 0 0,1 0 1 0 0,-1 0-1 0 0,1 0 1 0 0,0 0-1 0 0,-1-1 1 0 0,1 1-1 0 0,-1 0 1 0 0,1 0-1 0 0,0 0 0 0 0,0 1 1 0 0,2 4 73 0 0,-3-4-71 0 0,3 4 153 0 0,-2 0 0 0 0,1 1 0 0 0,0-1-1 0 0,-1 0 1 0 0,0 1 0 0 0,0 9 0 0 0,-1 38 627 0 0,0-25-671 0 0,-4 50-55 0 0,3-76-141 0 0,1 1-1 0 0,0-1 1 0 0,0 1-1 0 0,-1-1 1 0 0,1 0-1 0 0,-1 1 1 0 0,-2 3-1 0 0,2-4-405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4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292 1 1376 0 0,'0'0'1861'0'0,"0"2"89"0"0,0 10 97 0 0,0-9-173 0 0,-1 5-120 0 0,-1-2-1456 0 0,0-1-1 0 0,-1 0 1 0 0,1 0 0 0 0,-1 0-1 0 0,0 0 1 0 0,-1-1-1 0 0,1 1 1 0 0,-1-1-1 0 0,0 0 1 0 0,-5 5 0 0 0,-4 6 135 0 0,11-12-368 0 0,0 0 0 0 0,-1 0 0 0 0,1-1 0 0 0,-1 1 0 0 0,1-1 0 0 0,-4 3 0 0 0,-14 12 352 0 0,17-14-349 0 0,1-1-1 0 0,-1 1 1 0 0,0-1 0 0 0,0 1 0 0 0,-4 1 0 0 0,-40 32 730 0 0,40-31-683 0 0,0 0 1 0 0,1 0-1 0 0,-1 0 1 0 0,-6 9-1 0 0,7-8 19 0 0,0 0 1 0 0,0-1-1 0 0,-1 0 1 0 0,-8 6-1 0 0,-35 23 1098 0 0,49-34-81 0 0,1 2-1119 0 0,0 0 0 0 0,1 0-1 0 0,-1 0 1 0 0,0 0 0 0 0,1 0-1 0 0,0 0 1 0 0,-1 0 0 0 0,1-1 0 0 0,0 1-1 0 0,0 0 1 0 0,0-1 0 0 0,0 1 0 0 0,0 0-1 0 0,0-1 1 0 0,1 1 0 0 0,-1-1-1 0 0,0 0 1 0 0,1 1 0 0 0,-1-1 0 0 0,1 0-1 0 0,-1 0 1 0 0,4 2 0 0 0,4 1 13 0 0,0 1 0 0 0,0-2 0 0 0,14 5-1 0 0,5 2 78 0 0,-2 3-82 0 0,-14-6-3 0 0,1-1 0 0 0,15 6 1 0 0,-20-10-8 0 0,0 1 0 0 0,0 0 0 0 0,-1 0 0 0 0,0 1 0 0 0,0 0 0 0 0,12 9 0 0 0,-9-6-100 0 0,1-1 0 0 0,0 0-1 0 0,1 0 1 0 0,12 3-1 0 0,-22-8-246 0 0,0-1 310 0 0,12-4-12228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5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20 286 1376 0 0,'0'0'14762'0'0,"1"0"-14494"0"0,24 0 280 0 0,-24 0-506 0 0,-1 0 1 0 0,1 0-1 0 0,-1 0 0 0 0,1 0 1 0 0,0 0-1 0 0,-1 0 0 0 0,1-1 1 0 0,0 1-1 0 0,-1 0 0 0 0,1 0 1 0 0,-1 0-1 0 0,1-1 0 0 0,-1 1 1 0 0,1 0-1 0 0,-1-1 0 0 0,1 1 1 0 0,0-1-1 0 0,3-1 131 0 0,63-18 1695 0 0,-17 6-978 0 0,-48 14-698 0 0,3-11 150 0 0,-3 8-296 0 0,0 0 0 0 0,0 1 1 0 0,1-1-1 0 0,-1 1 1 0 0,1 0-1 0 0,0-1 0 0 0,0 1 1 0 0,-1 0-1 0 0,7-2 1 0 0,-6 3-39 0 0,14-12 54 0 0,-15 12-73 0 0,-1 0 0 0 0,0 0 0 0 0,0 0-1 0 0,0 0 1 0 0,0 0 0 0 0,-1 0-1 0 0,1-1 1 0 0,0 1 0 0 0,0 0 0 0 0,0-3-1 0 0,-1 4 12 0 0,3-3-60 0 0,10-3 46 0 0,-11 1 15 0 0,-1 1 0 0 0,14-19 102 0 0,-14 22 276 0 0,0 0-399 0 0,-1 0-1 0 0,1-1 1 0 0,0 1 0 0 0,-1 0 0 0 0,1 0 0 0 0,-1 0 0 0 0,1 0 0 0 0,-1-1 0 0 0,1 1 0 0 0,-1 0 0 0 0,0-1 0 0 0,0 1 0 0 0,0 0-1 0 0,0 0 1 0 0,0-2 0 0 0,0 1 10 0 0,0 0 0 0 0,0 1-1 0 0,0-1 1 0 0,0 0 0 0 0,1 0 0 0 0,-1 0-1 0 0,0 1 1 0 0,1-1 0 0 0,-1 0-1 0 0,3-3 1 0 0,-3 5 9 0 0,0 0-1 0 0,0-1 1 0 0,1 1-1 0 0,-1-1 0 0 0,0 1 1 0 0,0-1-1 0 0,0 1 1 0 0,0-1-1 0 0,0 0 1 0 0,0 1-1 0 0,0-1 1 0 0,0 1-1 0 0,0-1 1 0 0,0 1-1 0 0,0-1 0 0 0,0 1 1 0 0,0-1-1 0 0,0 1 1 0 0,0-2-1 0 0,-13-40 2 0 0,13 42 0 0 0,-1-1 0 0 0,1 0 0 0 0,0 0 0 0 0,-1 0 0 0 0,1 0 0 0 0,-1 1 0 0 0,1-1 0 0 0,-1 0 0 0 0,0 0 0 0 0,1 1 0 0 0,-1-1 0 0 0,0 1 0 0 0,0-1 0 0 0,-1 0 0 0 0,-3-3 0 0 0,4 2 1 0 0,0 0-2 0 0,0 0 0 0 0,0 1 0 0 0,-1-1 0 0 0,1 0 0 0 0,0 1 0 0 0,-1 0 1 0 0,1-1-1 0 0,-1 1 0 0 0,0 0 0 0 0,1 0 0 0 0,-1 0 0 0 0,0 0 0 0 0,0 0 0 0 0,1 0 0 0 0,-1 0 0 0 0,0 0 0 0 0,0 1 0 0 0,0-1 1 0 0,0 1-1 0 0,-4-1 0 0 0,4 1-91 0 0,0 0-14 0 0,-2 0 98 0 0,1 1 0 0 0,-1-1-1 0 0,0 1 1 0 0,0 0 0 0 0,1 0-1 0 0,-1 0 1 0 0,1 0-1 0 0,-1 0 1 0 0,1 1 0 0 0,-1 0-1 0 0,-5 3 1 0 0,-1 3-31 0 0,0 1 0 0 0,-11 10 0 0 0,11-9 18 0 0,0-1 0 0 0,-16 12 0 0 0,20-18 80 0 0,1 2 0 0 0,-1-1 0 0 0,1 1-1 0 0,1 0 1 0 0,-1 0 0 0 0,1 0 0 0 0,0 0 0 0 0,-6 10-1 0 0,3-1 133 0 0,-1 1-1 0 0,-6 22 0 0 0,11-30-157 0 0,2 1 1 0 0,-1 0-1 0 0,1 0 0 0 0,0 0 0 0 0,1 0 0 0 0,0 0 0 0 0,0 0 0 0 0,1 0 1 0 0,-1 0-1 0 0,2 0 0 0 0,-1 0 0 0 0,1-1 0 0 0,1 1 0 0 0,-1 0 0 0 0,1-1 0 0 0,1 0 1 0 0,-1 0-1 0 0,1 0 0 0 0,7 10 0 0 0,18 23 20 0 0,-18-26-53 0 0,-10-11 0 0 0,1 0 0 0 0,1 0 0 0 0,-1-1 0 0 0,0 1 0 0 0,1-1 0 0 0,-1 1 0 0 0,1-1 0 0 0,3 2 0 0 0,9 4 0 0 0,4 1 11 0 0,-13-9 21 0 0,0-1 4 0 0,7 0-6 0 0,-1 0 0 0 0,1-1-1 0 0,-1 0 1 0 0,1-1 0 0 0,-1 0 0 0 0,0-1 0 0 0,20-10 0 0 0,-11 6-112 0 0,4-2-243 0 0,-1 0 0 0 0,0-2-1 0 0,0-1 1 0 0,31-22 0 0 0,-34 15-693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7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1 148 3136 0 0,'19'-8'141'0'0,"-18"7"-119"0"0,-1 0 0 0 0,1 0-1 0 0,-1 1 1 0 0,1-1 0 0 0,-1 0-1 0 0,1 0 1 0 0,-1 0 0 0 0,0 1 0 0 0,1-1-1 0 0,-1 0 1 0 0,0 0 0 0 0,0 0-1 0 0,0 0 1 0 0,0 0 0 0 0,0 0-1 0 0,0 0 1 0 0,0 0 0 0 0,0 0 0 0 0,0 1-1 0 0,0-1 1 0 0,0 0 0 0 0,-1-1-1 0 0,1 0 158 0 0,0-4 210 0 0,0 1 0 0 0,0-1 0 0 0,-1 1 0 0 0,0-1 0 0 0,-2-6 0 0 0,-1-15 1967 0 0,4 23-2038 0 0,0 1-1 0 0,0 0 1 0 0,-1 0-1 0 0,1 0 1 0 0,-1 0-1 0 0,0-1 0 0 0,0 1 1 0 0,-2-4-1 0 0,2 5 877 0 0,1 1-1013 0 0,0 1 1 0 0,0-1-1 0 0,0 0 1 0 0,0 0 0 0 0,0 0-1 0 0,0 1 1 0 0,-1-1-1 0 0,1 0 1 0 0,0 0 0 0 0,0 1-1 0 0,-1-1 1 0 0,1 0-1 0 0,0 1 1 0 0,-4-5 4761 0 0,4 7-4643 0 0,0 182 2291 0 0,0-95-8657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9.2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89 920 0 0,'0'0'1035'0'0,"-8"-5"3047"0"0,-6-3-2687 0 0,13 7-43 0 0,-12-4 3186 0 0,4 5-4139 0 0,7 0 600 0 0,1 1-557 0 0,-5 3-292 0 0,-3 2-134 0 0,2 3-16 0 0,3 2 0 0 0,4 17 328 0 0,0-25 408 0 0,0-1-620 0 0,0 1 1 0 0,0-1-1 0 0,0 1 1 0 0,1-1-1 0 0,-1 1 1 0 0,2 4-1 0 0,1-3-9 0 0,8 3-86 0 0,3-1 34 0 0,-12-5 25 0 0,0 0 0 0 0,0 0 0 0 0,0-1 0 0 0,0 1 0 0 0,0 0 0 0 0,0-1 0 0 0,0 1 0 0 0,1-1 0 0 0,-1 0 0 0 0,0 0 0 0 0,0 0 0 0 0,0 0 0 0 0,1 0 0 0 0,-1 0 0 0 0,0 0 0 0 0,0-1 0 0 0,0 1 0 0 0,3-2 0 0 0,35-7 417 0 0,-31 6-513 0 0,-5 2-48 0 0,10-3 51 0 0,-14 4 14 0 0,0 0-1 0 0,0 0 0 0 0,1 0 0 0 0,-1 0 1 0 0,0 0-1 0 0,0 0 0 0 0,1-1 1 0 0,-1 1-1 0 0,0 0 0 0 0,0 0 1 0 0,1 0-1 0 0,-1 0 0 0 0,0 0 1 0 0,0 0-1 0 0,1-1 0 0 0,-1 1 1 0 0,0 0-1 0 0,0 0 0 0 0,0 0 1 0 0,0-1-1 0 0,1 1 0 0 0,-1 0 1 0 0,0 0-1 0 0,0-1 0 0 0,0 1 1 0 0,0 0-1 0 0,0-1 0 0 0,8-10 106 0 0,-8 11-101 0 0,1-1 8 0 0,0 0 1 0 0,0-1-1 0 0,0 1 0 0 0,0 0 1 0 0,0 0-1 0 0,0-1 0 0 0,-1 1 1 0 0,1-1-1 0 0,0 1 0 0 0,-1 0 1 0 0,0-1-1 0 0,1 1 0 0 0,-1-1 1 0 0,0 1-1 0 0,1-3 0 0 0,2-2 67 0 0,-2 5-82 0 0,-1 1-1 0 0,0 0 1 0 0,0 0-1 0 0,0 0 0 0 0,0 0 1 0 0,0 0-1 0 0,1 0 1 0 0,-1 0-1 0 0,0-1 0 0 0,0 1 1 0 0,0 0-1 0 0,0 0 1 0 0,0 0-1 0 0,0 0 0 0 0,0 0 1 0 0,0-1-1 0 0,1 1 1 0 0,-1 0-1 0 0,0 0 0 0 0,0 0 1 0 0,0 0-1 0 0,0-1 1 0 0,0 1-1 0 0,0 0 0 0 0,0 0 1 0 0,0 0-1 0 0,0 0 1 0 0,0-1-1 0 0,0 1 0 0 0,0 0 1 0 0,0 0-1 0 0,0 0 1 0 0,0 0-1 0 0,0-1 0 0 0,-1 1 1 0 0,1 0-1 0 0,0 0 1 0 0,0 0-1 0 0,-6-20-140 0 0,5 17 136 0 0,-5-15 28 0 0,0 8 92 0 0,4 9-67 0 0,1-1 0 0 0,0 0 0 0 0,0 0 0 0 0,0 0 0 0 0,0 0 0 0 0,0 0 0 0 0,0 0-1 0 0,0-3 1 0 0,-8-14 289 0 0,8 17-215 0 0,-1 1-7 0 0,-9-3 1 0 0,8 3-67 0 0,0 0 0 0 0,0 0 0 0 0,1 0 0 0 0,-1 0 0 0 0,0 0 0 0 0,0 1-1 0 0,0-1 1 0 0,0 1 0 0 0,0 0 0 0 0,0 0 0 0 0,0 0 0 0 0,0 0 0 0 0,0 1 0 0 0,0-1-1 0 0,-4 2 1 0 0,-13 3-81 0 0,8-2-3 0 0,1 1 1 0 0,0 0-1 0 0,-19 9 0 0 0,29-13 39 0 0,1 1 0 0 0,0-1 0 0 0,-1 0 0 0 0,1 0 1 0 0,0 1-1 0 0,-1-1 0 0 0,1 0 0 0 0,0 0 0 0 0,-1 1 0 0 0,1-1 0 0 0,0 0 0 0 0,0 1 0 0 0,-1-1 0 0 0,1 1 1 0 0,0-1-1 0 0,0 0 0 0 0,0 1 0 0 0,-1-1 0 0 0,1 1 0 0 0,-2 3 9 0 0,-11 2 43 0 0,1 1-42 0 0,10-2-9 0 0,1-3 3 0 0,1-1-6 0 0,-1 0-1 0 0,0 0 1 0 0,1-1-1 0 0,-1 1 1 0 0,1 0-1 0 0,-1 0 1 0 0,1 0-1 0 0,-1 0 1 0 0,1 0-1 0 0,0 0 1 0 0,-1 1-1 0 0,1-1 1 0 0,0 0 0 0 0,0 0-1 0 0,0 0 1 0 0,0 0-1 0 0,0 0 1 0 0,0 2-1 0 0,1 2-135 0 0,-6 8-904 0 0,4-10-394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29.7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504 1 6448 0 0,'0'0'9304'0'0,"-1"2"-8912"0"0,-3 4-42 0 0,-1 1 0 0 0,-1-1 1 0 0,-8 8-1 0 0,8-8-190 0 0,0 1-1 0 0,0-1 1 0 0,1 1 0 0 0,-6 8-1 0 0,-3 5 115 0 0,10-16-176 0 0,1 0-1 0 0,0 0 1 0 0,-5 9-1 0 0,-56 110 1320 0 0,12-27-810 0 0,30-53-490 0 0,-2-1 0 0 0,-2-1 0 0 0,-50 62 0 0 0,64-87-102 0 0,1 0-1 0 0,0 0 1 0 0,-8 21 0 0 0,-11 15 2 0 0,-14 14-1 0 0,42-63-12 0 0,-4 10 58 0 0,-1 5-90 0 0,6-16-198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0.5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 1376 0 0,'0'0'9520'0'0,"-1"2"-9047"0"0,-3 8-115 0 0,0 0 0 0 0,2 1 0 0 0,-1-1-1 0 0,0 11 1 0 0,3-18 133 0 0,1-1-84 0 0,0-1-333 0 0,-1 1 0 0 0,1-1 0 0 0,0 1 1 0 0,-1-1-1 0 0,1 1 0 0 0,-1-1 1 0 0,0 1-1 0 0,1 0 0 0 0,-1-1 0 0 0,0 1 1 0 0,0-1-1 0 0,0 1 0 0 0,0 3 1 0 0,0-3-13 0 0,-1 0 0 0 0,1 1 1 0 0,1-1-1 0 0,-1 0 1 0 0,0 0-1 0 0,0 1 1 0 0,1-1-1 0 0,-1 0 1 0 0,1 0-1 0 0,0 0 0 0 0,1 4 1 0 0,0-3 29 0 0,0-1 0 0 0,0 1-1 0 0,0-1 1 0 0,0 1 0 0 0,0-1 0 0 0,0 0 0 0 0,0 0 0 0 0,3 2-1 0 0,8 8 564 0 0,-13-11-658 0 0,1 0-1 0 0,0 0 1 0 0,0 0 0 0 0,0 0-1 0 0,0 0 1 0 0,0 0-1 0 0,0 0 1 0 0,0 0-1 0 0,0-1 1 0 0,0 1 0 0 0,0 0-1 0 0,0-1 1 0 0,0 1-1 0 0,0-1 1 0 0,3 1-1 0 0,24 4 1368 0 0,-26-5-1340 0 0,-1-1-1 0 0,1 1 0 0 0,0-1 0 0 0,0 0 0 0 0,0 0 1 0 0,-1 1-1 0 0,1-1 0 0 0,0 0 0 0 0,-1-1 0 0 0,1 1 1 0 0,1-1-1 0 0,7-5 12 0 0,-6 4 18 0 0,4-4-29 0 0,-2 5 4 0 0,6-12-3 0 0,-4 3-14 0 0,8-12 103 0 0,-15 13-56 0 0,-2 5-35 0 0,1 5-20 0 0,1-1 0 0 0,-1 1 0 0 0,0 0 0 0 0,0 0 0 0 0,0-1 0 0 0,0 1 0 0 0,0 0 0 0 0,0-1 0 0 0,0 1 0 0 0,0 0 0 0 0,0 0 0 0 0,0-1 0 0 0,0 1 0 0 0,0 0 0 0 0,-1 0 0 0 0,1-1 0 0 0,0 1 0 0 0,0 0 0 0 0,0 0 0 0 0,0-1 0 0 0,0 1 0 0 0,0 0 0 0 0,-1 0 0 0 0,1 0 0 0 0,0-1 0 0 0,0 1 0 0 0,0 0 0 0 0,0 0 0 0 0,-1 0 0 0 0,-9-11 53 0 0,9 10-6 0 0,0-1-1 0 0,1 1 0 0 0,-1 0 0 0 0,0-1 0 0 0,0 1 0 0 0,-1 0 0 0 0,1 0 0 0 0,0 0 0 0 0,0 0 1 0 0,-1 0-1 0 0,1 0 0 0 0,-2-1 0 0 0,-2-1 304 0 0,1 2-41 0 0,-40 1 55 0 0,33 1-299 0 0,2 2-65 0 0,7-3-67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2.4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511 189 2760 0 0,'0'0'9233'0'0,"0"-1"-8820"0"0,2-13 414 0 0,-2 12-726 0 0,1 0 1 0 0,-1 0-1 0 0,0 1 0 0 0,0-1 1 0 0,0 0-1 0 0,0 0 0 0 0,0 0 1 0 0,0 0-1 0 0,0 0 0 0 0,0 0 1 0 0,-1 0-1 0 0,0-3 0 0 0,0 4-62 0 0,1 0-1 0 0,-1 0 1 0 0,1 0 0 0 0,0 0-1 0 0,-1 0 1 0 0,1 0-1 0 0,0 0 1 0 0,0 0 0 0 0,0 0-1 0 0,0-3 1 0 0,0 3-24 0 0,0 0 1 0 0,0 1-1 0 0,0-1 0 0 0,0 0 1 0 0,0 0-1 0 0,-1 0 1 0 0,1 0-1 0 0,0 0 1 0 0,0 0-1 0 0,-1 0 0 0 0,1 0 1 0 0,0 0-1 0 0,-1 1 1 0 0,1-1-1 0 0,-1 0 0 0 0,0-1 1 0 0,-3-8 63 0 0,4 9-75 0 0,-1-1-1 0 0,1 0 1 0 0,-1 1-1 0 0,1-1 1 0 0,-1 1 0 0 0,1-1-1 0 0,-1 1 1 0 0,0-1-1 0 0,0 1 1 0 0,0 0-1 0 0,0-1 1 0 0,0 1 0 0 0,-2-2-1 0 0,2 2 61 0 0,-1 0-1 0 0,1 0 0 0 0,-1 0 1 0 0,0 0-1 0 0,1 0 1 0 0,-1 1-1 0 0,0-1 1 0 0,0 0-1 0 0,1 1 0 0 0,-1-1 1 0 0,-2 1-1 0 0,3 0-26 0 0,-1-1 0 0 0,1 1-1 0 0,-1 0 1 0 0,1-1 0 0 0,-1 1 0 0 0,1-1-1 0 0,0 1 1 0 0,-1-1 0 0 0,1 0 0 0 0,-2-1 0 0 0,1 2 11 0 0,0-1 1 0 0,-1 0 0 0 0,1 1 0 0 0,0-1-1 0 0,-1 1 1 0 0,1 0 0 0 0,-1 0 0 0 0,1 0 0 0 0,-1 0-1 0 0,1 0 1 0 0,-4 1 0 0 0,3 0-32 0 0,-1-1 53 0 0,0 0 0 0 0,-1 1 1 0 0,1-1-1 0 0,0 1 0 0 0,-1 0 0 0 0,1 1 0 0 0,0-1 0 0 0,0 1 1 0 0,0-1-1 0 0,0 1 0 0 0,0 1 0 0 0,0-1 0 0 0,-5 5 0 0 0,-1 2 223 0 0,0 0 0 0 0,-16 21 0 0 0,25-29-291 0 0,-19 19 167 0 0,15-15-109 0 0,0 0 0 0 0,0 0 0 0 0,-8 11 0 0 0,7-6-58 0 0,0 0 0 0 0,1 1 0 0 0,0 0 0 0 0,0-1 0 0 0,1 2 0 0 0,0-1 0 0 0,1 0-1 0 0,-2 14 1 0 0,2-9 141 0 0,-1 9 378 0 0,2-13-244 0 0,1-9-212 0 0,0 1 0 0 0,0-1 0 0 0,1 0 0 0 0,-1 0 0 0 0,1 0 1 0 0,0 0-1 0 0,0 6 0 0 0,-1-6-42 0 0,1 2-2 0 0,7 16 21 0 0,4 0-14 0 0,-5-16-4 0 0,1-1-16 0 0,-3 0 14 0 0,-2-3-2 0 0,0 1 1 0 0,-1 0-1 0 0,1-1 0 0 0,1 0 0 0 0,-1 1 1 0 0,0-1-1 0 0,0 0 0 0 0,0 0 0 0 0,1 0 1 0 0,-1 0-1 0 0,0 0 0 0 0,1-1 0 0 0,-1 1 1 0 0,1-1-1 0 0,-1 0 0 0 0,0 1 0 0 0,1-1 1 0 0,-1 0-1 0 0,3-1 0 0 0,0 2-6 0 0,0-2 0 0 0,-1 1 1 0 0,1 0-1 0 0,0-1 0 0 0,-1 0 0 0 0,1 0 0 0 0,-1 0 0 0 0,1 0 1 0 0,-1-1-1 0 0,0 0 0 0 0,1 0 0 0 0,-1 0 0 0 0,0 0 0 0 0,0-1 1 0 0,4-3-1 0 0,-4 3 10 0 0,1 0 1 0 0,-1 1-1 0 0,1-1 0 0 0,9-2 1 0 0,-1-1-1 0 0,2-2-26 0 0,-13 4 4 0 0,-1 0 9 0 0,2 0 1 0 0,10-10 27 0 0,-7 8-26 0 0,-4 4-25 0 0,0 0 1 0 0,0 0-1 0 0,-1 0 0 0 0,1 0 1 0 0,-1 0-1 0 0,1 0 0 0 0,-1-1 1 0 0,0 1-1 0 0,0 0 0 0 0,0-1 1 0 0,1-3-1 0 0,3-5-107 0 0,3-4 49 0 0,-8 10 31 0 0,-1 1 28 0 0,4-8 11 0 0,-3 2 0 0 0,-3 0 0 0 0,3 0 0 0 0,-1 8 0 0 0,-1 6 0 0 0,-2 10 0 0 0,5 1 0 0 0,1-1 0 0 0,0 0 0 0 0,5 19 0 0 0,4-10 16 0 0,-10-21 60 0 0,-1 1 0 0 0,17 30-4 0 0,-10-23-72 0 0,1-2 11 0 0,-5-6 32 0 0,0 0-35 0 0,0 0 1 0 0,0-1-1 0 0,0 1 1 0 0,0-1-1 0 0,0 1 1 0 0,1-1-1 0 0,-1 0 1 0 0,0-1 0 0 0,6 2-1 0 0,0-1-8 0 0,-5 0-1 0 0,-1-1 1 0 0,1 1-1 0 0,0-1 1 0 0,0 0-1 0 0,0 0 1 0 0,0 0-1 0 0,-1-1 1 0 0,1 1-1 0 0,0-1 1 0 0,0 0-1 0 0,-1 0 1 0 0,1 0-1 0 0,0-1 1 0 0,-1 1-1 0 0,1-1 0 0 0,-1 0 1 0 0,0 0-1 0 0,0 0 1 0 0,5-3-1 0 0,-6 3-27 0 0,1 0 0 0 0,0 0 0 0 0,1 1 0 0 0,-1-1-1 0 0,0 1 1 0 0,5-2 0 0 0,2 0-93 0 0,-7 1 129 0 0,-1 2 17 0 0,0-1 0 0 0,-1 1 0 0 0,1-1 0 0 0,0 0 0 0 0,-1 0 0 0 0,1 0 0 0 0,-1 0 0 0 0,1 0 1 0 0,-1 0-1 0 0,0 0 0 0 0,1-1 0 0 0,-1 1 0 0 0,0 0 0 0 0,2-3 0 0 0,-2 2-21 0 0,0 1 1 0 0,0-1 0 0 0,-1 1-1 0 0,1 0 1 0 0,0-1 0 0 0,1 1-1 0 0,-1 0 1 0 0,0 0 0 0 0,2-2 0 0 0,4-3-142 0 0,3-5-24 0 0,-5 1 22 0 0,-4 5 127 0 0,0 0 89 0 0,0 1 0 0 0,0 0-1 0 0,0-1 1 0 0,-1 1 0 0 0,0 0 0 0 0,0-1 0 0 0,0 1 0 0 0,0-1 0 0 0,-1 1 0 0 0,-1-9 0 0 0,0-4 536 0 0,2 12-513 0 0,0 0 1 0 0,0 0-1 0 0,-1 0 0 0 0,-1-8 0 0 0,0 2-106 0 0,1 6-19 0 0,0 1-1 0 0,0-1 0 0 0,0 0 1 0 0,-1 0-1 0 0,0 1 1 0 0,-2-5-1 0 0,-6-9 57 0 0,-1 1-1 0 0,0 0 1 0 0,-1 1 0 0 0,-16-16-1 0 0,22 26-124 0 0,-1 0 0 0 0,1 1 1 0 0,-1 1-1 0 0,0-1 0 0 0,0 1 0 0 0,-14-6 0 0 0,1 0 43 0 0,7 4 145 0 0,0 0 0 0 0,-1 1 0 0 0,-24-5 0 0 0,1 0-567 0 0,-14 1 1030 0 0,42 7-622 0 0,1 0-1 0 0,-1 1 0 0 0,0 0 1 0 0,0 0-1 0 0,0 1 1 0 0,-1 0-1 0 0,1 1 1 0 0,0 0-1 0 0,-12 3 0 0 0,11-2 108 0 0,1-1 0 0 0,-15 1-1 0 0,16-2 27 0 0,1 0 0 0 0,-1 1 0 0 0,-14 3-1 0 0,-4 4 103 0 0,1 0-1 0 0,-25 13 0 0 0,46-19-196 0 0,1 0-1 0 0,-1 0 0 0 0,1 1 1 0 0,0 0-1 0 0,0-1 1 0 0,0 1-1 0 0,0 0 0 0 0,0 0 1 0 0,1 1-1 0 0,-4 4 1 0 0,1-1-86 0 0,1 1 1 0 0,0 0-1 0 0,-4 15 1 0 0,-8 8 59 0 0,3-7 549 0 0,7-11-466 0 0,1 0-1 0 0,1 1 1 0 0,0-1 0 0 0,1 1 0 0 0,1 0 0 0 0,0 0 0 0 0,0 0 0 0 0,2 0 0 0 0,0 0-1 0 0,0 0 1 0 0,5 28 0 0 0,7-14-67 0 0,11 25-710 0 0,-19-42 709 0 0,0-1-1 0 0,0 1 1 0 0,1-1-1 0 0,1 0 1 0 0,0 0-1 0 0,8 10 1 0 0,5 8 19 0 0,-15-23 19 0 0,0 0 0 0 0,0 0 0 0 0,1-1 0 0 0,0 1 0 0 0,7 5 0 0 0,7 6 0 0 0,-7-6 0 0 0,1 0 0 0 0,22 13 0 0 0,12 9 0 0 0,-42-29 0 0 0,0 0 0 0 0,0 0 0 0 0,-1 0 0 0 0,2-1 0 0 0,-1 0 0 0 0,9 2 0 0 0,1 1 0 0 0,-9-3 20 0 0,0 0 0 0 0,0-1 0 0 0,0 1-1 0 0,0-2 1 0 0,0 1 0 0 0,1-1 0 0 0,-1 0-1 0 0,8-1 1 0 0,6-1 120 0 0,23-7 0 0 0,-21 4-87 0 0,-10 2 0 0 0,1 0 0 0 0,-1-1 0 0 0,0 0 0 0 0,0-1 1 0 0,13-8-1 0 0,27-15 33 0 0,-43 23-127 0 0,-7 4-416 0 0,-2 1 430 0 0,0 0 1 0 0,0 0-1 0 0,0-1 1 0 0,0 1-1 0 0,0 0 1 0 0,0 0-1 0 0,1-1 1 0 0,-1 1-1 0 0,0 0 1 0 0,0 0-1 0 0,0-1 1 0 0,0 1 0 0 0,1 0-1 0 0,-1 0 1 0 0,0 0-1 0 0,0-1 1 0 0,0 1-1 0 0,1 0 1 0 0,-1 0-1 0 0,0 0 1 0 0,0 0-1 0 0,1 0 1 0 0,-1-1-1 0 0,0 1 1 0 0,0 0-1 0 0,1 0 1 0 0,3-2-1725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3.8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211 83 4608 0 0,'0'0'6924'0'0,"-1"0"-6884"0"0,1-1 0 0 0,0 1 1 0 0,0 0-1 0 0,0-1 0 0 0,0 1 1 0 0,-1 0-1 0 0,1-1 1 0 0,0 1-1 0 0,0 0 0 0 0,-1-1 1 0 0,1 1-1 0 0,0 0 0 0 0,0 0 1 0 0,-1-1-1 0 0,1 1 0 0 0,0 0 1 0 0,-1 0-1 0 0,1 0 1 0 0,0-1-1 0 0,-1 1 0 0 0,0 0 1 0 0,-7 0 490 0 0,8 0-479 0 0,-1 0-1 0 0,1 0 1 0 0,-1 0 0 0 0,1 0 0 0 0,0 0 0 0 0,-1 0-1 0 0,1 1 1 0 0,0-1 0 0 0,-1 0 0 0 0,1 0-1 0 0,0 0 1 0 0,-1 0 0 0 0,1 0 0 0 0,0 1-1 0 0,-1-1 1 0 0,1 0 0 0 0,0 0 0 0 0,0 0-1 0 0,-1 1 1 0 0,1-1 0 0 0,0 0 0 0 0,0 1-1 0 0,-1-1 1 0 0,1 0 0 0 0,0 0 0 0 0,0 1-1 0 0,0-1 1 0 0,0 0 0 0 0,-1 1 650 0 0,-1 0-632 0 0,-5 2 42 0 0,6-3 553 0 0,1 13 396 0 0,0-3-924 0 0,0-7 126 0 0,0-3-247 0 0,-1 1 0 0 0,1 0 1 0 0,0-1-1 0 0,0 1 0 0 0,0-1 0 0 0,0 1 0 0 0,0 0 0 0 0,0-1 0 0 0,0 1 1 0 0,0-1-1 0 0,1 1 0 0 0,-1-1 0 0 0,0 1 0 0 0,0 0 0 0 0,0-1 1 0 0,1 1-1 0 0,-1 0 0 0 0,7 2-115 0 0,-5-2-12 0 0,0 0 210 0 0,0 1-45 0 0,-1-1 0 0 0,1 0 0 0 0,0 0 0 0 0,-1 0 0 0 0,1-1 0 0 0,0 1 1 0 0,-1 0-1 0 0,1-1 0 0 0,0 1 0 0 0,0-1 0 0 0,2 1 0 0 0,28 8 298 0 0,-29-9-284 0 0,-1 1-1 0 0,1-1 0 0 0,-1 0 0 0 0,0 0 0 0 0,1 0 0 0 0,-1-1 1 0 0,0 1-1 0 0,1-1 0 0 0,1 0 0 0 0,4 0-201 0 0,-7 0 132 0 0,0 1 1 0 0,0 0 0 0 0,0 0-1 0 0,0-1 1 0 0,0 1 0 0 0,-1-1-1 0 0,1 1 1 0 0,0 0 0 0 0,0-1-1 0 0,0 0 1 0 0,-1 1 0 0 0,1-1-1 0 0,0 1 1 0 0,-1-1 0 0 0,1 0-1 0 0,0 1 1 0 0,-1-1 0 0 0,1 0-1 0 0,-1 0 1 0 0,1 0 0 0 0,0 0-1 0 0,7-18 16 0 0,-7 9-14 0 0,-1 8 7 0 0,0 1 1 0 0,0 0-1 0 0,0-1 1 0 0,0 1 0 0 0,-1 0-1 0 0,1-1 1 0 0,0 1-1 0 0,0 0 1 0 0,-1-1-1 0 0,1 1 1 0 0,-1 0 0 0 0,1 0-1 0 0,-1-1 1 0 0,0 1-1 0 0,1 0 1 0 0,-1 0-1 0 0,0 0 1 0 0,-1-2 0 0 0,-2-1 8 0 0,1-1 0 0 0,1 1 1 0 0,-1-1-1 0 0,0 1 1 0 0,0 0 0 0 0,-1 0-1 0 0,1 0 1 0 0,-1 1-1 0 0,0-1 1 0 0,0 1-1 0 0,0 0 1 0 0,0 0-1 0 0,0 0 1 0 0,-1 1 0 0 0,0-1-1 0 0,1 1 1 0 0,-1 0-1 0 0,0 0 1 0 0,-5 0-1 0 0,-10-3 128 0 0,17 3-96 0 0,0 2 0 0 0,-1-1 0 0 0,1 0 0 0 0,0 0 0 0 0,0 1 0 0 0,-4 0 0 0 0,-1 0 11 0 0,0 0 0 0 0,1 1 0 0 0,-1 0 0 0 0,0 0 0 0 0,1 1 0 0 0,-1 0-1 0 0,1 0 1 0 0,0 1 0 0 0,0 0 0 0 0,0 0 0 0 0,0 1 0 0 0,-8 4 0 0 0,5 0-41 0 0,0 0 1 0 0,0 1 0 0 0,-17 17-1 0 0,22-21 0 0 0,6-2 72 0 0,5 5 23 0 0,-5-6-89 0 0,1 1-1 0 0,0 0 1 0 0,0 0-1 0 0,1-1 1 0 0,-1 1 0 0 0,1-1-1 0 0,4 4 1 0 0,2-2-43 0 0,0-1 1 0 0,0 0-1 0 0,0-1 1 0 0,1 1-1 0 0,-1-2 1 0 0,0 0-1 0 0,1 0 1 0 0,9 0-1 0 0,6-2-494 0 0,44-6-1 0 0,-45 4-98 0 0,-17 2 201 0 0,1 1 1 0 0,0-2-1 0 0,-1 1 1 0 0,0-1 0 0 0,1 0-1 0 0,-1 0 1 0 0,7-4-1 0 0,-6 1-976 0 0,-7 5 1324 0 0,0 0 1 0 0,-1 0 0 0 0,1-1-1 0 0,-1 1 1 0 0,1 0 0 0 0,-1-1-1 0 0,1 1 1 0 0,0-1 0 0 0,-1 1-1 0 0,0 0 1 0 0,1-1 0 0 0,-1 1-1 0 0,1-1 1 0 0,-1 0 0 0 0,1 1-1 0 0,-1-1 1 0 0,0 1 0 0 0,0-1-1 0 0,1 0 1 0 0,0-1-290 0 0,-3-14 321 0 0,0 13 67 0 0,-1 0 0 0 0,0 1 0 0 0,1-1 0 0 0,-1 1 1 0 0,0-1-1 0 0,0 1 0 0 0,0 0 0 0 0,0 0 0 0 0,-1 1 0 0 0,1-1 0 0 0,-1 0 0 0 0,1 1 0 0 0,-1 0 0 0 0,1 0 0 0 0,-1 0 0 0 0,0 0 0 0 0,1 1 0 0 0,-1 0 0 0 0,0-1 0 0 0,0 1 0 0 0,1 0 1 0 0,-8 2-1 0 0,-2-2-1416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4.2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520 1 6504 0 0,'0'0'592'0'0,"-1"2"-491"0"0,-3 3 359 0 0,1 1-1 0 0,-1 0 1 0 0,-7 6 0 0 0,7-6 123 0 0,-1-1 1 0 0,1 1-1 0 0,0 0 1 0 0,1 1-1 0 0,-1-1 1 0 0,1 1-1 0 0,0-1 1 0 0,-2 11-1 0 0,2-8-118 0 0,-1 1 0 0 0,1-1-1 0 0,-10 15 1 0 0,-11 21 531 0 0,9-15-351 0 0,-58 97 1051 0 0,-18 35-428 0 0,74-133-965 0 0,-28 36 0 0 0,14-22-235 0 0,-15 17 1 0 0,13-17 2 0 0,30-39-78 0 0,-13 18 14 0 0,-21 22-1 0 0,30-39-631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5.3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11 1376 0 0,'0'0'9948'0'0,"-2"0"-9474"0"0,1 0-412 0 0,-1 0 0 0 0,1-1 0 0 0,0 1 0 0 0,0 0 0 0 0,0-1 0 0 0,0 1 0 0 0,-1-1 0 0 0,1 1 0 0 0,0-1 0 0 0,0 0 0 0 0,0 1 0 0 0,0-1 0 0 0,0 0 0 0 0,-1-1 0 0 0,0 0 1842 0 0,0 3-1484 0 0,-6 4-248 0 0,6-4-33 0 0,-1 0 0 0 0,1 0 0 0 0,0 0 0 0 0,0 0-1 0 0,0 0 1 0 0,0 1 0 0 0,0-1 0 0 0,1 1 0 0 0,-1 0 0 0 0,0-1 0 0 0,1 1 0 0 0,-1 0 0 0 0,-1 3 0 0 0,-4 5-150 0 0,6-8-117 0 0,0 13-7 0 0,-3-6 147 0 0,3-9-5 0 0,1 1 0 0 0,0 0 0 0 0,-1-1 0 0 0,1 1-1 0 0,0 0 1 0 0,0 0 0 0 0,-1-1 0 0 0,1 1 0 0 0,0 0-1 0 0,0 0 1 0 0,0 0 0 0 0,0-1 0 0 0,0 1 0 0 0,0 0-1 0 0,0 0 1 0 0,1-1 0 0 0,-1 2 0 0 0,1 1 10 0 0,-1 20 175 0 0,0-20-145 0 0,0 0 0 0 0,0 0-1 0 0,0 1 1 0 0,1-1 0 0 0,0 0-1 0 0,-1 0 1 0 0,1 0 0 0 0,0 0-1 0 0,1 0 1 0 0,-1 0 0 0 0,3 5-1 0 0,-3-7 53 0 0,2 1-12 0 0,0-1 0 0 0,0-1 0 0 0,0 1 1 0 0,0 0-1 0 0,0-1 0 0 0,0 0 0 0 0,0 1 0 0 0,0-1 0 0 0,0 0 0 0 0,0-1 0 0 0,6 0 0 0 0,32-17-260 0 0,-38 16 216 0 0,2-6-22 0 0,1 2 26 0 0,-6 6-47 0 0,0 0 1 0 0,0 0-1 0 0,1 0 0 0 0,-1-1 0 0 0,0 1 0 0 0,0 0 0 0 0,0 0 0 0 0,0 0 0 0 0,0 0 0 0 0,0 0 1 0 0,0 0-1 0 0,1-1 0 0 0,-1 1 0 0 0,0 0 0 0 0,0 0 0 0 0,0 0 0 0 0,0 0 0 0 0,0-1 1 0 0,0 1-1 0 0,0 0 0 0 0,0 0 0 0 0,0 0 0 0 0,0 0 0 0 0,0-1 0 0 0,0 1 0 0 0,0 0 1 0 0,0 0-1 0 0,0 0 0 0 0,0 0 0 0 0,0-1 0 0 0,0 1 0 0 0,0 0 0 0 0,-1-15 77 0 0,1-9-10 0 0,0 23-59 0 0,0 0 0 0 0,0 0 0 0 0,0 0 1 0 0,0 0-1 0 0,0 0 0 0 0,0 0 0 0 0,-1 0 1 0 0,1 0-1 0 0,0 0 0 0 0,0 0 0 0 0,-1 0 0 0 0,1 0 1 0 0,0 0-1 0 0,-1 0 0 0 0,1 0 0 0 0,-1 0 1 0 0,0 0-1 0 0,1 1 0 0 0,-1-1 0 0 0,1 0 0 0 0,-2 0 1 0 0,1 0 1 0 0,1 1 0 0 0,0 0 1 0 0,-1-1-1 0 0,1 1 1 0 0,0-1-1 0 0,-1 1 1 0 0,1-1-1 0 0,0 1 1 0 0,-1 0-1 0 0,1-1 0 0 0,0 1 1 0 0,0-1-1 0 0,-1 1 1 0 0,1-1-1 0 0,0 1 1 0 0,0-1-1 0 0,0 0 1 0 0,0 1-1 0 0,0-1 0 0 0,0 1 1 0 0,0-1-1 0 0,-1-2 80 0 0,-8-1-81 0 0,4 2 28 0 0,1-2 253 0 0,4 4-260 0 0,0-1-1 0 0,0 1 1 0 0,0 0-1 0 0,0 0 1 0 0,0 0 0 0 0,0-1-1 0 0,-1 1 1 0 0,1 0-1 0 0,0 0 1 0 0,0 0-1 0 0,0 0 1 0 0,0 0-1 0 0,0-1 1 0 0,0 1-1 0 0,-1 0 1 0 0,1 0 0 0 0,0 0-1 0 0,0 0 1 0 0,0 0-1 0 0,0 0 1 0 0,-1 0-1 0 0,1 0 1 0 0,0 0-1 0 0,0-1 1 0 0,0 1-1 0 0,-1 0 1 0 0,1 0 0 0 0,0 0-1 0 0,0 0 1 0 0,-1 0-1 0 0,-13 10 749 0 0,11-8-711 0 0,-2 4-54 0 0,-8 10-11 0 0,10-11-3 0 0,2-2-13 0 0,0 12-39 0 0,1 22 103 0 0,2-36 4 0 0,0-1-50 0 0,0 1-1 0 0,0 0 1 0 0,0-1 0 0 0,0 1 0 0 0,0-1 0 0 0,1 0 0 0 0,-1 1 0 0 0,0-1 0 0 0,0 0-1 0 0,0 0 1 0 0,0 0 0 0 0,0-1 0 0 0,0 1 0 0 0,0 0 0 0 0,0-1 0 0 0,0 0 0 0 0,2 0-1 0 0,2-1 2 0 0,5-4-5 0 0,0-3 0 0 0,-10 9-5 0 0,0-1-1 0 0,0 1 1 0 0,-1-1-1 0 0,1 1 1 0 0,0-1-1 0 0,0 0 1 0 0,-1 1 0 0 0,1-1-1 0 0,0 0 1 0 0,-1 1-1 0 0,1-1 1 0 0,-1 0-1 0 0,1 0 1 0 0,-1 1-1 0 0,1-1 1 0 0,-1 0-1 0 0,1 0 1 0 0,-1 0-1 0 0,0 0 1 0 0,0 0-1 0 0,1 0 1 0 0,-1 0-1 0 0,0 0 1 0 0,0-1-1 0 0,4-15-62 0 0,-4 16 74 0 0,0 0 0 0 0,0 0-1 0 0,1 0 1 0 0,-1 1 0 0 0,0-1 0 0 0,0 0-1 0 0,0 0 1 0 0,-1 0 0 0 0,1 1 0 0 0,0-1-1 0 0,0 0 1 0 0,0 0 0 0 0,-1 1 0 0 0,1-1-1 0 0,0 0 1 0 0,-1 0 0 0 0,1 1 0 0 0,-1-2-1 0 0,-1-1 11 0 0,-6-10 23 0 0,3 11-18 0 0,2 2-17 0 0,-2-3-2 0 0,-15-4-16 0 0,10 7-34 0 0,1 0 26 0 0,7 0-165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8.3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173 21 5064 0 0,'0'0'232'0'0,"-2"-1"114"0"0,-6-2 254 0 0,6 3-445 0 0,1-1-1 0 0,-1 1 1 0 0,1-1-1 0 0,-1 1 1 0 0,1-1-1 0 0,-1 0 0 0 0,1 0 1 0 0,0 0-1 0 0,-1 0 1 0 0,1 0-1 0 0,-1-1 1 0 0,1 1-30 0 0,0 0 1 0 0,-1 1 0 0 0,1-1-1 0 0,0 0 1 0 0,0 1-1 0 0,0-1 1 0 0,-1 1 0 0 0,1-1-1 0 0,0 1 1 0 0,0 0 0 0 0,-1 0-1 0 0,1-1 1 0 0,-3 1-1 0 0,2 0 733 0 0,-9 0 830 0 0,9 0-1510 0 0,0 1 0 0 0,-1-1 0 0 0,1 0 0 0 0,-1 1 0 0 0,1 0 0 0 0,0-1 0 0 0,0 1 0 0 0,-1 0 0 0 0,1 0 0 0 0,0 0 0 0 0,0 1 0 0 0,0-1 0 0 0,-3 3 0 0 0,1 0 65 0 0,0-1 1 0 0,0 1-1 0 0,1 0 0 0 0,-5 7 1 0 0,-29 54 950 0 0,36-63-1175 0 0,0 0-1 0 0,0-1 0 0 0,1 1 0 0 0,-1 0 1 0 0,1 0-1 0 0,0 0 0 0 0,-1 0 0 0 0,1 0 0 0 0,0 0 1 0 0,0 2-1 0 0,0-1 24 0 0,0-1 0 0 0,0 0 1 0 0,0 1-1 0 0,-1-1 0 0 0,1 0 0 0 0,-2 5 0 0 0,-2 2 83 0 0,3-7-97 0 0,0-1-1 0 0,1 1 1 0 0,-1 0 0 0 0,0 0 0 0 0,1 0 0 0 0,-1 0 0 0 0,1 0-1 0 0,0 0 1 0 0,-1 3 0 0 0,2 1-8 0 0,0 0 0 0 0,0 0 0 0 0,1 0 0 0 0,0-1 0 0 0,2 8 0 0 0,-4-13-18 0 0,1 0 0 0 0,-1 1-1 0 0,0-1 1 0 0,1 0 0 0 0,-1 0 0 0 0,0 1 0 0 0,1-1-1 0 0,-1 0 1 0 0,0 0 0 0 0,1 0 0 0 0,-1 1 0 0 0,0-1-1 0 0,1 0 1 0 0,-1 0 0 0 0,0 0 0 0 0,1 0-1 0 0,-1 0 1 0 0,1 0 0 0 0,-1 0 0 0 0,0 0 0 0 0,1 0-1 0 0,-1 0 1 0 0,1 0 0 0 0,-1 0 0 0 0,0 0 0 0 0,1 0-1 0 0,-1 0 1 0 0,1 0 0 0 0,0-1-1 0 0,3 2-8 0 0,0-1-1 0 0,0-1 1 0 0,0 1-1 0 0,0 0 0 0 0,0-1 1 0 0,0 0-1 0 0,-1 0 1 0 0,1 0-1 0 0,0-1 1 0 0,0 1-1 0 0,-1-1 0 0 0,1 0 1 0 0,-1 0-1 0 0,6-4 1 0 0,0 0-44 0 0,0-1-240 0 0,-1-1-1 0 0,1 0 0 0 0,-2 0 0 0 0,1-1 1 0 0,12-18-1 0 0,-19 25 172 0 0,6-7-381 0 0,0-1 1 0 0,-1 0-1 0 0,7-15 0 0 0,-13 24 472 0 0,0 1-1 0 0,0-1 1 0 0,0 1-1 0 0,1-1 1 0 0,-1 1-1 0 0,0-1 0 0 0,1 1 1 0 0,-1 0-1 0 0,0-1 1 0 0,1 1-1 0 0,-1-1 1 0 0,1 1-1 0 0,-1 0 1 0 0,1-1-1 0 0,-1 1 1 0 0,1 0-1 0 0,0-1 1 0 0,3-1-54 0 0,-7 8 193 0 0,1 1 1 0 0,0-1-1 0 0,1 1 1 0 0,0 0-1 0 0,-1 7 1 0 0,-2 47 759 0 0,4-55-882 0 0,0-3-528 0 0,0 1-1 0 0,0 0 1 0 0,0 0 0 0 0,1-1-1 0 0,-1 1 1 0 0,1-1 0 0 0,2 6-1 0 0,2 6-4157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36.1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53 7136 0 0,'0'0'4150'0'0,"0"-2"-3764"0"0,-1-1 113 0 0,1 0 0 0 0,0 0 0 0 0,-1 0 0 0 0,1 1 0 0 0,-1-1 0 0 0,-2-5 0 0 0,-2-1-352 0 0,-2-7 3948 0 0,4 27-4092 0 0,0 0-1 0 0,1 0 0 0 0,0 0 0 0 0,1 14 0 0 0,1 52 865 0 0,1-35 154 0 0,3 59-856 0 0,-4-74-165 0 0,1-16 0 0 0,4-2 72 0 0,-4-8 787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40.3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18 132 13416 0 0,'0'0'1216'0'0,"-1"-1"-1000"0"0,-1 0 385 0 0,1 0 0 0 0,-1 0 0 0 0,1 0 0 0 0,0 0 0 0 0,-1-1 0 0 0,1 1 0 0 0,0 0 0 0 0,-2-3 0 0 0,3 3-516 0 0,-1 0 0 0 0,1 0 0 0 0,0 0 0 0 0,-1 0 0 0 0,1-1 1 0 0,0 1-1 0 0,0 0 0 0 0,0 0 0 0 0,-1 0 0 0 0,1 0 0 0 0,0 0 0 0 0,1-2 0 0 0,-1-1 447 0 0,0 2 104 0 0,1 0-184 0 0,9-14 245 0 0,-9 13-634 0 0,0 1-1 0 0,1-1 1 0 0,-1 0-1 0 0,1 1 0 0 0,0-1 1 0 0,0 1-1 0 0,0-1 1 0 0,0 1-1 0 0,0 0 1 0 0,1 0-1 0 0,-1 0 1 0 0,1 0-1 0 0,-1 0 0 0 0,1 1 1 0 0,3-2-1 0 0,9-3 145 0 0,-11 4-140 0 0,0 1-1 0 0,0-1 1 0 0,0 1-1 0 0,0 0 0 0 0,0 0 1 0 0,5 0-1 0 0,-7 1 30 0 0,0-1-30 0 0,17-8-188 0 0,-17 8-143 0 0,10-1-2319 0 0,4-5 1032 0 0,3 1-15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40.7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50 9416 0 0,'0'0'11523'0'0,"2"0"-11075"0"0,5 0-257 0 0,-1-1-1 0 0,0 1 0 0 0,0-1 0 0 0,1 0 0 0 0,-1-1 0 0 0,0 1 0 0 0,6-4 1 0 0,17-5-13 0 0,-22 8-167 0 0,-2 0-12 0 0,-1 0-1 0 0,1-1 1 0 0,0 1 0 0 0,-1-1-1 0 0,5-4 1 0 0,-7 5-310 0 0,4-3 614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21:24:41.4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41 17503 0 0,'0'0'1920'0'0,"10"-5"-1920"0"0,9-1 432 0 0,-8 2 64 0 0,6-3 16 0 0,-4 3 0 0 0,4 4-416 0 0,-1-4-96 0 0,1-2 0 0 0,7 1-8575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9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0 6448 0 0,'0'0'6000'0'0,"-1"2"-5342"0"0,-24 48 1606 0 0,24-48-2173 0 0,0 0 0 0 0,1 1 1 0 0,-1-1-1 0 0,1 0 0 0 0,0 1 0 0 0,0-1 0 0 0,-1 3 0 0 0,2-3-61 0 0,-1 0 0 0 0,-1-1 0 0 0,1 1 0 0 0,0 0 0 0 0,0 0 0 0 0,-1-1-1 0 0,1 1 1 0 0,0-1 0 0 0,-2 3 0 0 0,1-2 17 0 0,1-1-1 0 0,-1 1 0 0 0,0-1 1 0 0,1 1-1 0 0,-1 0 1 0 0,1-1-1 0 0,0 1 0 0 0,-1 0 1 0 0,1-1-1 0 0,0 1 0 0 0,0 0 1 0 0,0 0-1 0 0,0-1 1 0 0,1 1-1 0 0,-1 0 0 0 0,0-1 1 0 0,1 4-1 0 0,2 10 167 0 0,-3-15-204 0 0,0 0 0 0 0,0 1-1 0 0,0-1 1 0 0,0 0 0 0 0,0 1 0 0 0,0-1 0 0 0,0 0-1 0 0,0 1 1 0 0,0-1 0 0 0,0 0 0 0 0,0 1 0 0 0,0-1-1 0 0,0 0 1 0 0,0 0 0 0 0,0 1 0 0 0,0-1-1 0 0,1 0 1 0 0,-1 1 0 0 0,0-1 0 0 0,0 0 0 0 0,0 0-1 0 0,0 1 1 0 0,1-1 0 0 0,-1 0 0 0 0,1 1-1 0 0,3 6 211 0 0,-1 4-161 0 0,-3-8-130 0 0,2-3-216 0 0,14 3 343 0 0,-15-3-30 0 0,0 1-1 0 0,1-1 0 0 0,-1 1 0 0 0,0-1 1 0 0,1 0-1 0 0,-1 0 0 0 0,1 0 1 0 0,-1 0-1 0 0,0 1 0 0 0,1-2 0 0 0,-1 1 1 0 0,1 0-1 0 0,-1 0 0 0 0,0 0 1 0 0,1-1-1 0 0,-1 1 0 0 0,0-1 0 0 0,1 1 1 0 0,-1-1-1 0 0,0 1 0 0 0,0-1 0 0 0,2-1 1 0 0,0 0-16 0 0,-1 0 0 0 0,1 0 0 0 0,-1 0 0 0 0,1 1 0 0 0,-1-1 1 0 0,6-1-1 0 0,4-3 1 0 0,-7 3-6 0 0,0-1-1 0 0,0 0 1 0 0,0-1-1 0 0,0 1 1 0 0,0-1-1 0 0,-1 0 1 0 0,0 0-1 0 0,0 0 0 0 0,4-7 1 0 0,7-10 15 0 0,-11 17-24 0 0,12-22-210 0 0,-8-9 101 0 0,-7 33 294 0 0,-2 2-145 0 0,-1 4-32 0 0,1-2-2 0 0,1 0 0 0 0,0 0 0 0 0,-1 0 0 0 0,1 0 0 0 0,0 0 0 0 0,0 0 0 0 0,0 0 0 0 0,0 0 0 0 0,0 0 0 0 0,0 0 0 0 0,0 0 0 0 0,0 0 0 0 0,0 1 0 0 0,1 1 20 0 0,0 1 0 0 0,-1-1 0 0 0,0 0 0 0 0,1 1-1 0 0,-1-1 1 0 0,0 0 0 0 0,-1 0 0 0 0,1 1 0 0 0,-2 5-1 0 0,1-5-6 0 0,1 1 0 0 0,-1 0 0 0 0,1 0 0 0 0,0-1 0 0 0,1 1 0 0 0,-1 0 0 0 0,1 0 0 0 0,1 5 0 0 0,1 15 231 0 0,-3-23 144 0 0,7 7-303 0 0,-6-8-108 0 0,0 0 1 0 0,0 0 0 0 0,0 0-1 0 0,1-1 1 0 0,-1 1 0 0 0,0 0-1 0 0,0 0 1 0 0,1-1 0 0 0,-1 1-1 0 0,0 0 1 0 0,1-1 0 0 0,-1 0-1 0 0,1 1 1 0 0,-1-1 0 0 0,3 1-1 0 0,15 2-163 0 0,-15-4 196 0 0,-1-1-10 0 0,0 1 5 0 0,1-1-1 0 0,-1 1 1 0 0,0-1-1 0 0,1 1 1 0 0,-1-1 0 0 0,0 0-1 0 0,0 0 1 0 0,0 0-1 0 0,-1-1 1 0 0,1 1 0 0 0,0-1-1 0 0,-1 1 1 0 0,0-1-1 0 0,1 0 1 0 0,1-3 0 0 0,-1 2 11 0 0,11-10-109 0 0,-11 11 7 0 0,-1 1 1 0 0,1-1-1 0 0,0 0 0 0 0,-1 0 1 0 0,1-1-1 0 0,-1 1 1 0 0,0 0-1 0 0,2-4 0 0 0,5-12-391 0 0,-7 17 297 0 0,-1-1 0 0 0,1 0 0 0 0,-1 0 1 0 0,1 0-1 0 0,-1 0 0 0 0,0 0 0 0 0,0 0 0 0 0,-1 0 0 0 0,1 0 0 0 0,0-5 1 0 0,-1 7 839 0 0,-1 2-566 0 0,0 1-53 0 0,-1 1 0 0 0,1-1 1 0 0,0 1-1 0 0,0 0 0 0 0,0-1 1 0 0,1 1-1 0 0,-1 0 0 0 0,1-1 1 0 0,-1 1-1 0 0,1 3 0 0 0,-1 34 332 0 0,2-24-246 0 0,-2-11-146 0 0,1-4-20 0 0,0 1-1 0 0,0 0 1 0 0,0-1 0 0 0,1 1 0 0 0,-1-1 0 0 0,0 1-1 0 0,1-1 1 0 0,-1 1 0 0 0,1 0 0 0 0,-1-1 0 0 0,1 0-1 0 0,0 1 1 0 0,-1-1 0 0 0,1 1 0 0 0,0-1 0 0 0,2 2-1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19.7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55 4376 0 0,'0'0'913'0'0,"0"0"-828"0"0,1 0 0 0 0,-1-1-1 0 0,0 1 1 0 0,1 0 0 0 0,-1 0-1 0 0,0 0 1 0 0,1-1 0 0 0,-1 1-1 0 0,0 0 1 0 0,1-1 0 0 0,-1 1 0 0 0,0 0-1 0 0,1-1 1 0 0,-1 1 0 0 0,0 0-1 0 0,0-1 1 0 0,0 1 0 0 0,1-1-1 0 0,-1 0 25 0 0,0-1 0 0 0,0 1 0 0 0,0 0 0 0 0,0 0 0 0 0,1-1 0 0 0,-1 1 0 0 0,0 0 0 0 0,1 0 0 0 0,-1 0 0 0 0,1-1 0 0 0,-1 1 0 0 0,1 0 0 0 0,1-2 0 0 0,-2 3-18 0 0,-1-1-1 0 0,0 1 1 0 0,1 0 0 0 0,-1-1 0 0 0,1 1 0 0 0,-1-1-1 0 0,1 1 1 0 0,0-1 0 0 0,-1 1 0 0 0,1-1 0 0 0,0 1-1 0 0,-1-1 1 0 0,1 1 0 0 0,0-1 0 0 0,-1 0 0 0 0,1 0-1 0 0,-7-9 1057 0 0,4 8-901 0 0,0 1 0 0 0,0-1 0 0 0,0 1 0 0 0,0 0 0 0 0,0 0 0 0 0,-1 1 0 0 0,1-1 0 0 0,0 0 0 0 0,-1 1 0 0 0,1 0 0 0 0,-6 0 0 0 0,7 0-168 0 0,1 1-7 0 0,0-1 1 0 0,0 0-1 0 0,0 1 1 0 0,0-1-1 0 0,0 0 1 0 0,-1 1 0 0 0,1-1-1 0 0,0 1 1 0 0,0 0-1 0 0,0-1 1 0 0,0 1 0 0 0,1 0-1 0 0,-3 1 1 0 0,1 0-8 0 0,-5 3 136 0 0,1 1 0 0 0,0-1 0 0 0,0 1 0 0 0,0 0 0 0 0,0 0 0 0 0,1 1 0 0 0,0 0 0 0 0,1 0 0 0 0,-6 11 0 0 0,-1 2-35 0 0,3-8-85 0 0,9-8 94 0 0,0 1-20 0 0,-1-4-159 0 0,0 0 0 0 0,0 0 0 0 0,1 0 0 0 0,-1 0 0 0 0,1 0 0 0 0,-1 0 0 0 0,1 0 0 0 0,-1 0 0 0 0,1 0 0 0 0,-1 0-1 0 0,1-1 1 0 0,0 1 0 0 0,-1 0 0 0 0,1 0 0 0 0,0-1 0 0 0,0 1 0 0 0,-1 0 0 0 0,1-1 0 0 0,0 1 0 0 0,0-1 0 0 0,1 1-1 0 0,0 0-146 0 0,0-2 194 0 0,-1 0 0 0 0,1 0-1 0 0,0 1 1 0 0,-1-1 0 0 0,1 0-1 0 0,0 0 1 0 0,0 1 0 0 0,-1-1-1 0 0,5 1 1 0 0,6-4 151 0 0,56-29-588 0 0,-63 30 357 0 0,0 1 0 0 0,-1-1 1 0 0,1-1-1 0 0,-1 1 0 0 0,0-1 0 0 0,4-4 0 0 0,-4 4 11 0 0,-1 1 1 0 0,1-1-1 0 0,0 1 0 0 0,0 0 0 0 0,0 0 0 0 0,8-4 0 0 0,-10 7-157 0 0,-2 0-151 0 0,-1 0 336 0 0,1 0 0 0 0,0 0 0 0 0,-1 1 0 0 0,1-1 0 0 0,0 0 0 0 0,-1 0 0 0 0,1 1 0 0 0,0-1 0 0 0,0 0 0 0 0,-1 1 0 0 0,1-1 0 0 0,0 0 0 0 0,0 1 0 0 0,0-1 0 0 0,-1 0 0 0 0,1 1 0 0 0,0-1 0 0 0,0 1 0 0 0,0-1 0 0 0,0 0 1 0 0,0 1-1 0 0,0-1 0 0 0,0 1 0 0 0,-2 13 137 0 0,2-12-102 0 0,-1 4 18 0 0,0 0 0 0 0,-1 0 0 0 0,-4 9-1 0 0,4-10-28 0 0,1-1 0 0 0,-1 1 0 0 0,1 0 0 0 0,0-1 0 0 0,0 1 0 0 0,-1 8 0 0 0,1 2-25 0 0,1-13-4 0 0,-1 0-1 0 0,1 0 0 0 0,0-1 0 0 0,-1 1 0 0 0,1 0 0 0 0,0 0 0 0 0,0 0 0 0 0,1 0 0 0 0,-1 0 0 0 0,0 0 0 0 0,1 3 0 0 0,0-4-10 0 0,-1-1 0 0 0,0 1-1 0 0,1 0 1 0 0,-1 0 0 0 0,1-1 0 0 0,-1 1-1 0 0,1 0 1 0 0,0-1 0 0 0,-1 1-1 0 0,1-1 1 0 0,0 1 0 0 0,1 0 0 0 0,1 1-114 0 0,7 5-338 0 0,2-6-39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0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 7256 0 0,'21'0'4912'0'0,"-9"-6"-4040"0"0,-1 6-4328 0 0,1-4-728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6.9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56 2760 0 0,'0'0'125'0'0,"-1"-8"22"0"0,-5-9 62 0 0,5 15 264 0 0,0 1-1 0 0,0-1 1 0 0,0 0-1 0 0,-1 1 1 0 0,1-1-1 0 0,-1 1 1 0 0,-2-3-1 0 0,-3-4 1205 0 0,5 7-1536 0 0,1 0 0 0 0,0 0-1 0 0,-1 1 1 0 0,1-1-1 0 0,-1 0 1 0 0,1 1-1 0 0,0-1 1 0 0,-1 1-1 0 0,1 0 1 0 0,-1-1 0 0 0,0 1-1 0 0,1 0 1 0 0,-1 0-1 0 0,1 0 1 0 0,-1 0-1 0 0,1 0 1 0 0,-1 0-1 0 0,-1 1 1 0 0,-2-1 272 0 0,2 0-238 0 0,0 1 0 0 0,-1-1 0 0 0,1 1 0 0 0,0 0 0 0 0,-1-1-1 0 0,1 2 1 0 0,0-1 0 0 0,0 0 0 0 0,0 1 0 0 0,0-1 0 0 0,0 1 0 0 0,0 0-1 0 0,-5 4 1 0 0,7-5-191 0 0,-7 5 214 0 0,2 0 0 0 0,-1 0 0 0 0,1 0 0 0 0,0 1 0 0 0,0-1 0 0 0,-7 12 0 0 0,-25 50 711 0 0,28-48-668 0 0,8-16-198 0 0,0 0-1 0 0,0 1 0 0 0,0-1 1 0 0,1 1-1 0 0,-1 0 0 0 0,1-1 1 0 0,1 1-1 0 0,-1 0 0 0 0,0 0 1 0 0,1 0-1 0 0,0 0 0 0 0,1 8 1 0 0,0 10 45 0 0,-3 35-1 0 0,0-7 436 0 0,2-12-296 0 0,0-38-174 0 0,3-1 1 0 0,5-3-130 0 0,1 0 1 0 0,-1 0 0 0 0,0-1-1 0 0,0 0 1 0 0,0-1 0 0 0,7-5-1 0 0,46-38-4 0 0,-23 17 618 0 0,11-13-377 0 0,-19 16-466 0 0,17-24-967 0 0,-45 51 942 0 0,-4 1-513 0 0,0 1 893 0 0,0 0 0 0 0,0 0 0 0 0,0 0 0 0 0,0 0 1 0 0,0 1-1 0 0,0-1 0 0 0,0 0 0 0 0,0 1 0 0 0,0-1 1 0 0,1 1-1 0 0,-1 0 0 0 0,1 0 0 0 0,-1-1 0 0 0,-1 5 1 0 0,0-2 64 0 0,-12 14 42 0 0,1 1 1 0 0,-14 26-1 0 0,25-40-135 0 0,0 0 1 0 0,0 1-1 0 0,1-1 1 0 0,0 1-1 0 0,0 0 1 0 0,0 0-1 0 0,1 0 1 0 0,0 0-1 0 0,0 0 1 0 0,0 0-1 0 0,1 0 1 0 0,0 0-1 0 0,0 0 1 0 0,2 10-1 0 0,3-4-22 0 0,-4-11 16 0 0,0 0 0 0 0,-1 0 0 0 0,1 0 0 0 0,0 0 0 0 0,0 0 0 0 0,0 0 0 0 0,0 0 0 0 0,0 0 0 0 0,1-1 0 0 0,-1 1 0 0 0,0 0 0 0 0,0-1 0 0 0,0 1 0 0 0,1-1 0 0 0,-1 1 0 0 0,0-1 0 0 0,1 0 0 0 0,-1 0 0 0 0,0 1 0 0 0,1-1 0 0 0,-1 0 0 0 0,0 0 0 0 0,1 0 0 0 0,-1-1 0 0 0,0 1 0 0 0,2 0 0 0 0,2-1 71 0 0,1 0-1 0 0,-1-1 1 0 0,0 1-1 0 0,7-4 0 0 0,49-21-5196 0 0,-44 16-523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1.2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10136 0 0,'0'0'1096'0'0,"0"-8"-256"0"0,4-2 152 0 0,3 3 1048 0 0,-14-1-1448 0 0,7-2-80 0 0,13 4-25 0 0,-3-3 1 0 0,2 9-1192 0 0,-1-6-231 0 0</inkml:trace>
  <inkml:trace contextRef="#ctx0" brushRef="#br0" timeOffset="1">478 64 5064 0 0,'0'0'5432'0'0,"-5"-8"-3672"0"0,-7 8-824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1.5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5528 0 0,'0'0'10893'0'0,"2"0"-10733"0"0,36 0-1209 0 0,-26 0 309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1.9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64 9792 0 0,'0'0'952'0'0,"13"0"-848"0"0,-3-4-104 0 0,0-2 3536 0 0,-3-4-3184 0 0,-1 5-128 0 0,4 1-16 0 0,-4-6-4224 0 0,4 4-848 0 0</inkml:trace>
  <inkml:trace contextRef="#ctx0" brushRef="#br0" timeOffset="1">607 11 13824 0 0,'0'0'1936'0'0,"0"-11"-929"0"0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2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3224 0 0,'0'0'9440'0'0,"2"-1"-8656"0"0,4-1-705 0 0,0-1 1 0 0,1 1 0 0 0,-1 0 0 0 0,1 1-1 0 0,10-2 1 0 0,0 3-806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2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42 456 0 0,'0'0'13096'0'0,"6"-6"-12488"0"0,1-2 432 0 0,-3-3-1216 0 0</inkml:trace>
  <inkml:trace contextRef="#ctx0" brushRef="#br0" timeOffset="1">245 1 10136 0 0,'0'0'1096'0'0,"-4"0"-120"0"0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2.9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11744 0 0,'0'0'1288'0'0,"11"-4"-144"0"0,1-2-736 0 0,4 6-272 0 0,-5-4-48 0 0,1 4-16 0 0,-2 0-6024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3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34 10736 0 0,'0'0'1168'0'0,"0"-8"368"0"0,0-3 864 0 0,10 5-2112 0 0,1-2-6720 0 0</inkml:trace>
  <inkml:trace contextRef="#ctx0" brushRef="#br0" timeOffset="1">256 44 11976 0 0,'0'0'1296'0'0,"6"-10"-1008"0"0,0 2 32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3.6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11488 0 0,'0'0'3232'0'0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4:23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9648 0 0,'0'0'6959'0'0,"10"-7"-6959"0"0,-4 3-80 0 0,4 0-6599 0 0</inkml:trace>
  <inkml:trace contextRef="#ctx0" brushRef="#br0" timeOffset="1">608 0 13104 0 0,'0'0'6311'0'0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24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23 169 6936 0 0,'0'0'316'0'0,"0"-1"-3"0"0,0-13-314 0 0,1 8 571 0 0,-1 0 0 0 0,0 0-1 0 0,-1 1 1 0 0,1-1-1 0 0,-1 1 1 0 0,-3-10 0 0 0,2-3 1017 0 0,2 16-1417 0 0,0 0-1 0 0,0 1 1 0 0,0-1-1 0 0,0 0 1 0 0,-1 0-1 0 0,1 0 1 0 0,-1 0-1 0 0,1 0 1 0 0,-1 1-1 0 0,-1-4 1 0 0,0 1 327 0 0,1 1-1 0 0,-1-1 1 0 0,1 0 0 0 0,0 0 0 0 0,0 0 0 0 0,0 0 0 0 0,0 0 0 0 0,1-1 0 0 0,-1 1 0 0 0,1 0 0 0 0,1-5 0 0 0,-1 4 255 0 0,0 3-65 0 0,1 4-528 0 0,14 11 36 0 0,-11-9-169 0 0,1 0 0 0 0,-1 0 1 0 0,1 0-1 0 0,-1 1 0 0 0,0 0 0 0 0,-1 0 0 0 0,1 0 0 0 0,-1 0 0 0 0,0 0 0 0 0,2 6 0 0 0,2 14 161 0 0,5 45 0 0 0,-10-49-36 0 0,2 0-1 0 0,0 0 1 0 0,12 32-1 0 0,-5-29-3 0 0,-7-14-36 0 0,1 1 0 0 0,3 14 0 0 0,-6-21-68 0 0,-1 0 0 0 0,1 1 0 0 0,0-1-1 0 0,0 0 1 0 0,1 0 0 0 0,-1 0 0 0 0,1 0-1 0 0,0-1 1 0 0,0 1 0 0 0,0-1 0 0 0,1 0-1 0 0,-1 0 1 0 0,1 0 0 0 0,4 3 0 0 0,-6-5-14 0 0,1 0 1 0 0,0 0 0 0 0,0 0 0 0 0,0 0 0 0 0,0 0-1 0 0,0-1 1 0 0,0 0 0 0 0,0 1 0 0 0,0-1-1 0 0,0 0 1 0 0,0 0 0 0 0,-1-1 0 0 0,1 1 0 0 0,0-1-1 0 0,0 1 1 0 0,0-1 0 0 0,0 0 0 0 0,0 0 0 0 0,0 0-1 0 0,-1 0 1 0 0,5-3 0 0 0,3-2 42 0 0,0-1 0 0 0,-1 0 0 0 0,0 0 0 0 0,10-10 1 0 0,8-11 69 0 0,0-2 1 0 0,30-44 0 0 0,36-71-1773 0 0,-50 82-1802 0 0,-24 36 1672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3.8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1 223 2072 0 0,'0'0'1257'0'0,"1"0"-681"0"0,18 0 540 0 0,-17 0-73 0 0,2 0-578 0 0,1 0-392 0 0,1 0 1 0 0,0 0-1 0 0,0-1 0 0 0,-1 0 1 0 0,1 0-1 0 0,0 0 0 0 0,-1-1 1 0 0,6-2-1 0 0,-4 2 198 0 0,0 0 1 0 0,1 0-1 0 0,-1 1 0 0 0,0 0 0 0 0,1 1 0 0 0,7-1 1 0 0,4-3 900 0 0,-9 2-808 0 0,-8 2 78 0 0,1 0-292 0 0,-2-1-135 0 0,1 1 51 0 0,0-1 1 0 0,1 0-1 0 0,-1 1 1 0 0,1 0 0 0 0,-1-1-1 0 0,1 1 1 0 0,-1 0-1 0 0,1 0 1 0 0,-1 0-1 0 0,1 1 1 0 0,-1-1-1 0 0,0 1 1 0 0,5 1-1 0 0,-5-2 38 0 0,1 1 0 0 0,-1-1-1 0 0,1 1 1 0 0,-1-1 0 0 0,0 0-1 0 0,1 0 1 0 0,-1 0 0 0 0,1 0-1 0 0,2-1 1 0 0,4 0-39 0 0,3 1-57 0 0,0 1-7 0 0,-1-1 0 0 0,1-1 0 0 0,-1 0 0 0 0,1 0 1 0 0,-1-1-1 0 0,12-4 0 0 0,-16 4-1 0 0,-1 1 0 0 0,0 0 0 0 0,0 0 0 0 0,1 0 0 0 0,9 0 0 0 0,3 0 0 0 0,127-19 1866 0 0,-106 17-2001 0 0,-8 2-60 0 0,-8-1 375 0 0,37 2 1 0 0,-22 1-49 0 0,76 3-460 0 0,-58-4 315 0 0,71-9-1 0 0,-122 8 5 0 0,-1 1-1 0 0,23 0 24 0 0,5 0 73 0 0,-28 0-60 0 0,-3 0-24 0 0,19 5 221 0 0,61 9-514 0 0,-79-13 290 0 0,0-1 0 0 0,-1 0 0 0 0,1 0 0 0 0,-1 0 0 0 0,1 0 0 0 0,0-1 0 0 0,-1 1 0 0 0,4-2 0 0 0,14-1 0 0 0,-4 2 7 0 0,-1 0 1 0 0,0-2-1 0 0,24-6 1 0 0,-24 5-6 0 0,1 0 0 0 0,-1 2 0 0 0,27-3 0 0 0,23-1-16 0 0,-61 5 14 0 0,-1 0 0 0 0,14 4 0 0 0,1 0 0 0 0,0-1 0 0 0,0 0 0 0 0,1-2 0 0 0,-1 0 0 0 0,0-1 0 0 0,22-5 0 0 0,-5 4 0 0 0,7-1 0 0 0,-19-2 76 0 0,-1 1 0 0 0,0 2 0 0 0,30-1 0 0 0,3 3-76 0 0,-5 0 0 0 0,-28 1 0 0 0,-14-1 0 0 0,-1 1 0 0 0,1-1 0 0 0,9-2 0 0 0,54-3 0 0 0,-61 3 0 0 0,-1 0 0 0 0,-1 1 0 0 0,1 0 0 0 0,-1 1 0 0 0,10 0 0 0 0,-4 0 0 0 0,0 1 0 0 0,13 2 0 0 0,-24-2 0 0 0,0-1 0 0 0,0 1 0 0 0,0-1 0 0 0,0 0 0 0 0,1 0 0 0 0,-1 0 0 0 0,4 0 0 0 0,4 0 0 0 0,32 5 338 0 0,0-1 1 0 0,66-4-1 0 0,-55 0-202 0 0,-6-4-168 0 0,-45 4-141 0 0,0 0-88 0 0,58 0 417 0 0,-59 0 100 0 0,0 0-164 0 0,24 0 31 0 0,0 2 1 0 0,27 5-1 0 0,-8-3 181 0 0,-32-3-253 0 0,-1-1-1 0 0,17-2 1 0 0,10 0-216 0 0,-34 2 161 0 0,4 0 2 0 0,0 0 1 0 0,0 0 0 0 0,0-1 0 0 0,12-3-1 0 0,-12 3 43 0 0,0 0-1 0 0,0 1 1 0 0,11 0-1 0 0,-7 1-10 0 0,38 5-211 0 0,55-6 386 0 0,-99 0-227 0 0,0-1-1 0 0,1 0 0 0 0,7-2 0 0 0,-8 1 4 0 0,0 1 1 0 0,0 0 0 0 0,7 0-1 0 0,192 1 104 0 0,-143-6-85 0 0,-36 6 8 0 0,79-4 48 0 0,-81 2-56 0 0,50 2 0 0 0,-10 1 0 0 0,-48 0 0 0 0,-2-1 0 0 0,1 0 0 0 0,-1-1 0 0 0,1 0 0 0 0,28-7 0 0 0,-31 5 0 0 0,0 1 0 0 0,0 1 0 0 0,-1 0 0 0 0,1 1 0 0 0,15 1 0 0 0,4 0 0 0 0,-19-1 0 0 0,-1-1 0 0 0,20-5 0 0 0,-17 3 0 0 0,2 2 0 0 0,14 2 0 0 0,24 0 117 0 0,-23 0 20 0 0,50-4 0 0 0,-17-7 104 0 0,25 6 29 0 0,-41 7-677 0 0,-30-2 82 0 0,-13-1 492 0 0,1 1 0 0 0,0-1-1 0 0,-1 1 1 0 0,1 0 0 0 0,12 3 0 0 0,-9-2-107 0 0,0-1-1 0 0,19 0 1 0 0,32-5-50 0 0,-11-3-10 0 0,-38 7 106 0 0,24-5-1 0 0,-23 3 34 0 0,25-1-1 0 0,-21 3-74 0 0,1 1 0 0 0,24 3-1 0 0,-28-2-19 0 0,0-1 1 0 0,0 0-1 0 0,23-3 0 0 0,-5 1-132 0 0,-10 2 80 0 0,-8-1 48 0 0,0 0 0 0 0,0-1 0 0 0,25-4 0 0 0,-31 4-14 0 0,0 0 0 0 0,0 0 0 0 0,11 1 1 0 0,15-1 52 0 0,-8-1-163 0 0,39 2 0 0 0,-38 1-12 0 0,38-4 0 0 0,-9-3 96 0 0,-36 4 0 0 0,1 0 0 0 0,34 4 0 0 0,-12-1 0 0 0,125-5 78 0 0,-100-2 174 0 0,68 6-574 0 0,-74 6 322 0 0,1-4 51 0 0,-37 0-28 0 0,1-2 0 0 0,42-4 0 0 0,-58 3-6 0 0,0 0 0 0 0,0 1 0 0 0,0 0 0 0 0,-1 1 0 0 0,1 0 0 0 0,11 2 0 0 0,-19-2-37 0 0,0 0-1 0 0,0-1 1 0 0,-1 0 0 0 0,1 1 0 0 0,0-1-1 0 0,0 0 1 0 0,0 0 0 0 0,5-1-1 0 0,8 0 151 0 0,0 1-163 0 0,28 5 0 0 0,-32-4 90 0 0,0 1 0 0 0,21-2-1 0 0,-20-1-141 0 0,25 3 0 0 0,-27 0 118 0 0,0-1-1 0 0,0-1 0 0 0,0 0 0 0 0,0 0 0 0 0,1-1 1 0 0,19-4-1 0 0,-21 2-90 0 0,0 2 0 0 0,0-1 0 0 0,0 1 0 0 0,0 1 0 0 0,14 0 0 0 0,-11 1 85 0 0,0-2 0 0 0,21-2 0 0 0,-25 2 29 0 0,0 0 0 0 0,17 2 0 0 0,-18-1-27 0 0,-1 0 1 0 0,0 0 0 0 0,1-1-1 0 0,-1 1 1 0 0,12-4-1 0 0,-6 1-81 0 0,-1 1-1 0 0,1 1 0 0 0,-1 0 1 0 0,1 1-1 0 0,18 1 0 0 0,2 0-35 0 0,134-1 68 0 0,-143-3 20 0 0,11-1 576 0 0,53 1 0 0 0,-16-1-200 0 0,-27-2-288 0 0,-13 6-39 0 0,5 0 119 0 0,38-4-1 0 0,-72 4-167 0 0,0 0 0 0 0,0 0 0 0 0,0 0 0 0 0,0 0 0 0 0,0 0 0 0 0,6 2 0 0 0,-2-1 0 0 0,0 0 0 0 0,-1 0 0 0 0,1-1 0 0 0,0 0 0 0 0,0 0 0 0 0,8-2 0 0 0,5 0 0 0 0,10 0 0 0 0,5 3 0 0 0,237-1 0 0 0,-240 2 30 0 0,-26-1-6 0 0,23 5-2 0 0,-13-5 26 0 0,18-1-36 0 0,21 0-76 0 0,-31-1 64 0 0,-19-1 0 0 0,1 0 0 0 0,20-1 0 0 0,1 2 0 0 0,30 3 0 0 0,-7-1 0 0 0,45-1 0 0 0,-68 2 0 0 0,14 3 0 0 0,-34-4 0 0 0,24 1 0 0 0,73 4 0 0 0,-70-6 11 0 0,44 0 42 0 0,-27 4 11 0 0,47-4-118 0 0,-6 0-12 0 0,124 0 218 0 0,-193 1-160 0 0,-21-1-6 0 0,23-4-37 0 0,-20 3 39 0 0,0 0 1 0 0,0 1-1 0 0,0-1 1 0 0,1 1-1 0 0,8 1 1 0 0,-2 0 1 0 0,8-1 10 0 0,4-1 0 0 0,-19-1 0 0 0,1 0 0 0 0,2 1 0 0 0,0 0 0 0 0,0 1 0 0 0,0 0 0 0 0,-1 0 0 0 0,1 1 0 0 0,10 2 0 0 0,35 4 0 0 0,-40-8 0 0 0,-7 1 0 0 0,-1 0 0 0 0,1 0 0 0 0,0 0 0 0 0,0 0 0 0 0,6 2 0 0 0,-2 0 8 0 0,-7-1-4 0 0,-1 0 0 0 0,1-1 0 0 0,0 1 1 0 0,0-1-1 0 0,0 0 0 0 0,-1 0 0 0 0,1 0 0 0 0,0 0 0 0 0,0-1 1 0 0,4 0-1 0 0,-2-1 2 0 0,23 0-82 0 0,38 2 60 0 0,-46-1 16 0 0,-15-1 0 0 0,-1 0 0 0 0,18 4 0 0 0,-11 0 0 0 0,38-1 0 0 0,-32-1 0 0 0,33 0 67 0 0,-35 1-53 0 0,33-5-15 0 0,78-3 65 0 0,-113 9-64 0 0,-11-1 0 0 0,1 0 0 0 0,-1 0 0 0 0,1 0 0 0 0,-1-1 0 0 0,1 0 0 0 0,0 1 0 0 0,0-1 0 0 0,-1 0 0 0 0,1 0 0 0 0,3-1 0 0 0,28 1 0 0 0,28 0-141 0 0,-34 0 130 0 0,21 0 11 0 0,2 0 0 0 0,-34 2 0 0 0,26 0 0 0 0,-37-3 0 0 0,27 6 0 0 0,-21-4 0 0 0,-3-1 22 0 0,-8 0 179 0 0,-12 1-1002 0 0,-4 4-229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7.4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246 32 7488 0 0,'0'0'674'0'0,"-1"-2"-554"0"0,0 0 16 0 0,0 0-1 0 0,-1 1 1 0 0,1-1 0 0 0,-1 0-1 0 0,1 1 1 0 0,-1-1-1 0 0,0 1 1 0 0,1-1-1 0 0,-1 1 1 0 0,0-1-1 0 0,0 1 1 0 0,0 0-1 0 0,0 0 1 0 0,0 0-1 0 0,-3 0 1 0 0,2-1 156 0 0,1 1 0 0 0,-1 0 0 0 0,0 1 0 0 0,0-1 0 0 0,0 1 0 0 0,-1-1-1 0 0,1 1 1 0 0,0 0 0 0 0,0 0 0 0 0,0 0 0 0 0,-5 1 0 0 0,4 0-205 0 0,0 1-1 0 0,-1-1 1 0 0,1 1 0 0 0,0 0-1 0 0,1 0 1 0 0,-1 0-1 0 0,0 1 1 0 0,1-1-1 0 0,-1 1 1 0 0,1 0 0 0 0,0 0-1 0 0,0 0 1 0 0,0 0-1 0 0,0 1 1 0 0,-4 5 0 0 0,4-4 40 0 0,0 1 1 0 0,0 0 0 0 0,0-1-1 0 0,0 1 1 0 0,1 0 0 0 0,0 0-1 0 0,-2 13 1 0 0,-1-1-73 0 0,4-15-56 0 0,0 1-1 0 0,0 0 1 0 0,0 0 0 0 0,0 0 0 0 0,0 0 0 0 0,1 6-1 0 0,0-2 18 0 0,0 1-1 0 0,0-1 0 0 0,1 0 0 0 0,4 16 0 0 0,2 3 20 0 0,-6-21-29 0 0,0 0 1 0 0,1-1-1 0 0,4 10 0 0 0,6 7 18 0 0,-9-18-12 0 0,-1 0 0 0 0,0 0 0 0 0,0 0-1 0 0,3 6 1 0 0,-5-9-10 0 0,0 0 0 0 0,0 0 1 0 0,0 0-1 0 0,1 0 0 0 0,-1 0 0 0 0,0-1 0 0 0,0 1 0 0 0,1 0 1 0 0,-1 0-1 0 0,1 0 0 0 0,-1-1 0 0 0,1 1 0 0 0,-1 0 0 0 0,1-1 1 0 0,0 1-1 0 0,-1 0 0 0 0,2 0 0 0 0,14 16 12 0 0,-1 2 61 0 0,-15-19-72 0 0,0 1-1 0 0,0-1 1 0 0,1 0-1 0 0,-1 1 0 0 0,0-1 1 0 0,0 1-1 0 0,1-1 1 0 0,-1 0-1 0 0,0 1 1 0 0,1-1-1 0 0,-1 0 1 0 0,0 1-1 0 0,1-1 1 0 0,-1 0-1 0 0,1 0 1 0 0,-1 1-1 0 0,0-1 1 0 0,1 0-1 0 0,0 0 0 0 0,-1 0 3 0 0,1 0-1 0 0,-1 1 1 0 0,0-1 0 0 0,1 0-1 0 0,-1 0 1 0 0,0 0-1 0 0,0 0 1 0 0,1 0-1 0 0,-1 0 1 0 0,0 1-1 0 0,0-1 1 0 0,1 0-1 0 0,-1 0 1 0 0,0 0-1 0 0,0 1 1 0 0,0-1-1 0 0,1 0 1 0 0,-1 0-1 0 0,0 1 1 0 0,0-1-1 0 0,0 0 1 0 0,0 1-1 0 0,0-1 1 0 0,1 0-1 0 0,-1 0 1 0 0,0 1-1 0 0,0-1 1 0 0,0 0-1 0 0,0 1 1 0 0,0-1-1 0 0,0 0 1 0 0,0 1-1 0 0,0-1 1 0 0,0 34 369 0 0,0-32-392 0 0,-1 0 0 0 0,1-1 0 0 0,0 1 0 0 0,-1-1-1 0 0,1 0 1 0 0,-1 1 0 0 0,1-1 0 0 0,-1 1 0 0 0,0-1-1 0 0,0 0 1 0 0,0 2 0 0 0,-4 5-65 0 0,4-2 59 0 0,-1 0-1 0 0,-1 0 1 0 0,1 0-1 0 0,-6 8 0 0 0,8-14 29 0 0,-1 1-1 0 0,1-1 1 0 0,0 1-1 0 0,-1-1 1 0 0,1 0-1 0 0,0 1 1 0 0,-1-1-1 0 0,1 0 1 0 0,-1 1-1 0 0,1-1 1 0 0,0 0-1 0 0,-1 0 0 0 0,1 1 1 0 0,-1-1-1 0 0,1 0 1 0 0,-1 0-1 0 0,0 0 1 0 0,-3 2 4 0 0,-1 1 22 0 0,-1 1 1 0 0,0-1-1 0 0,0 0 0 0 0,-1-1 0 0 0,-7 3 0 0 0,3-1 6 0 0,7-3-20 0 0,0 0 0 0 0,1 0-1 0 0,-1 0 1 0 0,0 0-1 0 0,0-1 1 0 0,1 1 0 0 0,-1-1-1 0 0,0 0 1 0 0,-7-1-1 0 0,-21-8-15 0 0,26 8 11 0 0,5 1 80 0 0,14-5-1559 0 0,3-4-4269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25.4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17 177 6448 0 0,'0'0'585'0'0,"0"-2"-485"0"0,-1-6 1320 0 0,1-1 0 0 0,-4-14 0 0 0,-3 4 4762 0 0,3 8-5191 0 0,3 9 1616 0 0,2 5-2461 0 0,3 13 172 0 0,14 30 1 0 0,-3-6 76 0 0,-6-13-225 0 0,-4-10 35 0 0,0 0-1 0 0,1 0 0 0 0,1-1 1 0 0,19 31-1 0 0,-22-41-198 0 0,3 4 87 0 0,15 17 0 0 0,-20-25-72 0 0,1 1 0 0 0,0 0-1 0 0,0-1 1 0 0,1 0 0 0 0,-1 0 0 0 0,0 0 0 0 0,1 0 0 0 0,0 0-1 0 0,5 1 1 0 0,-6-2 14 0 0,-1 0-1 0 0,1-1 1 0 0,0 1-1 0 0,-1-1 1 0 0,1 0-1 0 0,0 0 1 0 0,0 0-1 0 0,-1 0 1 0 0,1-1-1 0 0,0 1 1 0 0,-1-1-1 0 0,1 0 1 0 0,0 1-1 0 0,-1-1 1 0 0,1 0-1 0 0,-1-1 1 0 0,1 1-1 0 0,-1 0 1 0 0,4-3-1 0 0,3-3 48 0 0,-1 0-1 0 0,0-1 1 0 0,11-13-1 0 0,-8 9-9 0 0,123-150 264 0 0,-96 119-476 0 0,7-11-490 0 0,-35 40 462 0 0,-1 0-3328 0 0,21-24 0 0 0,-6 13-4013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26.6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1 155 456 0 0,'4'-50'9113'0'0,"2"36"-3286"0"0,-5 12-5282 0 0,-1 2-503 0 0,0 0 0 0 0,0 0 1 0 0,0-1-1 0 0,0 1 0 0 0,0 0 0 0 0,0 0 1 0 0,1 0-1 0 0,-1 0 0 0 0,0 0 0 0 0,0 0 1 0 0,0-1-1 0 0,0 1 0 0 0,0 0 0 0 0,0 0 1 0 0,0 0-1 0 0,0 0 0 0 0,1 0 0 0 0,-1 0 1 0 0,0 0-1 0 0,0 0 0 0 0,0 0 0 0 0,0 0 1 0 0,0-1-1 0 0,1 1 0 0 0,-1 0 0 0 0,0 0 1 0 0,0 0-1 0 0,0 0 0 0 0,0 0 0 0 0,1 0 1 0 0,-1 0-1 0 0,0 0 0 0 0,0 0 0 0 0,0 0 1 0 0,1 0-1 0 0,3 7 859 0 0,3 19-211 0 0,-1-4-336 0 0,-4-14-351 0 0,0 0 1 0 0,2 16-1 0 0,4 14 255 0 0,-1-10 129 0 0,-6-23-297 0 0,0 1 1 0 0,0 0-1 0 0,1-1 0 0 0,0 1 0 0 0,0-1 1 0 0,4 8-1 0 0,-1-3 11 0 0,-3-6 36 0 0,0 0-1 0 0,1 0 0 0 0,-1 0 1 0 0,1 0-1 0 0,4 5 1 0 0,-6-8-106 0 0,0 0-1 0 0,0-1 1 0 0,0 1 0 0 0,0 0-1 0 0,0-1 1 0 0,0 1 0 0 0,0-1 0 0 0,0 1-1 0 0,0-1 1 0 0,0 1 0 0 0,0-1-1 0 0,0 0 1 0 0,0 0 0 0 0,0 1 0 0 0,0-1-1 0 0,1 0 1 0 0,-1 0 0 0 0,0 0 0 0 0,0 0-1 0 0,0 0 1 0 0,0-1 0 0 0,0 1-1 0 0,0 0 1 0 0,0 0 0 0 0,1-1 0 0 0,-1 1-1 0 0,0-1 1 0 0,1 0 0 0 0,3-2 58 0 0,0 0 0 0 0,0-1 0 0 0,0 0 0 0 0,-1 0 0 0 0,0 0 0 0 0,0 0 0 0 0,0-1 0 0 0,0 1 0 0 0,4-8 0 0 0,17-19 210 0 0,-8 14-152 0 0,-4 5-85 0 0,18-22 1 0 0,26-31-423 0 0,9-14-713 0 0,-38 53-4387 0 0,4 1-1877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28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0 174 6448 0 0,'24'-7'297'0'0,"-19"5"-9"0"0,-6 1-49 0 0,0-2 644 0 0,0 1 1 0 0,0-1 0 0 0,0 1-1 0 0,1-1 1 0 0,-1 1 0 0 0,1-1-1 0 0,-1-3 1 0 0,1 2 2097 0 0,1 17-2013 0 0,-1-11-883 0 0,0 1 0 0 0,0 0 0 0 0,1-1 0 0 0,-1 1 0 0 0,1 0 0 0 0,0-1 0 0 0,0 1 0 0 0,1 2 0 0 0,5 19 242 0 0,-3-2-15 0 0,1-1 0 0 0,1-1 0 0 0,17 40 0 0 0,-23-58-287 0 0,1-1-1 0 0,0 0 1 0 0,0 0 0 0 0,0 0-1 0 0,0 0 1 0 0,-1 0 0 0 0,1 0-1 0 0,0 0 1 0 0,1 0-1 0 0,-1 0 1 0 0,0 0 0 0 0,0-1-1 0 0,0 1 1 0 0,0 0 0 0 0,1-1-1 0 0,-1 1 1 0 0,0-1 0 0 0,1 0-1 0 0,-1 1 1 0 0,0-1-1 0 0,1 0 1 0 0,-1 0 0 0 0,0 0-1 0 0,1 1 1 0 0,-1-2 0 0 0,0 1-1 0 0,4 0 1 0 0,-1-1 82 0 0,1 0 1 0 0,0 0-1 0 0,0 0 0 0 0,0 0 1 0 0,0-1-1 0 0,8-4 0 0 0,1-4 80 0 0,0 0-1 0 0,0-1 0 0 0,-1-1 0 0 0,-1-1 0 0 0,15-18 1 0 0,39-47 146 0 0,4-5-811 0 0,-21 30-5777 0 0,-26 29-958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29.1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0 219 4608 0 0,'0'0'1225'0'0,"1"-2"-376"0"0,0 1-512 0 0,0 0-1 0 0,-1 0 0 0 0,0 0 0 0 0,1 0 1 0 0,-1 0-1 0 0,0 0 0 0 0,1-1 0 0 0,-1 1 1 0 0,0 0-1 0 0,0 0 0 0 0,0 0 0 0 0,0-1 0 0 0,0 1 1 0 0,0 0-1 0 0,0 0 0 0 0,-1 0 0 0 0,1-1 1 0 0,0 1-1 0 0,-1 0 0 0 0,1 0 0 0 0,-3-4 5172 0 0,4 7-5353 0 0,4 5-66 0 0,-3-2 125 0 0,1 1-1 0 0,-1 0 0 0 0,0 0 1 0 0,0 0-1 0 0,2 12 0 0 0,4 13 483 0 0,0-13-675 0 0,-6-11 16 0 0,0-1 1 0 0,1 0 0 0 0,0 0 0 0 0,0-1 0 0 0,7 11 0 0 0,-8-15-25 0 0,0 1-1 0 0,0 0 1 0 0,0-1 0 0 0,0 1-1 0 0,0-1 1 0 0,0 0 0 0 0,0 1-1 0 0,1-1 1 0 0,-1 0 0 0 0,0 0-1 0 0,1-1 1 0 0,-1 1-1 0 0,0 0 1 0 0,1-1 0 0 0,-1 1-1 0 0,1-1 1 0 0,-1 0 0 0 0,5 0-1 0 0,0 0 82 0 0,-1 0-1 0 0,1-1 0 0 0,0 1 1 0 0,-1-2-1 0 0,11-2 1 0 0,-14 3-56 0 0,0 0 0 0 0,1-1 0 0 0,-1 1-1 0 0,0-1 1 0 0,0 0 0 0 0,0 0 0 0 0,0 0 0 0 0,0-1 0 0 0,-1 1 0 0 0,1-1 0 0 0,4-5 0 0 0,6-7 170 0 0,29-26 0 0 0,-14 15-96 0 0,156-148-330 0 0,-139 129-2486 0 0,-25 26 1050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0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1 169 7424 0 0,'0'0'674'0'0,"1"-2"-554"0"0,15-19 842 0 0,-11 0 2780 0 0,-4 15 1333 0 0,11 17-4897 0 0,-3 1-21 0 0,-1 0 0 0 0,1 1 0 0 0,-2-1 0 0 0,10 22-1 0 0,-14-29-92 0 0,-1-1-1 0 0,1 1 0 0 0,1-1 0 0 0,5 8 0 0 0,9 9 353 0 0,3 16 464 0 0,-20-35-225 0 0,1-1-571 0 0,7 6-13 0 0,-7-6-13 0 0,0-1 1 0 0,0 0 0 0 0,0 0-1 0 0,0 0 1 0 0,-1 0-1 0 0,1 0 1 0 0,0 0 0 0 0,0 0-1 0 0,0-1 1 0 0,0 1 0 0 0,-1-1-1 0 0,1 1 1 0 0,0-1-1 0 0,0 0 1 0 0,-1 0 0 0 0,1 0-1 0 0,-1 0 1 0 0,3-1 0 0 0,26-22 814 0 0,-30 24-864 0 0,5-5 105 0 0,0 0-1 0 0,-1-1 1 0 0,5-6 0 0 0,8-9 61 0 0,65-75-42 0 0,-21 23-1271 0 0,-35 45 471 0 0,5-5-5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1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0 180 6448 0 0,'0'0'585'0'0,"0"-12"308"0"0,0-7 9747 0 0,1 21-10375 0 0,4 14 33 0 0,7 27 0 0 0,-9-25 233 0 0,14 33 0 0 0,-14-43-463 0 0,-1-2 36 0 0,0-1 0 0 0,0 0 0 0 0,1 0 0 0 0,4 7-1 0 0,-6-11-88 0 0,0 1 0 0 0,0-1 0 0 0,1 0 0 0 0,-1 0 0 0 0,0 0 0 0 0,1 0 0 0 0,-1 0 0 0 0,0 0 0 0 0,1 0 0 0 0,-1 0 0 0 0,1 0 0 0 0,-1-1 0 0 0,1 1 0 0 0,-1-1 0 0 0,1 1 0 0 0,0-1 0 0 0,-1 1 0 0 0,1-1 0 0 0,0 0 0 0 0,1 0 0 0 0,0 0 21 0 0,-1 0 0 0 0,0-1 0 0 0,1 1-1 0 0,-1-1 1 0 0,0 0 0 0 0,1 0 0 0 0,-1 1 0 0 0,0-1-1 0 0,0-1 1 0 0,0 1 0 0 0,0 0 0 0 0,0 0-1 0 0,2-2 1 0 0,25-25 550 0 0,-13 11-387 0 0,29-27 151 0 0,63-83 1 0 0,-38 42-2128 0 0,-48 64 799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1.9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1 208 5328 0 0,'0'0'241'0'0,"2"-1"-10"0"0,7-6-10 0 0,-4-6 5276 0 0,-4 12-4553 0 0,4-8 2207 0 0,-3 10-2540 0 0,13 7 156 0 0,-12-7-645 0 0,1 1 0 0 0,-1 0-1 0 0,0 0 1 0 0,1 0 0 0 0,-1 0 0 0 0,0 0 0 0 0,0 1 0 0 0,-1-1-1 0 0,1 1 1 0 0,0 0 0 0 0,3 5 0 0 0,2 2 86 0 0,0 0 0 0 0,1 0 0 0 0,0-1 0 0 0,1 0 0 0 0,0-1 0 0 0,0 0 0 0 0,19 11 0 0 0,-27-18-182 0 0,0 0 1 0 0,1 0-1 0 0,-1-1 0 0 0,0 1 1 0 0,1-1-1 0 0,-1 1 1 0 0,0-1-1 0 0,1 0 1 0 0,-1 0-1 0 0,1 0 0 0 0,-1 0 1 0 0,0 0-1 0 0,1 0 1 0 0,-1-1-1 0 0,1 1 1 0 0,-1-1-1 0 0,0 0 0 0 0,0 0 1 0 0,1 0-1 0 0,3-2 1 0 0,4-3 140 0 0,1 0 0 0 0,16-13 0 0 0,-5 0-75 0 0,-1-1 0 0 0,22-28 0 0 0,-18 20-62 0 0,-13 15-55 0 0,-1 0 0 0 0,0-1-1 0 0,-1-1 1 0 0,-1 1 0 0 0,-1-2-1 0 0,8-17 1 0 0,-9 14-1482 0 0,4 4-5584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3.1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93 456 0 0,'-1'-2'881'0'0,"0"0"-1"0"0,0 0 1 0 0,0 0 0 0 0,0 0-1 0 0,0 0 1 0 0,0-1-1 0 0,0 1 1 0 0,0-4 0 0 0,0-2 4381 0 0,5 15-1641 0 0,-1 0-3449 0 0,-1-1-1 0 0,-1 1 1 0 0,0 0 0 0 0,1 10-1 0 0,2 12 176 0 0,0-13-40 0 0,0-1 0 0 0,9 22 0 0 0,-12-35 113 0 0,1-1-266 0 0,0 1 1 0 0,0-1-1 0 0,0 0 0 0 0,1-1 0 0 0,-1 1 0 0 0,5 1 0 0 0,-5-1-78 0 0,0-1-24 0 0,0-1-1 0 0,1 1 1 0 0,-1 0-1 0 0,0 0 1 0 0,0-1-1 0 0,0 1 1 0 0,0-1-1 0 0,-1 1 1 0 0,1-1-1 0 0,0 0 1 0 0,0 0-1 0 0,0 0 1 0 0,0 0-1 0 0,-1 0 1 0 0,1 0 0 0 0,0-1-1 0 0,-1 1 1 0 0,1 0-1 0 0,1-4 1 0 0,29-40 617 0 0,-22 29-672 0 0,0 1 0 0 0,0 0-1 0 0,1 0 1 0 0,1 1 0 0 0,14-12 0 0 0,16-10-6150 0 0,-11 16-933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3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91 8288 0 0,'0'0'6776'0'0,"-1"2"-6171"0"0,-1 3-404 0 0,0 0 1 0 0,1 0-1 0 0,-1 0 1 0 0,1 0-1 0 0,0 0 0 0 0,1 0 1 0 0,-1 0-1 0 0,1 10 1 0 0,1 5 314 0 0,4 20 1 0 0,-3-29-298 0 0,-1-6-107 0 0,0 0 0 0 0,1 1 0 0 0,0-1 0 0 0,5 8 0 0 0,-1 1 177 0 0,-3-12-73 0 0,0 0-164 0 0,-1-1-1 0 0,1 0 0 0 0,-1 0 0 0 0,1-1 0 0 0,0 1 0 0 0,-1-1 0 0 0,1 1 0 0 0,0-1 0 0 0,-1 0 0 0 0,1 0 1 0 0,0 0-1 0 0,0 0 0 0 0,-1 0 0 0 0,1-1 0 0 0,0 1 0 0 0,-1-1 0 0 0,1 0 0 0 0,0 0 0 0 0,-1 0 1 0 0,4-2-1 0 0,23-14 275 0 0,-1-2 1 0 0,-1-1 0 0 0,0-1-1 0 0,-2-1 1 0 0,0-1 0 0 0,21-27-1 0 0,14-24-2004 0 0,-43 53 532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4.5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1 187 6448 0 0,'5'-3'41'0'0,"6"-2"8876"0"0,-11 6-8812 0 0,0 0-1 0 0,0 0 1 0 0,0 0-1 0 0,0 0 1 0 0,0 1-1 0 0,1-1 1 0 0,-1 0 0 0 0,0 0-1 0 0,1 0 1 0 0,-1 0-1 0 0,0 0 1 0 0,1 0-1 0 0,0 0 1 0 0,0 1-1 0 0,0 0 77 0 0,0 2-18 0 0,0-1-1 0 0,0 1 0 0 0,0 0 1 0 0,-1-1-1 0 0,1 7 0 0 0,-1-6-53 0 0,0 0 0 0 0,1 0 0 0 0,-1 0 0 0 0,1 0 0 0 0,2 7 0 0 0,6 10 137 0 0,-6-12-119 0 0,1 1 0 0 0,0-1 0 0 0,0 0 0 0 0,1 0 0 0 0,7 9-1 0 0,-11-16-73 0 0,1-1 0 0 0,-1 1 0 0 0,1 0-1 0 0,0 0 1 0 0,0-1 0 0 0,0 1 0 0 0,0-1-1 0 0,0 0 1 0 0,0 0 0 0 0,0 1-1 0 0,0-1 1 0 0,0-1 0 0 0,1 1 0 0 0,-1 0-1 0 0,0 0 1 0 0,1-1 0 0 0,-1 1-1 0 0,0-1 1 0 0,1 0 0 0 0,-1 0 0 0 0,1 0-1 0 0,-1 0 1 0 0,1 0 0 0 0,-1 0 0 0 0,0-1-1 0 0,4 0 1 0 0,5-3 79 0 0,0 0-1 0 0,-1 0 1 0 0,0-1-1 0 0,0 0 1 0 0,0-1-1 0 0,-1 0 1 0 0,1 0-1 0 0,11-12 1 0 0,-1-1 242 0 0,0-2-1 0 0,21-27 1 0 0,-6-1-589 0 0,-19 25-37 0 0,21-25-1 0 0,-32 42 140 0 0,0 1-1 0 0,0-1 0 0 0,5-12 1 0 0,-6 12-24 0 0,0 0 1 0 0,0 0 0 0 0,10-12-1 0 0,-10 15-13 0 0,-4 4 49 0 0,1 0-1 0 0,-1-1 1 0 0,1 1-1 0 0,-1-1 1 0 0,1 1 0 0 0,-1-1-1 0 0,1 1 1 0 0,-1-1-1 0 0,0 1 1 0 0,1-1-1 0 0,-1 0 1 0 0,0 1 0 0 0,1-1-1 0 0,-1 0 1 0 0,0 1-1 0 0,0-1 1 0 0,1-1-1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8.0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184 113 8288 0 0,'0'0'408'0'0,"0"-2"-183"0"0,0 1-208 0 0,0-1-1 0 0,0 0 1 0 0,0 0-1 0 0,0 0 1 0 0,0 0-1 0 0,0 1 1 0 0,-1-1-1 0 0,1 0 1 0 0,-1 0-1 0 0,1 1 1 0 0,-1-1-1 0 0,0 0 1 0 0,0-1 0 0 0,-4-9 58 0 0,5 10-29 0 0,0 1 1 0 0,0 0 0 0 0,-1-1-1 0 0,1 1 1 0 0,0 0-1 0 0,-1 0 1 0 0,1-1-1 0 0,-1 1 1 0 0,1 0 0 0 0,-1 0-1 0 0,1 0 1 0 0,-1 0-1 0 0,0 0 1 0 0,0 0 0 0 0,1 0-1 0 0,-1 0 1 0 0,0 0-1 0 0,-2-1 1 0 0,-19-23 1488 0 0,13 15-876 0 0,8 9-586 0 0,0 0 1 0 0,0 0-1 0 0,0 0 1 0 0,0 0-1 0 0,0 0 0 0 0,-1 0 1 0 0,1 0-1 0 0,0 0 1 0 0,0 1-1 0 0,-3-2 0 0 0,-6-1 77 0 0,9 3-129 0 0,-1 0 1 0 0,1 0-1 0 0,0 0 1 0 0,0-1 0 0 0,0 1-1 0 0,-1 1 1 0 0,1-1-1 0 0,0 0 1 0 0,0 0 0 0 0,0 0-1 0 0,-1 1 1 0 0,1-1 0 0 0,0 0-1 0 0,-1 1 1 0 0,-1 1 112 0 0,2-2-70 0 0,-1 1-1 0 0,1-1 0 0 0,0 1 1 0 0,-1-1-1 0 0,1 1 0 0 0,0 0 0 0 0,0 0 1 0 0,0 0-1 0 0,-1-1 0 0 0,1 1 1 0 0,0 0-1 0 0,0 0 0 0 0,0 1 1 0 0,0-1-1 0 0,1 0 0 0 0,-1 0 1 0 0,0 0-1 0 0,0 1 0 0 0,1-1 1 0 0,-1 0-1 0 0,1 1 0 0 0,-1-1 1 0 0,1 0-1 0 0,-1 1 0 0 0,1-1 1 0 0,0 1-1 0 0,0-1 0 0 0,0 3 1 0 0,-4 11 279 0 0,2-9-263 0 0,1 0 0 0 0,0-1 0 0 0,1 1-1 0 0,-1 0 1 0 0,1-1 0 0 0,0 1 0 0 0,1 0-1 0 0,-1 0 1 0 0,4 10 0 0 0,0 12-5 0 0,-2 4-11 0 0,-2-17-17 0 0,1-1 0 0 0,0 0 0 0 0,2 0 0 0 0,-1 0 0 0 0,2-1 0 0 0,7 23-1 0 0,2-14 87 0 0,-9-15-140 0 0,0 1 1 0 0,0-1 0 0 0,4 13-1 0 0,-9-17-59 0 0,1 1-6 0 0,11 8 39 0 0,-5-6 45 0 0,-5-5 171 0 0,-12 8 6 0 0,9-6-168 0 0,0 1-14 0 0,-1 0 0 0 0,0 0 1 0 0,1 0-1 0 0,-2-1 1 0 0,1 0-1 0 0,-7 6 0 0 0,-20 16 38 0 0,17-13 378 0 0,-1-1 1 0 0,-15 9-1 0 0,28-19-405 0 0,1-1-1 0 0,-1 0 1 0 0,1 1-1 0 0,-1-1 1 0 0,1 1-1 0 0,-1-1 1 0 0,1 1-1 0 0,-1-1 1 0 0,1 1 0 0 0,0-1-1 0 0,-1 1 1 0 0,1 0-1 0 0,0-1 1 0 0,-1 1-1 0 0,1-1 1 0 0,0 2-1 0 0,0 0-2590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5.8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1 189 6448 0 0,'0'0'10271'0'0,"0"9"-9421"0"0,0 4-600 0 0,0 0 1 0 0,1 0-1 0 0,0 0 1 0 0,1 0-1 0 0,1-1 1 0 0,6 20-1 0 0,2 2-245 0 0,-8-22 161 0 0,1-1-1 0 0,6 14 1 0 0,-9-22-96 0 0,0-1 1 0 0,0 0-1 0 0,1 1 1 0 0,-1-1-1 0 0,1 0 0 0 0,-1 0 1 0 0,1 0-1 0 0,0 0 0 0 0,0-1 1 0 0,0 1-1 0 0,0 0 1 0 0,0-1-1 0 0,0 1 0 0 0,0-1 1 0 0,4 2-1 0 0,-5-3-14 0 0,1 0 0 0 0,-1 1 0 0 0,0-1 0 0 0,1 0 1 0 0,-1 0-1 0 0,0 0 0 0 0,0 0 0 0 0,1 0 0 0 0,-1 0 0 0 0,0 0 0 0 0,1 0 0 0 0,-1-1 1 0 0,0 1-1 0 0,0 0 0 0 0,0-1 0 0 0,1 1 0 0 0,0-2 0 0 0,4 0 111 0 0,-1 0-50 0 0,0 0 1 0 0,1-1-1 0 0,-1 0 0 0 0,0 0 0 0 0,-1 0 0 0 0,1 0 0 0 0,0-1 0 0 0,-1 1 1 0 0,5-6-1 0 0,12-10 255 0 0,7-6-55 0 0,45-50-1 0 0,-42 41-239 0 0,2-3-115 0 0,-14 15-265 0 0,0 2 1 0 0,1 0-1 0 0,24-18 1 0 0,38-21-2650 0 0,-36 27 1418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37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1 223 1840 0 0,'0'0'83'0'0,"0"-2"-6"0"0,0-9 219 0 0,0 7 1427 0 0,0 0 0 0 0,1 0 1 0 0,-1 1-1 0 0,1-1 0 0 0,2-6 0 0 0,4-4 5828 0 0,-6 15-7516 0 0,-1 0 1 0 0,0 1-1 0 0,1-1 1 0 0,-1 0-1 0 0,1 0 1 0 0,0 0-1 0 0,-1 0 1 0 0,1 0-1 0 0,0 0 1 0 0,0 0-1 0 0,0 0 0 0 0,0-1 1 0 0,-1 1-1 0 0,1 0 1 0 0,0 0-1 0 0,1-1 1 0 0,-1 1-1 0 0,1 0 1 0 0,2 2 71 0 0,-3-2-89 0 0,0 0 0 0 0,-1 0 0 0 0,1 0 0 0 0,0 0 0 0 0,-1 0 0 0 0,0 0 0 0 0,1 0 0 0 0,-1 0 0 0 0,1 0 0 0 0,-1 1 0 0 0,0-1 0 0 0,0 0 0 0 0,0 2 0 0 0,3 9 69 0 0,5 8 270 0 0,1 0-1 0 0,1-1 1 0 0,0 0-1 0 0,17 22 1 0 0,-25-40-341 0 0,-1 1 0 0 0,1-1 1 0 0,-1 0-1 0 0,1 1 0 0 0,0-1 1 0 0,-1 0-1 0 0,1 0 0 0 0,0 0 1 0 0,0 0-1 0 0,0 0 0 0 0,0-1 1 0 0,0 1-1 0 0,0 0 0 0 0,0-1 1 0 0,0 0-1 0 0,0 1 0 0 0,0-1 1 0 0,0 0-1 0 0,0 0 0 0 0,0 0 1 0 0,0 0-1 0 0,0-1 0 0 0,0 1 1 0 0,0 0-1 0 0,4-2 0 0 0,0 0 34 0 0,1-1 0 0 0,-1 0 0 0 0,1 0 0 0 0,-1 0-1 0 0,0 0 1 0 0,11-9 0 0 0,-1-1 207 0 0,0 1 69 0 0,-1 0-1 0 0,26-29 0 0 0,87-101-245 0 0,-123 134-187 0 0,1 1-1 0 0,-1-1 0 0 0,4-10 0 0 0,10-14-2531 0 0,-2 14-3436 0 0,-5 9-851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43.4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11 205 3224 0 0,'-5'-8'7640'0'0,"-1"-1"1545"0"0,7 11-9061 0 0,27 34 247 0 0,-2-3 24 0 0,-23-29-272 0 0,-1 0 0 0 0,1-1 0 0 0,0 1 0 0 0,0-1-1 0 0,0 1 1 0 0,0-1 0 0 0,1 0 0 0 0,-1 0 0 0 0,1 0 0 0 0,0-1-1 0 0,0 1 1 0 0,0-1 0 0 0,0 0 0 0 0,0 0 0 0 0,0-1-1 0 0,6 3 1 0 0,-7-4-63 0 0,-1 1-1 0 0,0 0 0 0 0,0-1 0 0 0,0 0 1 0 0,1 1-1 0 0,-1-1 0 0 0,0 0 1 0 0,0 0-1 0 0,1 0 0 0 0,-1 0 0 0 0,0-1 1 0 0,0 1-1 0 0,1-1 0 0 0,-1 1 1 0 0,0-1-1 0 0,0 0 0 0 0,2-1 0 0 0,2-1 46 0 0,0 0-1 0 0,0-1 0 0 0,-1 0 0 0 0,10-9 0 0 0,7-7 44 0 0,137-115-2585 0 0,-80 73 981 0 0,-4 1-15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44.8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4 194 1376 0 0,'-1'-18'520'0'0,"1"16"-113"0"0,-1-1 0 0 0,1 1 0 0 0,0-1-1 0 0,0 1 1 0 0,0-1 0 0 0,0 1 0 0 0,0-1-1 0 0,2-4 1 0 0,-2 5-199 0 0,1 0-1 0 0,-1-1 1 0 0,0 1 0 0 0,0-1-1 0 0,0 1 1 0 0,0-5-1 0 0,-1-1 880 0 0,1 8-320 0 0,0-16 1769 0 0,0 9-3368 0 0,-4 0 7945 0 0,5 15-5863 0 0,1 24-535 0 0,-2-26-635 0 0,0-1 0 0 0,1 1 1 0 0,-1 0-1 0 0,1-1 0 0 0,0 1 0 0 0,4 9 0 0 0,-4-9-38 0 0,1-1 1 0 0,-1 0-1 0 0,1 1 0 0 0,-1 9 0 0 0,-1-12-18 0 0,0 0 0 0 0,1 0 0 0 0,-1 0 0 0 0,0 0 1 0 0,1 0-1 0 0,0 0 0 0 0,0 0 0 0 0,0 0 0 0 0,0-1 0 0 0,0 1 1 0 0,0 0-1 0 0,1-1 0 0 0,-1 1 0 0 0,1-1 0 0 0,0 1 1 0 0,2 2-1 0 0,-2-4 37 0 0,0 1-1 0 0,0-1 1 0 0,0 0 0 0 0,0 0 0 0 0,0 0 0 0 0,0 0-1 0 0,0 0 1 0 0,0 0 0 0 0,1-1 0 0 0,-1 1 0 0 0,0-1-1 0 0,0 1 1 0 0,1-1 0 0 0,-1 0 0 0 0,0 0 0 0 0,0 0 0 0 0,1 0-1 0 0,-1-1 1 0 0,0 1 0 0 0,0 0 0 0 0,1-1 0 0 0,1-1-1 0 0,5-1-16 0 0,0-1 0 0 0,-1 0 0 0 0,0-1 0 0 0,9-5 0 0 0,-1 0 126 0 0,17-11-16 0 0,-2-1 1 0 0,33-31 0 0 0,-48 40-141 0 0,-7 5 102 0 0,-1-1-1 0 0,11-14 1 0 0,-12 15-339 0 0,0 0-1 0 0,0 0 1 0 0,1 0 0 0 0,12-9 0 0 0,12-2-5148 0 0,-4-2-1904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7:45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13 159 8288 0 0,'0'0'633'0'0,"-1"-2"-441"0"0,-5-9 183 0 0,7 6-292 0 0,0 5-40 0 0,-1 0-1 0 0,0-1 1 0 0,0 1-1 0 0,0 0 0 0 0,0 0 1 0 0,0-1-1 0 0,0 1 1 0 0,0 0-1 0 0,0 0 0 0 0,0-1 1 0 0,0 1-1 0 0,0 0 1 0 0,0 0-1 0 0,0-1 0 0 0,0 1 1 0 0,0 0-1 0 0,0 0 1 0 0,0-1-1 0 0,0 1 0 0 0,0 0 1 0 0,0 0-1 0 0,0-1 1 0 0,0 1-1 0 0,0 0 0 0 0,0 0 1 0 0,0-1-1 0 0,-1 1 1 0 0,1 0-1 0 0,0 0 0 0 0,0-1 1 0 0,0 1-1 0 0,-1 0 1 0 0,1 0-1 0 0,-1-1 188 0 0,1 0 0 0 0,-1-1 0 0 0,0 1 0 0 0,1 0 1 0 0,-1 0-1 0 0,1 0 0 0 0,0 0 0 0 0,-1-1 0 0 0,1 1 0 0 0,0-5 5825 0 0,6 17-5529 0 0,1 5-172 0 0,-2 0-1 0 0,8 29 0 0 0,1 4 123 0 0,-5-20-335 0 0,-7-21 2 0 0,0 0-1 0 0,0 0 1 0 0,1-1 0 0 0,0 1 0 0 0,8 12 0 0 0,-9-18-118 0 0,-1 0 0 0 0,1 0 0 0 0,0 0 0 0 0,0-1 0 0 0,-1 1 0 0 0,1-1 0 0 0,0 1 0 0 0,0-1 0 0 0,0 0 0 0 0,0 0 0 0 0,1 0 0 0 0,-1 0 1 0 0,0 0-1 0 0,0 0 0 0 0,1-1 0 0 0,-1 1 0 0 0,0-1 0 0 0,1 1 0 0 0,-1-1 0 0 0,1 0 0 0 0,-1 0 0 0 0,0 0 0 0 0,1 0 0 0 0,3-1 0 0 0,-1 0 6 0 0,-1-1 0 0 0,1 1 0 0 0,0-1 0 0 0,0 0 1 0 0,-1 0-1 0 0,1 0 0 0 0,-1 0 0 0 0,1-1 0 0 0,6-5 0 0 0,4-5 37 0 0,15-15 0 0 0,-27 24-56 0 0,9-8-7 0 0,154-168 3 0 0,-117 116-8 0 0,-36 48-147 0 0,-11 14 49 0 0,0 0 1 0 0,0 0-1 0 0,0 0 0 0 0,-1 0 1 0 0,1 0-1 0 0,1-4 1 0 0,-2 4-862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54.8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7 204 8288 0 0,'0'0'1328'0'0,"-1"-2"-831"0"0,1 2-1041 0 0,-3-6 2087 0 0,2 6-917 0 0,1-1 0 0 0,0 0 0 0 0,-1 0 0 0 0,1 0 0 0 0,0 0 0 0 0,0 1 1 0 0,0-1-1 0 0,0 0 0 0 0,0 0 0 0 0,0 0 0 0 0,0 0 0 0 0,0-1 0 0 0,6 7-454 0 0,-2 2-172 0 0,0 0 0 0 0,6 14 0 0 0,-7-14 0 0 0,0 1 0 0 0,1-1 0 0 0,5 9 0 0 0,3 2 146 0 0,-10-13-77 0 0,0-1-1 0 0,1 0 0 0 0,0 0 1 0 0,0 0-1 0 0,0-1 0 0 0,4 5 0 0 0,-5-6 46 0 0,1-1-1 0 0,0 1 1 0 0,0 0-1 0 0,0-1 1 0 0,0 1-1 0 0,0-1 1 0 0,1 0-1 0 0,-1 0 1 0 0,0 0-1 0 0,1 0 1 0 0,-1-1-1 0 0,0 1 1 0 0,1-1-1 0 0,6 0 1 0 0,-10-1-101 0 0,1 1 1 0 0,0 0-1 0 0,-1 0 0 0 0,1 0 1 0 0,-1-1-1 0 0,1 1 0 0 0,0 0 1 0 0,-1-1-1 0 0,1 1 0 0 0,-1 0 1 0 0,1-1-1 0 0,-1 1 1 0 0,1-1-1 0 0,-1 1 0 0 0,1-1 1 0 0,-1 1-1 0 0,1-1 0 0 0,-1 0 1 0 0,2-2 40 0 0,2 0 25 0 0,13-12 330 0 0,-2 0 1 0 0,22-27 0 0 0,-18 21-360 0 0,2 0 0 0 0,41-33 0 0 0,-36 32-39 0 0,101-80-3049 0 0,-103 80-4403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55.9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0 120 456 0 0,'0'0'12208'0'0,"2"1"-11724"0"0,23 22 1238 0 0,-23-22-1677 0 0,0 0 0 0 0,-1 0-1 0 0,1 1 1 0 0,-1-1-1 0 0,1 0 1 0 0,-1 1 0 0 0,0 0-1 0 0,0-1 1 0 0,1 1 0 0 0,-1 0-1 0 0,1 1 1 0 0,3 7 193 0 0,-2-7-130 0 0,-1-1 0 0 0,0 0 0 0 0,1 1 0 0 0,0-1 0 0 0,-1 0 0 0 0,1 0 0 0 0,0-1 0 0 0,0 1 0 0 0,6 2 0 0 0,-2-1 137 0 0,0-1 0 0 0,0 0-1 0 0,12 3 1 0 0,-15-5-162 0 0,-1 0-1 0 0,1 0 1 0 0,0 0-1 0 0,0 0 0 0 0,-1-1 1 0 0,1 0-1 0 0,0 1 1 0 0,5-3-1 0 0,31-14 541 0 0,-14 6-244 0 0,-16 7-244 0 0,0 0 0 0 0,-1 0 0 0 0,1-1 1 0 0,-1 0-1 0 0,0 0 0 0 0,0-1 0 0 0,-1-1 0 0 0,1 1 0 0 0,-2-1 0 0 0,14-15 0 0 0,-3 4-70 0 0,-15 16-64 0 0,0-1-1 0 0,0 1 1 0 0,0-1-1 0 0,-1 0 0 0 0,5-6 1 0 0,-4 3-387 0 0,2-1 1 0 0,-1 1 0 0 0,1 0-1 0 0,0 0 1 0 0,8-8 0 0 0,2 0-6376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56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48 8288 0 0,'0'0'633'0'0,"-2"-1"-441"0"0,-17-11 732 0 0,17 11 1071 0 0,-8-1-11 0 0,6 2 963 0 0,6 8-2091 0 0,1 0-490 0 0,-1 0-1 0 0,-1 0 0 0 0,2 14 1 0 0,-1-5-240 0 0,1 32-113 0 0,-3-40-77 0 0,0 0-1 0 0,1 0 0 0 0,-1 0 0 0 0,2 0 0 0 0,4 16 0 0 0,-1-8-64 0 0,-5-15 131 0 0,0 0 1 0 0,1-1 0 0 0,-1 1 0 0 0,1 0-1 0 0,-1 0 1 0 0,1-1 0 0 0,0 1 0 0 0,-1 0-1 0 0,1-1 1 0 0,0 1 0 0 0,0-1 0 0 0,0 1-1 0 0,0-1 1 0 0,1 0 0 0 0,-1 1 0 0 0,0-1-1 0 0,0 0 1 0 0,1 0 0 0 0,-1 0 0 0 0,3 2-1 0 0,0-2 17 0 0,-1 0-1 0 0,0 1 0 0 0,1-2 1 0 0,-1 1-1 0 0,1 0 0 0 0,-1-1 1 0 0,1 1-1 0 0,-1-1 0 0 0,1 0 1 0 0,-1 0-1 0 0,1-1 0 0 0,0 1 1 0 0,-1-1-1 0 0,1 0 0 0 0,-1 1 1 0 0,0-2-1 0 0,1 1 0 0 0,-1 0 1 0 0,0-1-1 0 0,0 1 0 0 0,0-1 1 0 0,0 0-1 0 0,3-2 0 0 0,8-6 175 0 0,-1-1-1 0 0,0-1 0 0 0,16-19 0 0 0,-19 21 151 0 0,10-11 52 0 0,32-36 34 0 0,-35 36-356 0 0,-9 11-46 0 0,12-19 1 0 0,-8 14 176 0 0,-9 12-332 0 0,-1 0 0 0 0,0 0 0 0 0,1 0-1 0 0,-1 0 1 0 0,0 0 0 0 0,-1 0-1 0 0,1-1 1 0 0,1-5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36.8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346 1 6936 0 0,'0'0'10383'0'0,"0"2"-9865"0"0,-1 1-421 0 0,0 0 0 0 0,1 0 1 0 0,-1 0-1 0 0,1 0 0 0 0,0 1 0 0 0,-1-1 1 0 0,2 5-1 0 0,-1-4-18 0 0,0 0 0 0 0,0 0 0 0 0,0 0 1 0 0,0 0-1 0 0,-3 8 0 0 0,-38 98 1242 0 0,6-22-165 0 0,14-33-786 0 0,-47 84 0 0 0,45-91-211 0 0,13-27-37 0 0,-18 31 0 0 0,-22 32 149 0 0,22-35-154 0 0,27-47-105 0 0,0-1-1 0 0,0 1 1 0 0,0-1-1 0 0,0 0 1 0 0,0 1-1 0 0,-1-1 1 0 0,1 0 0 0 0,0 0-1 0 0,-1 0 1 0 0,1 0-1 0 0,0 0 1 0 0,-4 1 0 0 0,4-3-17 0 0,0 0 1 0 0,0 1 0 0 0,-1-1 0 0 0,1-1 0 0 0,0 1 0 0 0,0 0-1 0 0,0 0 1 0 0,0 0 0 0 0,0 0 0 0 0,0-1 0 0 0,1 1 0 0 0,-1 0-1 0 0,0-1 1 0 0,1 1 0 0 0,-1-1 0 0 0,1 1 0 0 0,-1-1-1 0 0,1 1 1 0 0,0-1 0 0 0,0 1 0 0 0,-1-1 0 0 0,1 1 0 0 0,0-1-1 0 0,0 1 1 0 0,1-1 0 0 0,-1 1 0 0 0,0-2 0 0 0,2-8-763 0 0,0 1 1 0 0,1 0-1 0 0,4-10 1 0 0,-3 5-1161 0 0,3-5-2791 0 0,3 1-1103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37.3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160 44 1840 0 0,'-7'-26'1130'0'0,"6"26"-1065"0"0,1 0 0 0 0,0-1 0 0 0,0 1 0 0 0,-1 0 1 0 0,1-1-1 0 0,0 1 0 0 0,0 0 0 0 0,0-1 0 0 0,0 1 1 0 0,0 0-1 0 0,0-1 0 0 0,0 1 0 0 0,0-1 0 0 0,0 1 1 0 0,0 0-1 0 0,0-1 0 0 0,0 1 0 0 0,0-1 1 0 0,0 1-1 0 0,0 0 0 0 0,5-11 12686 0 0,-5 18-11149 0 0,4 19-2000 0 0,-1-10 608 0 0,-1 0 0 0 0,0 0 0 0 0,0 17 1 0 0,0 11 229 0 0,-2-32-287 0 0,0 0 0 0 0,-2 17 0 0 0,-1 11 180 0 0,2 1 8 0 0,1 8 125 0 0,6 53-1 0 0,-6-95-414 0 0,0-1 1 0 0,0 1-1 0 0,0 0 0 0 0,-2 7 0 0 0,-1 14 101 0 0,4 11-222 0 0,1-32 18 0 0,-1-7 49 0 0,-1 1 0 0 0,0-1 0 0 0,0 0 0 0 0,0 1 0 0 0,1-1 0 0 0,-1 1 0 0 0,0-1 0 0 0,0 0 0 0 0,0 1 0 0 0,0-1 0 0 0,0 1 0 0 0,0-1 0 0 0,0 0 0 0 0,0 1-1 0 0,0-1 1 0 0,0 1 0 0 0,0-1 0 0 0,0 0 0 0 0,0 1 0 0 0,-1 0 0 0 0,-12 22-37 0 0,13-22 22 0 0,-1 0 0 0 0,1 0 0 0 0,-1-1 0 0 0,1 1-1 0 0,-1 0 1 0 0,0-1 0 0 0,1 1 0 0 0,-1 0 0 0 0,0-1 0 0 0,0 1 0 0 0,1-1 0 0 0,-1 1 0 0 0,0-1 0 0 0,0 0 0 0 0,0 1 0 0 0,1-1 0 0 0,-1 0 0 0 0,0 0 0 0 0,0 1 0 0 0,0-1 0 0 0,0 0 0 0 0,0 0 0 0 0,0 0 0 0 0,0 0 0 0 0,1 0 0 0 0,-1 0 0 0 0,0 0 0 0 0,0 0 0 0 0,0-1 0 0 0,0 1 0 0 0,0 0 0 0 0,0 0 0 0 0,1-1-1 0 0,-1 1 1 0 0,0-1 0 0 0,-1 0 0 0 0,0 0-166 0 0,0 0-1 0 0,0 0 1 0 0,1-1-1 0 0,-1 1 1 0 0,1-1-1 0 0,-1 1 1 0 0,1-1-1 0 0,-1 1 1 0 0,1-1-1 0 0,0 0 1 0 0,0 1-1 0 0,-1-1 1 0 0,0-3-1 0 0,-21-49-6147 0 0,20 49 6024 0 0,1-1-1 0 0,-1 1 0 0 0,0-1 1 0 0,0 1-1 0 0,0 0 0 0 0,-1 0 1 0 0,0 0-1 0 0,-6-5 0 0 0,-12-17-1455 0 0,21 25 1730 0 0,0 1 0 0 0,0 0 1 0 0,0-1-1 0 0,-1 1 0 0 0,1 0 0 0 0,0 0 1 0 0,-1 0-1 0 0,1 0 0 0 0,-1 0 0 0 0,1 0 1 0 0,-1 1-1 0 0,-2-2 0 0 0,2 1 1026 0 0,1 0 29 0 0,0-4 4525 0 0,12 1-4899 0 0,1 1-1 0 0,0 0 1 0 0,0 1 0 0 0,0 1 0 0 0,0 0 0 0 0,21 1 0 0 0,-11 0-140 0 0,29-5 0 0 0,97-9 278 0 0,-117 11-3705 0 0,38 0 1 0 0,-39 3-3657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8.6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18 6448 0 0,'0'0'585'0'0,"-1"-2"-346"0"0,-3-7 647 0 0,1 3 6654 0 0,3 6-7197 0 0,-1 0-1 0 0,-7 2 496 0 0,6-1-803 0 0,-1 1-1 0 0,1 0 1 0 0,0-1 0 0 0,0 1-1 0 0,0 0 1 0 0,0 0 0 0 0,0 0 0 0 0,1 1-1 0 0,-1-1 1 0 0,1 0 0 0 0,-1 1-1 0 0,0 2 1 0 0,-15 36 825 0 0,15-36-753 0 0,-34 104 1142 0 0,-11 27-442 0 0,-4 13-287 0 0,28-74-396 0 0,-4 8-77 0 0,18-61-14 0 0,2-1 2 0 0,-1-1-1 0 0,-12 21 1 0 0,19-39 3 0 0,7-17-1690 0 0,4-11-2044 0 0,-4 11-2381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38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21 3224 0 0,'0'-2'240'0'0,"7"-16"14191"0"0,-5 27-14107 0 0,-1 1 0 0 0,1 0 0 0 0,-1 0 0 0 0,-1 0-1 0 0,-1 13 1 0 0,-1 1 56 0 0,-7 26 0 0 0,4-12-104 0 0,5-27-124 0 0,-2 1 1 0 0,-2 13-1 0 0,0-6 278 0 0,-2 37-1 0 0,1-6-93 0 0,-2 9-131 0 0,4-30-109 0 0,-4 4-90 0 0,6-30-114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38.8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21 156 5784 0 0,'0'0'2421'0'0,"0"-2"-1425"0"0,0-5-326 0 0,0 0 0 0 0,1 0 0 0 0,0 0 0 0 0,1 0 0 0 0,3-9-1 0 0,-4 12-517 0 0,1 0-1 0 0,-1 0 0 0 0,1 0 0 0 0,0 0 0 0 0,0 1 1 0 0,1-1-1 0 0,-1 1 0 0 0,1-1 0 0 0,0 1 0 0 0,4-4 1 0 0,-5 5 172 0 0,10-4 289 0 0,19-11-308 0 0,-29 16-191 0 0,0-1 6 0 0,0-1-54 0 0,1 0 0 0 0,0 1 1 0 0,0-1-1 0 0,0 1 0 0 0,0 0 1 0 0,0 0-1 0 0,0 0 1 0 0,1 0-1 0 0,-1 0 0 0 0,1 1 1 0 0,0 0-1 0 0,-1-1 0 0 0,1 1 1 0 0,0 1-1 0 0,-1-1 1 0 0,1 0-1 0 0,0 1 0 0 0,0 0 1 0 0,0 0-1 0 0,0 0 0 0 0,-1 0 1 0 0,7 2-1 0 0,-8-1-29 0 0,-1 0 0 0 0,1 0 0 0 0,0 1 0 0 0,-1-1 0 0 0,1 1 0 0 0,-1-1 0 0 0,1 1 0 0 0,-1-1 0 0 0,0 1 0 0 0,0 0 0 0 0,0 0 0 0 0,0-1 0 0 0,0 1 0 0 0,1 3 0 0 0,0-2 11 0 0,0 3 15 0 0,1 0 1 0 0,-1 0-1 0 0,0 0 1 0 0,-1 0-1 0 0,1 0 0 0 0,-1 1 1 0 0,0-1-1 0 0,-1 0 1 0 0,0 1-1 0 0,0-1 1 0 0,0 0-1 0 0,-2 11 0 0 0,0-5 25 0 0,-1 0 0 0 0,0-1-1 0 0,-1 1 1 0 0,0-1 0 0 0,-9 18-1 0 0,-4-1 67 0 0,11-19-95 0 0,0 1 0 0 0,1 0 0 0 0,0 1 0 0 0,-5 15-1 0 0,8-21-39 0 0,-1 0-1 0 0,1-1 0 0 0,0 1 1 0 0,-1-1-1 0 0,0 1 1 0 0,0-1-1 0 0,-1 0 0 0 0,1 0 1 0 0,-1 0-1 0 0,0 0 0 0 0,-6 4 1 0 0,2-1 24 0 0,0-1-11 0 0,0-1-1 0 0,0 0 1 0 0,0 0-1 0 0,0-1 0 0 0,-1 0 1 0 0,0-1-1 0 0,-10 3 1 0 0,15-5-17 0 0,3 0-11 0 0,0-1 0 0 0,1 0 0 0 0,-1 0 0 0 0,1 0 0 0 0,-1 0 1 0 0,0 0-1 0 0,1 0 0 0 0,-1 0 0 0 0,1 0 0 0 0,-1 0 0 0 0,0 0 0 0 0,1 0 0 0 0,-1 0 0 0 0,1-1 0 0 0,-1 1 0 0 0,1 0 1 0 0,-1 0-1 0 0,0-1 0 0 0,1 1 0 0 0,-1 0 0 0 0,1-1 0 0 0,0 1 0 0 0,-1 0 0 0 0,1-1 0 0 0,-1 1 0 0 0,1-1 0 0 0,-1 0 1 0 0,0 0 8 0 0,2-1 2 0 0,0 0-1 0 0,0 0 1 0 0,0 1 0 0 0,0-1-1 0 0,0 0 1 0 0,0 0 0 0 0,3-2-1 0 0,1 0-22 0 0,-1 1 1 0 0,1-1-1 0 0,0 1 0 0 0,1 0 0 0 0,-1 1 0 0 0,0-1 0 0 0,1 1 0 0 0,0 0 0 0 0,5-1 0 0 0,3-2-1 0 0,-11 4 6 0 0,0 0-1 0 0,1 1 0 0 0,-1-1 1 0 0,0 1-1 0 0,1-1 0 0 0,-1 1 1 0 0,0 0-1 0 0,1 0 0 0 0,-1 1 0 0 0,0-1 1 0 0,1 1-1 0 0,3 0 0 0 0,3 3-24 0 0,1 0 0 0 0,12 7 0 0 0,13 4-8 0 0,-25-10 36 0 0,-1-1 0 0 0,0 2 0 0 0,0-1 0 0 0,0 2 0 0 0,-1-1 0 0 0,0 1 0 0 0,10 10 0 0 0,-17-15 18 0 0,0 0 0 0 0,0 0 0 0 0,1 1-1 0 0,-2-1 1 0 0,1 0 0 0 0,0 1 0 0 0,0 0-1 0 0,-1-1 1 0 0,1 1 0 0 0,-1 0 0 0 0,0 0-1 0 0,0 0 1 0 0,0 0 0 0 0,0 0 0 0 0,0 6-1 0 0,-1-4 20 0 0,0 1 0 0 0,0-1 0 0 0,0 0 0 0 0,-1 0 0 0 0,0 1 0 0 0,0-1 0 0 0,0 0-1 0 0,-3 6 1 0 0,2-7-33 0 0,0 1-1 0 0,0-1 0 0 0,-1 1 0 0 0,1-1 1 0 0,-1 1-1 0 0,0-1 0 0 0,0 0 0 0 0,-1-1 1 0 0,1 1-1 0 0,-1 0 0 0 0,-5 3 1 0 0,-4 2-6 0 0,0-1 0 0 0,-18 9 1 0 0,6-4-2 0 0,18-9 84 0 0,0-1-1 0 0,-1 0 1 0 0,1 0-1 0 0,-1-1 0 0 0,0 0 1 0 0,0 0-1 0 0,0 0 1 0 0,0-1-1 0 0,0-1 0 0 0,-1 1 1 0 0,1-2-1 0 0,0 1 1 0 0,0-1-1 0 0,0 0 0 0 0,0 0 1 0 0,0-1-1 0 0,0 0 1 0 0,0-1-1 0 0,-9-4 0 0 0,14 6-79 0 0,-8-4 21 0 0,9 1-22 0 0,-3-8-140 0 0,4 10-476 0 0,1 1 451 0 0,0 0 0 0 0,1 0 0 0 0,-1 1 0 0 0,0-1 0 0 0,1 0 0 0 0,-1 0 0 0 0,0 0 0 0 0,1 0 0 0 0,-1 1 0 0 0,1-1 1 0 0,-1 0-1 0 0,2 0 0 0 0,-1-2-688 0 0,9-8-6232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39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243 59 2304 0 0,'0'-2'357'0'0,"-10"-39"4638"0"0,9 40-4939 0 0,1 1-1 0 0,0 0 1 0 0,0 0 0 0 0,0-1 0 0 0,0 1 0 0 0,-1 0 0 0 0,1 0 0 0 0,0-1 0 0 0,0 1-1 0 0,0 0 1 0 0,-1 0 0 0 0,1-1 0 0 0,0 1 0 0 0,0 0 0 0 0,-1 0 0 0 0,1 0-1 0 0,0 0 1 0 0,0 0 0 0 0,-1-1 0 0 0,1 1 0 0 0,0 0 0 0 0,-1 0 0 0 0,1 0-1 0 0,0 0 1 0 0,-1 0 0 0 0,1 0 0 0 0,-1 0 0 0 0,-6-2 1244 0 0,4 0-1085 0 0,0 1 0 0 0,-1 0 0 0 0,1 0 0 0 0,-1 0 0 0 0,1 0 0 0 0,-1 0 0 0 0,0 1 0 0 0,1 0 1 0 0,-1 0-1 0 0,0 0 0 0 0,1 0 0 0 0,-1 0 0 0 0,1 1 0 0 0,-1-1 0 0 0,0 1 0 0 0,1 0 0 0 0,-5 2 0 0 0,4-2-72 0 0,0 1 0 0 0,-1 0-1 0 0,1 0 1 0 0,0 0-1 0 0,0 1 1 0 0,0-1-1 0 0,0 1 1 0 0,0 0 0 0 0,1 0-1 0 0,-1 0 1 0 0,1 1-1 0 0,0-1 1 0 0,-4 7-1 0 0,-9 13 267 0 0,11-16-263 0 0,0 1 1 0 0,0 0-1 0 0,-3 9 1 0 0,-11 21 315 0 0,13-29-332 0 0,2 0 0 0 0,-1 0-1 0 0,1 1 1 0 0,1 0-1 0 0,-4 14 1 0 0,4 0 132 0 0,1 0-1 0 0,1 0 1 0 0,5 46-1 0 0,-3-63-180 0 0,0 1 53 0 0,0 0 0 0 0,1 0 0 0 0,0 0 0 0 0,0 0 0 0 0,5 12 0 0 0,-5-16-85 0 0,0 0 0 0 0,0-1 0 0 0,0 1 0 0 0,0 0 0 0 0,1-1 0 0 0,0 1 0 0 0,-1-1 0 0 0,1 0 0 0 0,0 0 0 0 0,1 0 0 0 0,-1 0 0 0 0,7 4 0 0 0,14 6 92 0 0,-11-5 69 0 0,1-1 1 0 0,17 7 0 0 0,-25-12-159 0 0,-1-1 0 0 0,1 1 1 0 0,-1-1-1 0 0,1 0 1 0 0,-1-1-1 0 0,1 1 1 0 0,-1-1-1 0 0,1 0 0 0 0,-1-1 1 0 0,7 0-1 0 0,8-4-46 0 0,0-2-1 0 0,-1 0 0 0 0,1-1 0 0 0,-1-1 0 0 0,-1 0 1 0 0,18-13-1 0 0,-11 7-875 0 0,-3 6-621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0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 2760 0 0,'0'0'9313'0'0,"0"3"-8961"0"0,0 14 336 0 0,-5 27 0 0 0,4-27-2 0 0,-1 0 0 0 0,3 29 0 0 0,0-11-43 0 0,0-12 26 0 0,4 25-1 0 0,-1-25 53 0 0,-1 25 0 0 0,-2-18-485 0 0,11 55 1 0 0,-10-76-86 0 0,-1 1 53 0 0,0-1 0 0 0,-1 19 0 0 0,-1-10-6283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0.9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8288 0 0,'0'0'756'0'0,"0"-2"-623"0"0,0-7 3675 0 0,8 14-2627 0 0,14 4-382 0 0,-15-7-752 0 0,0 0-1 0 0,-1 1 1 0 0,1 0-1 0 0,-1 0 0 0 0,0 1 1 0 0,8 5-1 0 0,47 36 712 0 0,-50-36-544 0 0,15 15 93 0 0,0 1 0 0 0,28 36 0 0 0,-34-34-161 0 0,-2 1 0 0 0,-1 0-1 0 0,23 56 1 0 0,-38-78 31 0 0,0 1 1 0 0,0 0-1 0 0,2 12 0 0 0,2 13 435 0 0,-4-28-597 0 0,-1 0-1 0 0,0 0 0 0 0,-1 1 1 0 0,1-1-1 0 0,-1 0 0 0 0,0 1 1 0 0,0-1-1 0 0,0 0 0 0 0,0 1 1 0 0,-1-1-1 0 0,0 0 0 0 0,0 1 1 0 0,0-1-1 0 0,0 0 0 0 0,-1 0 1 0 0,1 0-1 0 0,-1 0 0 0 0,0 0 1 0 0,-1 0-1 0 0,1-1 0 0 0,0 1 1 0 0,-1-1-1 0 0,-6 6 0 0 0,3-2-9 0 0,3-3 27 0 0,0 0 1 0 0,-1 0-1 0 0,1-1 0 0 0,-1 0 0 0 0,0 0 1 0 0,0 0-1 0 0,0 0 0 0 0,0 0 1 0 0,-1-1-1 0 0,-7 4 0 0 0,-16 2 497 0 0,-36 5 0 0 0,21-5-291 0 0,25-5-291 0 0,-1-1 0 0 0,-30-2-1 0 0,29 0-1136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1.7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6448 0 0,'0'0'7824'0'0,"1"3"-7460"0"0,2 10-11 0 0,-1 1 0 0 0,-1-1 0 0 0,0 1 0 0 0,-1-1 0 0 0,-1 19 0 0 0,0-11 265 0 0,2 36 0 0 0,4 61 601 0 0,-1-6-529 0 0,-3-94-641 0 0,-1 23 0 0 0,-1-14 15 0 0,-3 9 13 0 0,3-32-34 0 0,1-4-41 0 0,0 0 1 0 0,-1 0-1 0 0,1 0 1 0 0,-1 1-1 0 0,1-1 1 0 0,0 0-1 0 0,-1 0 0 0 0,1 1 1 0 0,0-1-1 0 0,0 0 1 0 0,-1 1-1 0 0,1-1 1 0 0,0 0-1 0 0,0 1 1 0 0,-1-1-1 0 0,1 0 1 0 0,0 1-1 0 0,0-1 1 0 0,0 0-1 0 0,0 1 1 0 0,0-1-1 0 0,-1 1 1 0 0,1-1-1 0 0,0 1 1 0 0,0-1-1 0 0,0 0 0 0 0,0 1 1 0 0,0-1-1 0 0,1 1 1 0 0,3-25-7797 0 0,-3 20 7242 0 0,0 0-1605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2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48 1840 0 0,'0'0'83'0'0,"0"-1"-6"0"0,-1-1-48 0 0,1-1-69 0 0,7-11 4021 0 0,4 5 217 0 0,-6 6-3901 0 0,-1 0 0 0 0,1 1 0 0 0,1 0 0 0 0,-1 0 0 0 0,0 0 0 0 0,0 1 0 0 0,1 0 0 0 0,-1 0 0 0 0,0 0 0 0 0,1 1 0 0 0,9 0 0 0 0,-1 1 97 0 0,0 0 1 0 0,0 2 0 0 0,18 4-1 0 0,-21-5-369 0 0,0 0 0 0 0,20 0 0 0 0,10 2 607 0 0,13 1 445 0 0,-52-5-940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2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6448 0 0,'0'0'482'0'0,"0"1"-324"0"0,0 5 16 0 0,0-4 7 0 0,0 0 0 0 0,0 0 0 0 0,0 0 0 0 0,1 0-1 0 0,-1 0 1 0 0,0 0 0 0 0,1 0 0 0 0,-1-1 0 0 0,1 1 0 0 0,0 0-1 0 0,0 0 1 0 0,0 0 0 0 0,0 0 0 0 0,0-1 0 0 0,0 1-1 0 0,0-1 1 0 0,0 1 0 0 0,1-1 0 0 0,-1 1 0 0 0,1-1-1 0 0,-1 0 1 0 0,1 1 0 0 0,-1-1 0 0 0,1 0 0 0 0,0 0 0 0 0,-1 0-1 0 0,1 0 1 0 0,0-1 0 0 0,0 1 0 0 0,0 0 0 0 0,3 0-1 0 0,5 1 101 0 0,1-1 0 0 0,-1 0 0 0 0,1 0 0 0 0,19-3-1 0 0,-5 2 492 0 0,7-2-63 0 0,0 0 0 0 0,37-8 0 0 0,-49 8-518 0 0,-17 2-281 0 0,0 0 0 0 0,0 0 1 0 0,0 0-1 0 0,-1 0 1 0 0,1-1-1 0 0,0 1 1 0 0,0-1-1 0 0,-1 0 1 0 0,1 1-1 0 0,0-2 0 0 0,-1 1 1 0 0,1 0-1 0 0,-1 0 1 0 0,5-4-1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2.7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2304 0 0,'0'0'633'0'0,"2"1"1623"0"0,5 1-606 0 0,1-1 0 0 0,-1 1 1 0 0,0-1-1 0 0,1-1 0 0 0,9 1 0 0 0,22 2 739 0 0,-33-3-2109 0 0,0 0-1 0 0,0 0 1 0 0,12-1-1 0 0,-12 0-143 0 0,1 1-1 0 0,0 0 0 0 0,8 0 0 0 0,-8 1-26 0 0,0-1 0 0 0,-1 0 0 0 0,1-1-1 0 0,0 0 1 0 0,10-2 0 0 0,-8 1-2018 0 0,-1 1 1 0 0,15-1-1 0 0,-7 2-4128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3.5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85 1 2304 0 0,'0'0'9478'0'0,"-1"1"-8584"0"0,-1 0-632 0 0,0 1 1 0 0,0-1 0 0 0,1 1 0 0 0,-1-1 0 0 0,1 1-1 0 0,-1-1 1 0 0,1 1 0 0 0,0 0 0 0 0,-1 0-1 0 0,1 0 1 0 0,-1 4 0 0 0,-9 26-105 0 0,3-8 328 0 0,3-8-121 0 0,1 0-1 0 0,1 0 1 0 0,-3 24 0 0 0,3-15 54 0 0,-3 48 397 0 0,3-27-415 0 0,2-32-297 0 0,1 0 0 0 0,-2-1 0 0 0,-4 20-1 0 0,4-19-46 0 0,0-1-1 0 0,0 1 0 0 0,2-1 0 0 0,-1 1 1 0 0,3 16-1 0 0,-1-11-904 0 0,-3 37 1 0 0,3-57 579 0 0,-1 0 0 0 0,1 0 0 0 0,0 0 0 0 0,0 1 0 0 0,-1-1-1 0 0,1 0 1 0 0,0 0 0 0 0,0 1 0 0 0,0-1 0 0 0,1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9.0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4144 0 0,'1'4'13032'0'0,"7"18"-12425"0"0,-7-14-389 0 0,0-2-17 0 0,-1 0 1 0 0,1 0 0 0 0,4 12-1 0 0,-2-9 0 0 0,-1 1-1 0 0,1-1 0 0 0,0 15 0 0 0,3 13 117 0 0,-2-22-197 0 0,-1-2 15 0 0,0 0 0 0 0,1 20 0 0 0,4 45 178 0 0,35 147 0 0 0,-40-212-306 0 0,0-4 9 0 0,0-1-1 0 0,1 0 0 0 0,0 1 0 0 0,9 12 0 0 0,-12-19 2 0 0,0-1-1 0 0,1 1 0 0 0,-1-1 1 0 0,1 1-1 0 0,-1-1 0 0 0,1 1 0 0 0,0-1 1 0 0,0 0-1 0 0,-1 0 0 0 0,1 0 1 0 0,0 0-1 0 0,0 0 0 0 0,0-1 0 0 0,0 1 1 0 0,0-1-1 0 0,0 1 0 0 0,1-1 1 0 0,-1 0-1 0 0,0 1 0 0 0,0-1 0 0 0,0 0 1 0 0,0 0-1 0 0,0-1 0 0 0,0 1 1 0 0,0 0-1 0 0,0-1 0 0 0,1 1 0 0 0,1-2 1 0 0,-1 1 11 0 0,-1 1 0 0 0,1-1 1 0 0,0 0-1 0 0,0-1 0 0 0,-1 1 1 0 0,1 0-1 0 0,0-1 0 0 0,-1 0 1 0 0,0 0-1 0 0,1 1 0 0 0,-1-1 0 0 0,0 0 1 0 0,0-1-1 0 0,0 1 0 0 0,0 0 1 0 0,0-1-1 0 0,-1 1 0 0 0,1-1 1 0 0,2-5-1 0 0,24-75 587 0 0,-15 51-554 0 0,-7 17-18 0 0,6-24-1 0 0,9-37 30 0 0,49-117 0 0 0,-55 147-87 0 0,-11 34-7 0 0,-1 1 0 0 0,2-1 0 0 0,6-13-1 0 0,-10 23-5 0 0,0 0-1 0 0,0 0 0 0 0,-1 0 0 0 0,1 0 0 0 0,-1 0 1 0 0,1 0-1 0 0,-1 0 0 0 0,0 0 0 0 0,1-3 0 0 0,-1 4-204 0 0,-17 5-13885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3.9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6 134 3224 0 0,'-1'-1'240'0'0,"0"-1"205"0"0,0-1-1343 0 0,0-1 3075 0 0,-1-4 3397 0 0,4 6-5178 0 0,-1 1-1 0 0,1-1 1 0 0,0 1 0 0 0,0-1-1 0 0,0 1 1 0 0,0 0-1 0 0,0 0 1 0 0,0 0-1 0 0,4-1 1 0 0,-1-1-330 0 0,19-8 712 0 0,0 1 0 0 0,0 2 1 0 0,1 0-1 0 0,26-4 1 0 0,50-16-130 0 0,-90 25-561 0 0,0 0 0 0 0,0 1 0 0 0,15-2 1 0 0,-15 3 117 0 0,-1-1 0 0 0,15-3 1 0 0,-24 4-136 0 0,0 1 1 0 0,0 0 0 0 0,0 0 0 0 0,0-1-1 0 0,0 1 1 0 0,0 0 0 0 0,0 0 0 0 0,0 0-1 0 0,0 0 1 0 0,0 0 0 0 0,2 1 0 0 0,2 0-1421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6:44.3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6448 0 0,'0'0'1892'0'0,"2"2"-544"0"0,1-1-1011 0 0,0 1 0 0 0,0 0 1 0 0,-1-1-1 0 0,1 0 1 0 0,0 0-1 0 0,1 0 0 0 0,-1 0 1 0 0,0 0-1 0 0,0 0 0 0 0,0-1 1 0 0,0 0-1 0 0,1 1 1 0 0,-1-1-1 0 0,0 0 0 0 0,0-1 1 0 0,0 1-1 0 0,7-2 0 0 0,16 0 858 0 0,-9 1-414 0 0,24-4-1 0 0,1 0 2 0 0,-15 2-82 0 0,38-10 0 0 0,14-2-1037 0 0,-62 13-4555 0 0,-4-3-1745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2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 4608 0 0,'0'0'208'0'0,"2"0"-9"0"0,13 3 657 0 0,-1-2 0 0 0,1 0 0 0 0,27-1 1 0 0,-9-1-137 0 0,61-3 744 0 0,-63 1-850 0 0,-25 2-714 0 0,0 0-1 0 0,1 0 1 0 0,-1 1-1 0 0,11 1 1 0 0,4 3-2484 0 0,-3-3-912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2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6072 0 0,'0'0'548'0'0,"2"0"-451"0"0,302-9 2491 0 0,-164-2-2661 0 0,-107 10 73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3.0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8720 0 0,'0'0'658'0'0,"2"-1"-447"0"0,6-1-64 0 0,0 0 1 0 0,0 1-1 0 0,0 0 1 0 0,0 1-1 0 0,0-1 1 0 0,13 2-1 0 0,25-1 884 0 0,153-19 597 0 0,-54 9-2504 0 0,-69 1 368 0 0,-2-2-4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3.5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1 456 0 0,'9'3'330'0'0,"0"-1"1"0"0,0 1-1 0 0,0-2 1 0 0,1 1-1 0 0,-1-1 1 0 0,13 0-1 0 0,56-8 3983 0 0,1 1-1941 0 0,49 6-3114 0 0,-95 0-2394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3.8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2304 0 0,'0'0'7118'0'0,"2"1"-6635"0"0,7 2-60 0 0,-7-3-25 0 0,0 0-72 0 0,31 3 244 0 0,-24-1-561 0 0,0-1 0 0 0,0 0 0 0 0,0-1 1 0 0,15-1-1 0 0,53-6-378 0 0,-43 5 374 0 0,31 4-3140 0 0,-32-5-378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4.2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2760 0 0,'0'0'1227'0'0,"2"0"-161"0"0,4 2-412 0 0,0 0 0 0 0,1-1 0 0 0,9 1 0 0 0,4 0-337 0 0,40 0 285 0 0,54-2-354 0 0,-49-1-244 0 0,-28 1-4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4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8288 0 0,'0'0'633'0'0,"2"0"-441"0"0,94-4 591 0 0,11-6 249 0 0,83 1-2112 0 0,-124 4 568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5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7800 0 0,'0'0'592'0'0,"16"6"-368"0"0,3-6-224 0 0,1 0 0 0 0,3 0 0 0 0,-1 0 0 0 0,7 0 152 0 0,4 0-16 0 0,6 0 0 0 0,-6 0 0 0 0,6 0-8 0 0,7 4-8 0 0,3-4 0 0 0,0 0-2648 0 0,-10 0-536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9.6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12 456 0 0,'0'0'3891'0'0,"0"-12"4742"0"0,0 41-4792 0 0,-1 27-2344 0 0,11 97 0 0 0,-8-136-1411 0 0,3 7-113 0 0,-5-21-14 0 0,0-2 26 0 0,0-1 0 0 0,0 0 1 0 0,0 1-1 0 0,0-1 0 0 0,0 0 1 0 0,0 1-1 0 0,0-1 0 0 0,0 0 1 0 0,0 1-1 0 0,0-1 0 0 0,0 0 1 0 0,0 1-1 0 0,0-1 0 0 0,1 0 1 0 0,-1 1-1 0 0,0-1 0 0 0,0 0 1 0 0,0 1-1 0 0,0-1 0 0 0,1 0 1 0 0,-1 1-1 0 0,9 5 56 0 0,-7-6 39 0 0,0 0 0 0 0,0 0 0 0 0,0-1 0 0 0,0 1-1 0 0,0-1 1 0 0,0 1 0 0 0,0-1 0 0 0,0 1-1 0 0,0-1 1 0 0,0 0 0 0 0,2-2 0 0 0,20-12 717 0 0,-14 6-795 0 0,-1 0 0 0 0,0 0 1 0 0,-1-1-1 0 0,0-1 0 0 0,9-14 0 0 0,12-39-567 0 0,10-14 530 0 0,-52 121-26 0 0,3-4 5 0 0,-6 46 45 0 0,13-73-92 0 0,1 0 0 0 0,1 1-1 0 0,0-1 1 0 0,0 1 0 0 0,2 16-1 0 0,0-4-76 0 0,-1-22 51 0 0,17-7-466 0 0,-2-3-3898 0 0,-2-3-1761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5.3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6448 0 0,'0'0'696'0'0,"17"0"-696"0"0,-1-7 0 0 0,1 7 0 0 0,1-4 832 0 0,3 4 160 0 0,2 0 24 0 0,5 4 8 0 0,-1-4-824 0 0,8 0-200 0 0,-2 0 0 0 0,0 0-2960 0 0,12 0-632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5.7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2304 0 0,'0'0'224'0'0,"10"0"-224"0"0,7-4 0 0 0,-5 4 0 0 0,5 0 944 0 0,-1 0 168 0 0,-6 0 32 0 0,13 0 8 0 0,-7 0-776 0 0,7 4-152 0 0,0-4-32 0 0,-1 0-8 0 0,1 0-296 0 0,4 0-56 0 0,1 0-16 0 0,-1 0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6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17 5064 0 0,'0'0'448'0'0,"4"4"-352"0"0,3-4-96 0 0,9 0 0 0 0,7 0 928 0 0,-7-4 160 0 0,1-2 40 0 0,-1 6 8 0 0,7 0-688 0 0,12-4-144 0 0,-2 4-24 0 0,-1 0-8 0 0,8 0-272 0 0,-8 0 0 0 0,40 0 0 0 0,-20-7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1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0,'0'0'6478'0'0,"2"2"-5922"0"0,14 19 613 0 0,1 2 68 0 0,4 11-199 0 0,-19-31-982 0 0,0 1 0 0 0,0-1 0 0 0,0 0 0 0 0,0 1 0 0 0,-1-1 0 0 0,0 1-1 0 0,0 0 1 0 0,0-1 0 0 0,0 1 0 0 0,0 4 0 0 0,6 17 35 0 0,-6-22-43 0 0,-1-1 1 0 0,1 1-1 0 0,0 0 1 0 0,-1 0 0 0 0,1 0-1 0 0,-1-1 1 0 0,0 5 0 0 0,2 14-797 0 0,4-8-4229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6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4608 0 0,'0'0'208'0'0,"2"0"-9"0"0,81-1 2578 0 0,148 6 605 0 0,-152-5-3348 0 0,-50 0-34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7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2304 0 0,'0'0'5285'0'0,"2"0"-4588"0"0,212-5 1711 0 0,-155 5-2353 0 0,20-1 10 0 0,-26 3-2954 0 0,-20 2-508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7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6768 0 0,'0'0'701'0'0,"3"1"-482"0"0,6 1-116 0 0,0 1 1 0 0,0-1 0 0 0,1-1-1 0 0,-1 0 1 0 0,0 0-1 0 0,17-1 1 0 0,-4-2-64 0 0,1 1 0 0 0,28 2 0 0 0,21-1 259 0 0,0-9-2593 0 0,-34 4-508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8.0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6448 0 0,'12'0'685'0'0,"110"-4"1782"0"0,58 13-1134 0 0,-99-3-1034 0 0,-15 2-3386 0 0,-32-7-410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8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20 6824 0 0,'0'0'614'0'0,"2"-1"-504"0"0,34-12 1064 0 0,-31 12-535 0 0,142-3 1192 0 0,-116 4-1806 0 0,0 1-1 0 0,50 8 1 0 0,-56-5 18 0 0,8-4-32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8.7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 2304 0 0,'2'0'101'0'0,"4"0"-52"0"0,28-5 25 0 0,-27 4 669 0 0,0 0 0 0 0,1 0-1 0 0,9 1 1 0 0,-11 1-317 0 0,0-1-1 0 0,0-1 1 0 0,0 1-1 0 0,9-3 0 0 0,-5 1-237 0 0,-1 1-1 0 0,1 0 0 0 0,0 1 0 0 0,0-1 1 0 0,0 2-1 0 0,0-1 0 0 0,14 4 0 0 0,7 0-167 0 0,6 0-51 0 0,60 3-612 0 0,-76-7-2403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10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 11720 0 0,'0'0'264'0'0,"1"-12"642"0"0,5 6 5483 0 0,5 14-5325 0 0,-11-7-1016 0 0,1 0 0 0 0,-1 0 0 0 0,1 0-1 0 0,-1 0 1 0 0,1-1 0 0 0,-1 1 0 0 0,1 0-1 0 0,-1 0 1 0 0,0 0 0 0 0,0 0-1 0 0,1 1 1 0 0,-1-1 0 0 0,0 1 0 0 0,2 8 239 0 0,1-2-252 0 0,0-1-1 0 0,-1 1 1 0 0,0 1-1 0 0,2 10 0 0 0,-2-1 88 0 0,-1-12 43 0 0,0 1 0 0 0,0-1-1 0 0,-1 1 1 0 0,0 0 0 0 0,0-1 0 0 0,-1 1 0 0 0,-2 12-1 0 0,1-12-38 0 0,1 1-1 0 0,0-1 1 0 0,0 10-1 0 0,1-10-187 0 0,0 0 0 0 0,-1 0 0 0 0,0 0 0 0 0,-3 10 0 0 0,-3 17-100 0 0,6-25 187 0 0,-1 1 0 0 0,-4 12 1 0 0,-7 31 160 0 0,13-53-181 0 0,0 0 0 0 0,0 0-1 0 0,0 0 1 0 0,0 0-1 0 0,0 0 1 0 0,0 0 0 0 0,0 0-1 0 0,0 0 1 0 0,0 0 0 0 0,0 0-1 0 0,0 0 1 0 0,0 0-1 0 0,0 0 1 0 0,0 0 0 0 0,1 0-1 0 0,-1 0 1 0 0,0 0 0 0 0,0 0-1 0 0,0 0 1 0 0,0 0-1 0 0,0 0 1 0 0,0 0 0 0 0,0 0-1 0 0,0 0 1 0 0,0 1 0 0 0,0-1-1 0 0,0 0 1 0 0,0 0 0 0 0,0 0-1 0 0,0 0 1 0 0,0 0-1 0 0,0 0 1 0 0,0 0 0 0 0,0 0-1 0 0,0 0 1 0 0,0 0 0 0 0,0 0-1 0 0,0 0 1 0 0,0 0-1 0 0,0 0 1 0 0,0 0 0 0 0,0 0-1 0 0,0 0 1 0 0,0 0 0 0 0,0 0-1 0 0,0 0 1 0 0,0 1-1 0 0,0-1 1 0 0,0 0 0 0 0,0 0-1 0 0,0 0 1 0 0,0 0 0 0 0,0 0-1 0 0,0 0 1 0 0,0 0 0 0 0,0 0-1 0 0,0 0 1 0 0,5-6 105 0 0,11-14-87 0 0,-9 11 54 0 0,5-7-94 0 0,-1 0-1 0 0,-1-1 1 0 0,-1 0-1 0 0,0-1 1 0 0,9-25 0 0 0,-14 32 14 0 0,34-59 3 0 0,-34 63 0 0 0,-1 1 0 0 0,1 0 0 0 0,7-8 0 0 0,6-13 0 0 0,-13 22 0 0 0,-1 0 0 0 0,0 0 0 0 0,1 1 0 0 0,0 0 0 0 0,0-1 0 0 0,9-6 0 0 0,13-14 0 0 0,-26 25 0 0 0,0-1 0 0 0,0 1 0 0 0,1 0 0 0 0,-1-1 0 0 0,0 1 0 0 0,0 0 0 0 0,1-1 0 0 0,-1 1 0 0 0,0 0 0 0 0,0 0 0 0 0,1-1 0 0 0,-1 1 0 0 0,0 0 0 0 0,1 0 0 0 0,-1 0 0 0 0,0 0 0 0 0,1-1 0 0 0,-1 1 0 0 0,0 0 0 0 0,1 0 0 0 0,-1 0 0 0 0,0 0 0 0 0,1 0 0 0 0,-1 0 0 0 0,1 0 0 0 0,-1 0 0 0 0,0 0 0 0 0,1 0 0 0 0,-1 0 0 0 0,0 0 0 0 0,1 0 0 0 0,-1 0 0 0 0,1 0 0 0 0,-1 1 0 0 0,0-1 0 0 0,1 0 0 0 0,-1 0 0 0 0,0 0 0 0 0,1 0 0 0 0,-1 1 0 0 0,0-1 0 0 0,0 0 0 0 0,1 0 0 0 0,-1 1 0 0 0,0-1 0 0 0,0 0 0 0 0,1 1 0 0 0,-1-1 0 0 0,0 0 0 0 0,0 0 0 0 0,0 1 0 0 0,1-1 0 0 0,-1 0 0 0 0,0 1 0 0 0,0-1 0 0 0,0 1 0 0 0,0 0 0 0 0,1-1 0 0 0,9 16 0 0 0,-9-9 0 0 0,-2-3 0 0 0,3 13 60 0 0,-2 1 0 0 0,0 0-1 0 0,0 0 1 0 0,-5 18 0 0 0,5-31 11 0 0,-1 0 1 0 0,1 0 0 0 0,0 0-1 0 0,0 6 1 0 0,1 17-86 0 0,-1-27-99 0 0,3 11-225 0 0,-3-11 335 0 0,0-1 0 0 0,0 0 0 0 0,0 0 0 0 0,0 0-1 0 0,0 0 1 0 0,0 0 0 0 0,0 0 0 0 0,0 0 0 0 0,0 0-1 0 0,0 1 1 0 0,0-1 0 0 0,1 0 0 0 0,-1 0 0 0 0,0 0-1 0 0,0 0 1 0 0,0 0 0 0 0,0 0 0 0 0,0 0 0 0 0,0 0 0 0 0,0 0-1 0 0,0 1 1 0 0,0-1 0 0 0,0 0 0 0 0,0 0 0 0 0,0 0-1 0 0,1 0 1 0 0,-1 0 0 0 0,0 0 0 0 0,0 0 0 0 0,0 0-1 0 0,0 0 1 0 0,0 0 0 0 0,0 0 0 0 0,0 0 0 0 0,1 0 0 0 0,-1 0-1 0 0,0 0 1 0 0,0 0 0 0 0,0 0 0 0 0,0 0 0 0 0,0 0-1 0 0,0 0 1 0 0,0 0 0 0 0,0 0 0 0 0,1 0 0 0 0,3 0 100 0 0,0-1 1 0 0,0 1-1 0 0,0-1 1 0 0,-1 0 0 0 0,1 0-1 0 0,0 0 1 0 0,0-1 0 0 0,-1 1-1 0 0,1-1 1 0 0,0 0 0 0 0,-1 0-1 0 0,0 0 1 0 0,5-5-1 0 0,4-3-37 0 0,-1-1-1 0 0,13-15 0 0 0,-8 7-494 0 0,40-44 1139 0 0,-42 43-1092 0 0,-13 18 293 0 0,1 0-1 0 0,-1 0 1 0 0,0 0 0 0 0,1 0 0 0 0,-1 0 0 0 0,1 0 0 0 0,0 0-1 0 0,0 0 1 0 0,0 1 0 0 0,-1-1 0 0 0,2 1 0 0 0,1-2 0 0 0,-2 2 1247 0 0,-1 3-779 0 0,1 2-515 0 0,1 1 0 0 0,-1-1 0 0 0,-1 1 0 0 0,1 0 0 0 0,-1-1 0 0 0,1 1 0 0 0,-2 0 0 0 0,2 6 0 0 0,-2 41 663 0 0,-1-39-336 0 0,1 1 0 0 0,3 20 1 0 0,-1-12-523 0 0,3 18-451 0 0,-5-37 748 0 0,1-1 1 0 0,0 1 0 0 0,0 0-1 0 0,0-1 1 0 0,0 1 0 0 0,0 0-1 0 0,0-1 1 0 0,1 0 0 0 0,-1 1 0 0 0,4 3-1 0 0,-3-5-28 0 0,0 1-1 0 0,0-1 1 0 0,0 0 0 0 0,0 0-1 0 0,1 0 1 0 0,-1 0-1 0 0,0 0 1 0 0,1-1 0 0 0,-1 1-1 0 0,0-1 1 0 0,1 1-1 0 0,-1-1 1 0 0,1 0 0 0 0,-1 0-1 0 0,1 0 1 0 0,-1 0-1 0 0,0-1 1 0 0,1 1 0 0 0,-1-1-1 0 0,1 1 1 0 0,-1-1-1 0 0,3-1 1 0 0,16-3-7798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9.1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6648 0 0,'0'0'505'0'0,"2"0"-346"0"0,174-4 2071 0 0,-80-4-2086 0 0,3-1-368 0 0,-53 9-2478 0 0,-20-4-210 0 0</inkml:trace>
  <inkml:trace contextRef="#ctx0" brushRef="#br0" timeOffset="1">669 11 6448 0 0,'0'0'1554'0'0,"2"0"-584"0"0,4 2-696 0 0,1-1 1 0 0,-1 0 0 0 0,1 0-1 0 0,0 0 1 0 0,-1-1 0 0 0,1 0 0 0 0,9-1-1 0 0,10 0-235 0 0,38-3-207 0 0,38-3 286 0 0,25 3-939 0 0,-98 4-2892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9.4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4 8288 0 0,'-19'0'190'0'0,"15"0"253"0"0,6 0-186 0 0,204-4 1805 0 0,-127 6-2062 0 0,11 0-120 0 0,-31-5-2847 0 0,-38 2-530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09.8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 3680 0 0,'0'0'5184'0'0,"3"1"-4344"0"0,11 3-407 0 0,0-1 1 0 0,0-1 0 0 0,0 0-1 0 0,1-1 1 0 0,-1 0 0 0 0,27-3-1 0 0,4 0-212 0 0,165-7-21 0 0,-171 6-200 0 0,-22 2 0 0 0,32-6 0 0 0,-26 3-874 0 0,0 0-3492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0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3224 0 0,'3'0'240'0'0,"14"-1"2300"0"0,29-5 1 0 0,-28 3-1073 0 0,31-1 1 0 0,-26 4-1533 0 0,6-1 350 0 0,-1 2 1 0 0,56 8-1 0 0,-51-8-893 0 0,-17-1 281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0.5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3224 0 0,'0'0'1984'0'0,"1"0"-111"0"0,55-2 3386 0 0,4 0-4567 0 0,4-3-436 0 0,5 0-282 0 0,-6 5-542 0 0,-37 0-2689 0 0,-3 0-804 0 0</inkml:trace>
  <inkml:trace contextRef="#ctx0" brushRef="#br0" timeOffset="1">686 1 456 0 0,'0'0'9624'0'0,"2"0"-9091"0"0,2 1-441 0 0,0 0 0 0 0,0 0 0 0 0,0 0 1 0 0,1-1-1 0 0,-1 1 0 0 0,6-1 0 0 0,-5-1-93 0 0,0 2 1 0 0,1-1-1 0 0,-1 0 0 0 0,9 3 0 0 0,-5-1 28 0 0,-1 0-1 0 0,1 0 1 0 0,15 0-1 0 0,-1-1-2926 0 0,-1 0-728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1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8032 0 0,'0'0'726'0'0,"0"2"-595"0"0,4 101 5380 0 0,-5-93-5448 0 0,0 1 1 0 0,0-1 0 0 0,-4 13-1 0 0,2-13-32 0 0,1 1-1 0 0,0-1 0 0 0,0 15 1 0 0,1 1-160 0 0,0-16-33 0 0,1 0 0 0 0,0 0-1 0 0,1 0 1 0 0,2 18 0 0 0,6 3-396 0 0,-3-5-8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2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 0 8088 0 0,'0'0'3038'0'0,"-1"14"-2268"0"0,-11 18-427 0 0,7-20-309 0 0,1 0 0 0 0,0 1 0 0 0,0-1 0 0 0,1 1 0 0 0,1 0 0 0 0,-2 18 0 0 0,4-29-78 0 0,2 46-165 0 0,1-27-2998 0 0,-2-7-674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12.4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7688 0 0,'0'0'1408'0'0,"1"2"-766"0"0,1 2-267 0 0,-1 0-1 0 0,1 0 0 0 0,-1 0 1 0 0,0 1-1 0 0,0-1 1 0 0,-1 1-1 0 0,1-1 0 0 0,-1 7 1 0 0,4 4-200 0 0,-1-6-178 0 0,-2-9-10 0 0,0 6-69 0 0,0-1 0 0 0,0 0 0 0 0,0 1-1 0 0,0-1 1 0 0,-1 0 0 0 0,0 11 0 0 0,-1-7-2980 0 0</inkml:trace>
  <inkml:trace contextRef="#ctx0" brushRef="#br0" timeOffset="1">112 324 3224 0 0,'0'0'288'0'0,"0"14"-288"0"0,6 1 3208 0 0,-6-1-1440 0 0,0 3 688 0 0,0-3-2000 0 0,0 0-40 0 0,-6 1-5104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36.3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1 144 4608 0 0,'0'0'224'0'0,"2"0"-96"0"0,24-1-11 0 0,-14 0-68 0 0,-1 1 1 0 0,1 0 0 0 0,0 1 0 0 0,-1 0 0 0 0,15 3 0 0 0,-17-2 59 0 0,0 0-1 0 0,1-1 1 0 0,14 0 0 0 0,13 2 110 0 0,-33-2-202 0 0,0-1-1 0 0,0 0 0 0 0,-1 0 0 0 0,1 0 0 0 0,0 0 0 0 0,0-1 0 0 0,3 0 0 0 0,20-3 93 0 0,5 3 311 0 0,0-2 0 0 0,55-12 0 0 0,-63 12-111 0 0,44-2 0 0 0,-22 3-87 0 0,56-2 123 0 0,14-1 22 0 0,-84 4-282 0 0,-18 0-145 0 0,23-2 0 0 0,-5-1-16 0 0,0 1-1 0 0,39 2 1 0 0,28-2 84 0 0,-35-2-13 0 0,72-9 290 0 0,82-11-373 0 0,-102 15 88 0 0,18 0 0 0 0,-51 6 0 0 0,22 1 12 0 0,-21 1 93 0 0,3 1-124 0 0,29-3-31 0 0,-2 1 50 0 0,154-14 0 0 0,14 27 0 0 0,-148-2 48 0 0,-2-1 0 0 0,195-3-144 0 0,-193 3 96 0 0,-51 0 0 0 0,125 9 0 0 0,-85-9 0 0 0,-58-6 0 0 0,-20 1-3 0 0,53 3 20 0 0,43 6 57 0 0,-17 3-135 0 0,-50-4 34 0 0,220 7 89 0 0,-139-10-55 0 0,112 8-7 0 0,145 10-61 0 0,-283-21 96 0 0,26 2 10 0 0,-23 4-77 0 0,46 5-16 0 0,123-1-16 0 0,198-10 64 0 0,-418 0 13 0 0,-43-2 7 0 0,40-2 0 0 0,320-7-14 0 0,-253 8-9 0 0,-58 0 16 0 0,216-10 99 0 0,-199 3-99 0 0,-5 2-69 0 0,172-3 91 0 0,-174 8-114 0 0,320-5-7 0 0,4-7 86 0 0,-213 2 47 0 0,-52 0 34 0 0,62-1-145 0 0,-130 4 48 0 0,139 3 91 0 0,-31 2-14 0 0,337-4-150 0 0,-365 5 74 0 0,33-8 39 0 0,-2 0 0 0 0,-22 3-81 0 0,77 2 159 0 0,210 7-282 0 0,-288-4 187 0 0,197 4 41 0 0,-98-8 73 0 0,-56 8-194 0 0,-122 0 129 0 0,-43-1-32 0 0,6 1-56 0 0,19 1-16 0 0,322 3 36 0 0,-266-2-27 0 0,-3-1 18 0 0,30 1 111 0 0,-56-6-80 0 0,263 5-110 0 0,-294-3 100 0 0,103 10 0 0 0,29 13 0 0 0,-116-12 0 0 0,-38-8 0 0 0,31 1 0 0 0,-51-5 0 0 0,-1 2 0 0 0,0 2 0 0 0,39 10 0 0 0,-58-13 0 0 0,0 0 0 0 0,13 0 0 0 0,22 4 0 0 0,157 41 0 0 0,-145-35 59 0 0,9 1 31 0 0,2 3-77 0 0,-43-11-14 0 0,29 10 0 0 0,57 17 1 0 0,-68-20 0 0 0,84 33 0 0 0,-99-33-39 0 0,1-1 1 0 0,44 8-1 0 0,26 8-29 0 0,-87-22 68 0 0,91 34 0 0 0,-23-6 0 0 0,42 9 0 0 0,-43-16 0 0 0,268 108 1097 0 0,-279-98-67 0 0,29 11-972 0 0,-17-12-718 0 0,21 8 415 0 0,19 5 1025 0 0,-108-41-715 0 0,-1-2-175 0 0,28 6 0 0 0,-28-9-7 0 0,-2 2 0 0 0,1-1 0 0 0,13 7 0 0 0,109 46 76 0 0,-81-36 43 0 0,70 37 0 0 0,-102-45-2 0 0,-6-4 0 0 0,18 12 0 0 0,27 18 1 0 0,-10-7-18 0 0,31 15-83 0 0,-21-12 56 0 0,5 2 44 0 0,-33-18 113 0 0,53 37 0 0 0,-14-3 554 0 0,-4 4-952 0 0,-58-49 267 0 0,-1 0 0 0 0,19 11 1 0 0,15 10 286 0 0,32 23-10 0 0,-43-30-245 0 0,43 36 1 0 0,-36-26-94 0 0,-26-22 96 0 0,0 0 1 0 0,-1 1 0 0 0,18 20 0 0 0,35 39-98 0 0,-52-54 106 0 0,16 14-1 0 0,-17-17-24 0 0,0-1-1 0 0,18 25 1 0 0,-26-31-14 0 0,0 0 1 0 0,0 0-1 0 0,10 7 1 0 0,-8-7 11 0 0,-1 0 0 0 0,0-1 0 0 0,6 10 1 0 0,2 2 11 0 0,0 0 1 0 0,17 15 0 0 0,-15-16 46 0 0,22 26 1 0 0,-25-25-59 0 0,2 5 0 0 0,2 0 0 0 0,25 24 0 0 0,-27-30 0 0 0,0 0 0 0 0,17 26 0 0 0,-18-22 0 0 0,28 30 0 0 0,15 15 0 0 0,-8-8 0 0 0,2 0-38 0 0,-25-26 44 0 0,35 32 0 0 0,-48-50-19 0 0,-1 1 0 0 0,0 1 0 0 0,-1 0 1 0 0,0 1-1 0 0,-2-1 0 0 0,9 21 0 0 0,8 11-15 0 0,-15-27 28 0 0,-2 0 0 0 0,9 27 0 0 0,-7-17 0 0 0,2 13 0 0 0,-9-30 0 0 0,0-1 0 0 0,1 0 0 0 0,8 19 0 0 0,43 86 0 0 0,-40-85 0 0 0,-2 1 0 0 0,10 34 0 0 0,-14-43 0 0 0,-8-20 0 0 0,1 0 0 0 0,-1 1 0 0 0,0-1 0 0 0,0 1 0 0 0,1 6 0 0 0,9 43 0 0 0,-5-33 0 0 0,-5-18 0 0 0,0 1 0 0 0,0 0 0 0 0,0-1 0 0 0,-1 1 0 0 0,1 0 0 0 0,-1 0 0 0 0,0 4 0 0 0,11 132 0 0 0,-11 92 200 0 0,-6-161 33 0 0,1-13-13 0 0,5-45-188 0 0,-1 0 0 0 0,-4 14 0 0 0,3-13 57 0 0,0-1 0 0 0,0 15 0 0 0,1-7 126 0 0,-7 37 0 0 0,2-21-29 0 0,-1 13 102 0 0,2-4-324 0 0,-13 50 0 0 0,13-64-25 0 0,5-26 81 0 0,-1 1 0 0 0,0 0 0 0 0,-2 9 1 0 0,-1-2 2 0 0,1 1 1 0 0,1-1 0 0 0,0 1 0 0 0,1-1 0 0 0,1 20 0 0 0,-1-13-72 0 0,-2 23 1 0 0,-3 48-85 0 0,4-75 132 0 0,1 24 0 0 0,-1 3 0 0 0,1-21 0 0 0,0-13 0 0 0,1-1 0 0 0,-4 16 0 0 0,0-7 0 0 0,-3 32 0 0 0,6-34 0 0 0,-1 0 0 0 0,-7 28 0 0 0,-4 4 0 0 0,8-27 0 0 0,0-1 0 0 0,-10 23 0 0 0,12-36 0 0 0,1-1 0 0 0,1 1 0 0 0,-1-1 0 0 0,1 1 0 0 0,-1 6 0 0 0,-5 20 0 0 0,-38 120 76 0 0,42-141-40 0 0,-1 0 1 0 0,-9 16 0 0 0,8-16-30 0 0,-9 22 0 0 0,-7 28-87 0 0,6-20 80 0 0,6-19 0 0 0,3-8 0 0 0,-14 25 0 0 0,-4 8 0 0 0,-15 27 0 0 0,31-58 0 0 0,-17 26 0 0 0,-3 5 0 0 0,-20 40 0 0 0,37-68 0 0 0,8-15 0 0 0,1 1 0 0 0,0-1 0 0 0,0 0 0 0 0,-2 7 0 0 0,1-3 0 0 0,-1 1 0 0 0,0-1 0 0 0,-1 0 0 0 0,-7 12 0 0 0,6-11 0 0 0,0 0 0 0 0,1 0 0 0 0,-6 13 0 0 0,5-7 15 0 0,-14 25 0 0 0,12-27-4 0 0,1 1 0 0 0,-7 19 1 0 0,12-27-12 0 0,-1-1 0 0 0,1 0 0 0 0,-1 0 0 0 0,0 0 0 0 0,-5 5 0 0 0,5-5 0 0 0,0-1 0 0 0,0 1 0 0 0,0 0 0 0 0,-3 8 0 0 0,-25 55 135 0 0,6-16-26 0 0,22-46-91 0 0,1-1 0 0 0,-2 0 0 0 0,-6 9 0 0 0,7-10-5 0 0,0 1 0 0 0,-1-1 0 0 0,2 1 0 0 0,-1 0 0 0 0,-2 5 0 0 0,-1 8 26 0 0,-1-1 0 0 0,-13 22 1 0 0,12-18-40 0 0,7-19 0 0 0,1 1 0 0 0,-1-1 0 0 0,0 1 0 0 0,0-1 0 0 0,0 0 0 0 0,-3 4 0 0 0,0 3 0 0 0,-1-1 0 0 0,-4 14 0 0 0,5-12 0 0 0,-2 5 19 0 0,6-12-13 0 0,-1-1-1 0 0,0 0 1 0 0,0 0-1 0 0,0 0 1 0 0,0 0-1 0 0,0 0 1 0 0,-3 3 0 0 0,2-2 7 0 0,1 0 0 0 0,-1 0 1 0 0,1 1-1 0 0,0-1 1 0 0,-1 0-1 0 0,0 7 1 0 0,1-6 4 0 0,0-1 1 0 0,0 1-1 0 0,0 0 1 0 0,-1-1-1 0 0,1 1 1 0 0,-4 5 0 0 0,-6 20 362 0 0,6-21-148 0 0,3-6-162 0 0,1 0 1 0 0,0 0-1 0 0,-1-1 0 0 0,1 1 0 0 0,0 0 0 0 0,0 0 0 0 0,0 3 1 0 0,-4 6-29 0 0,2-9-33 0 0,0 1-19 0 0,0 9-3 0 0,1-8 10 0 0,0 0 1 0 0,-1 1 0 0 0,1-1 0 0 0,-1-1 0 0 0,-3 5 0 0 0,3-4 280 0 0,-2 3-111 0 0,1 0 0 0 0,-8 15 0 0 0,12-21-167 0 0,0-1 0 0 0,0 0 0 0 0,0 1 0 0 0,-1-1 1 0 0,1 0-1 0 0,0 1 0 0 0,0-1 0 0 0,0 0 0 0 0,0 1 1 0 0,-1-1-1 0 0,1 0 0 0 0,0 0 0 0 0,0 1 1 0 0,-1-1-1 0 0,1 0 0 0 0,0 0 0 0 0,-1 1 0 0 0,1-1 1 0 0,0 0-1 0 0,-1 0 0 0 0,1 0 0 0 0,0 0 1 0 0,-1 1-1 0 0,1-1 0 0 0,-1 0 0 0 0,1 0-10 0 0,-1 0 0 0 0,1 0-1 0 0,0 0 1 0 0,-1 0 0 0 0,1 0-1 0 0,0 1 1 0 0,-1-1 0 0 0,1 0-1 0 0,0 0 1 0 0,-1 0 0 0 0,1 1-1 0 0,0-1 1 0 0,0 0 0 0 0,-1 0-1 0 0,1 1 1 0 0,0-1 0 0 0,0 0-1 0 0,0 0 1 0 0,-1 1 0 0 0,1-1-1 0 0,0 0 1 0 0,0 1 0 0 0,0-1-1 0 0,0 0 1 0 0,0 1 0 0 0,-1-1-1 0 0,1 0 1 0 0,0 1 0 0 0,0 0 0 0 0,0 2-54 0 0,-9 16-233 0 0,-7 0 263 0 0,9-9 33 0 0,6-6 0 0 0,1-3 0 0 0,0 0 0 0 0,0 0 0 0 0,-1 0 0 0 0,1 0 0 0 0,0 0 0 0 0,-1 0 0 0 0,1 0 0 0 0,-1 0 0 0 0,1 0 0 0 0,-1 0 0 0 0,0 0 0 0 0,1-1 0 0 0,-1 1 0 0 0,0 0 0 0 0,1 0 0 0 0,-1-1 0 0 0,0 1 0 0 0,-1 0 0 0 0,-2 1 0 0 0,-13 24 0 0 0,14-23 17 0 0,-7 20 155 0 0,3-10 168 0 0,6-10-206 0 0,-1 0 0 0 0,0 0 0 0 0,1 0 0 0 0,-1 0 0 0 0,1 0 0 0 0,0 0 0 0 0,0 0 0 0 0,1 1 0 0 0,-2 5 0 0 0,2-8-167 0 0,0 0-1 0 0,0 0 1 0 0,0 0 0 0 0,0 0-1 0 0,0 1 1 0 0,0-1 0 0 0,0 0 0 0 0,0 0-1 0 0,-1 0 1 0 0,1 0 0 0 0,-1 0 0 0 0,1 0-1 0 0,-1 0 1 0 0,0 1 0 0 0,-13 28-305 0 0,9-18 337 0 0,-1 8 54 0 0,6-18-7 0 0,0 0 37 0 0,0-2-68 0 0,0 0 1 0 0,-1 0-1 0 0,1 0 1 0 0,0 1-1 0 0,-1-1 1 0 0,1 0-1 0 0,0 0 1 0 0,0 1-1 0 0,-1-1 1 0 0,1 0-1 0 0,0 0 1 0 0,0 1-1 0 0,0-1 1 0 0,-1 0 0 0 0,1 1-1 0 0,0-1 1 0 0,0 1-1 0 0,0-1 1 0 0,0 0-1 0 0,0 1 1 0 0,0-1-1 0 0,-1 0 1 0 0,1 1-1 0 0,0-1 1 0 0,0 1-1 0 0,0-1 1 0 0,0 1-1 0 0,-1 12 286 0 0,1-13-354 0 0,0 2 933 0 0,0 0-826 0 0,0 5 2 0 0,0-6 970 0 0,0-21-1394 0 0,-4-73 480 0 0,4 88-90 0 0,-1 0 1 0 0,0 0-1 0 0,0 0 0 0 0,-2-7 0 0 0,2 7 8 0 0,-1 0 1 0 0,1 0 0 0 0,0-1 0 0 0,0-7-1 0 0,-3-43 42 0 0,3 51-72 0 0,1 1 0 0 0,-1 0 0 0 0,1 0 0 0 0,-1 0 0 0 0,-3-6 0 0 0,3 6 0 0 0,0 0 0 0 0,0 0 0 0 0,0 0 0 0 0,0 0 0 0 0,0-6 0 0 0,0 0 0 0 0,-2-4 0 0 0,4 10 0 0 0,1 1 0 0 0,-1-2 232 0 0,0 0-1 0 0,0 0 1 0 0,-1 0-1 0 0,0 0 1 0 0,-1-9-1 0 0,0-19 376 0 0,1 31-660 0 0,0 4 58 0 0,6 42 19 0 0,-12 30-196 0 0,-4 3 172 0 0,10-72 21 0 0,-1-1 0 0 0,1 0 0 0 0,-1 0-1 0 0,0 0 1 0 0,-2 6 0 0 0,1-6 2 0 0,1 0 1 0 0,0 0 0 0 0,0 0 0 0 0,1 0-1 0 0,-1 5 1 0 0,1-6-18 0 0,0 6-27 0 0,-1 0 0 0 0,0 0 1 0 0,0 0-1 0 0,-1 1 0 0 0,-5 15 0 0 0,5-22 46 0 0,0 0-5 0 0,1 14 54 0 0,2-13-127 0 0,5 3 39 0 0,4-6 14 0 0,7-6 0 0 0,-14 2 0 0 0,-1 1 0 0 0,13-11 17 0 0,14-13 30 0 0,-13 11-47 0 0,-14 13 0 0 0,1 0 0 0 0,-1 0 0 0 0,0 0 0 0 0,0 0 0 0 0,1-1 0 0 0,1-4 0 0 0,0 3 0 0 0,-1 0 0 0 0,0 0 0 0 0,1 0 0 0 0,0 0 0 0 0,6-4 0 0 0,11-13 0 0 0,26-29 0 0 0,-41 44 0 0 0,0 1 0 0 0,0-1 0 0 0,1 1 0 0 0,0 1 0 0 0,0-1 0 0 0,14-6 0 0 0,-9 4 0 0 0,-7 5 30 0 0,-14 7 61 0 0,-13 8 238 0 0,12-8-52 0 0,-1-1 0 0 0,1 0 1 0 0,-1-1-1 0 0,-15 3 0 0 0,2 0-57 0 0,21-5-226 0 0,1-1 0 0 0,-1 1 0 0 0,0-1 0 0 0,0 0 0 0 0,0 0 0 0 0,0-1 0 0 0,0 1 0 0 0,0 0 0 0 0,1-1 0 0 0,-4-1 0 0 0,-15-1-121 0 0,17 3 47 0 0,-4-2-143 0 0,-6-3-190 0 0,13 4 1188 0 0,12 2-2439 0 0,0-1 1831 0 0,1 1 0 0 0,16-2 0 0 0,-3 0-218 0 0,-14 0-153 0 0,0 0 0 0 0,15-3-1 0 0,-6 0-332 0 0,-18 4 236 0 0,0 0 0 0 0,0-1 0 0 0,0 1 0 0 0,1-1 1 0 0,-1 1-1 0 0,0-1 0 0 0,3-2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37.1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1376 0 0,'0'0'5705'0'0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16.8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0 920 0 0,'0'0'10208'0'0,"2"3"-9952"0"0,0 0-148 0 0,-1 1 1 0 0,1 0 0 0 0,-1 0 0 0 0,0 0 0 0 0,1 0-1 0 0,-2 0 1 0 0,1 0 0 0 0,0 0 0 0 0,-1 0 0 0 0,0 0-1 0 0,0 0 1 0 0,0 0 0 0 0,0 0 0 0 0,-2 8 0 0 0,0-4 60 0 0,0-1 1 0 0,0 1 0 0 0,1 0-1 0 0,1 1 1 0 0,-1-1 0 0 0,1 0-1 0 0,2 12 1 0 0,-1 8 33 0 0,-1-2-106 0 0,1 2-43 0 0,-2 0 0 0 0,-4 28-1 0 0,3-42-44 0 0,2 0-1 0 0,-1-1 0 0 0,2 1 1 0 0,2 22-1 0 0,1 17 4 0 0,-3-36 4 0 0,1-1 1 0 0,5 27 0 0 0,-3-26 5 0 0,-1 0 1 0 0,1 26-1 0 0,-4-36 12 0 0,1 0 0 0 0,0-1-1 0 0,3 12 1 0 0,-2-12-5 0 0,-1 0 0 0 0,0 1 0 0 0,1 10 0 0 0,4 34 195 0 0,-6 53 2 0 0,0-79-172 0 0,1 3-54 0 0,0-18 0 0 0,-1 0 0 0 0,-1 20 0 0 0,-1-6 0 0 0,1-1 0 0 0,4 46 0 0 0,0-1 0 0 0,-7 55 0 0 0,8-93 10 0 0,1-4 44 0 0,-3-13-54 0 0,4 51 0 0 0,-6-55-66 0 0,1 0 0 0 0,3 13 0 0 0,-2-13-3 0 0,-1 0-1 0 0,1 13 1 0 0,4 28 469 0 0,0 2-378 0 0,-6-28-22 0 0,1 0 0 0 0,-2 0 0 0 0,-4 30 0 0 0,4-47 0 0 0,1 1 0 0 0,0 0 0 0 0,0-1 0 0 0,3 16 0 0 0,0 13 0 0 0,1-4 13 0 0,-3-28-7 0 0,0 1-1 0 0,-1 0 1 0 0,1 0 0 0 0,-1 0-1 0 0,0-1 1 0 0,-2 10 0 0 0,1-3-3 0 0,0-1 1 0 0,0 1-1 0 0,2 19 0 0 0,-1-18-4 0 0,0 0 0 0 0,-2 21 1 0 0,0-17-45 0 0,1 0 1 0 0,2 25 0 0 0,0-6-50 0 0,3 58 274 0 0,3-27-607 0 0,-14 32 893 0 0,7 12-466 0 0,1-102-54 0 0,0 0 0 0 0,0 0 0 0 0,2 7 0 0 0,-1-6-9 0 0,0-1 1 0 0,-1 1 0 0 0,1 9-1 0 0,2 91 514 0 0,-1-82-632 0 0,-2-23 158 0 0,0 0 1 0 0,0 0-1 0 0,-1 0 1 0 0,1 1-1 0 0,-1-1 1 0 0,0 0-1 0 0,0 0 0 0 0,-2 7 1 0 0,-1 7 122 0 0,1 1 1 0 0,0-1-1 0 0,3 37 0 0 0,0-19-38 0 0,5 25-62 0 0,-6-57 0 0 0,0 5 0 0 0,0 0 0 0 0,0 0 0 0 0,-1 0 0 0 0,-3 11 0 0 0,3-12 0 0 0,0-1 0 0 0,0 1 0 0 0,1-1 0 0 0,0 0 0 0 0,1 10 0 0 0,0-8 0 0 0,-1 0 0 0 0,-1 17 0 0 0,-1-5 0 0 0,1 35 0 0 0,1-37 0 0 0,-2-1 0 0 0,1-16 0 0 0,1 1 0 0 0,0-1 0 0 0,-1 1 0 0 0,1-1 0 0 0,0 1 0 0 0,0-1 0 0 0,1 0 0 0 0,-1 1 0 0 0,0-1 0 0 0,2 4 0 0 0,-2-5 0 0 0,1 1 0 0 0,-1-1 0 0 0,0 0 0 0 0,1 1 0 0 0,-1-1 0 0 0,0 0 0 0 0,0 1 0 0 0,0-1 0 0 0,0 0 0 0 0,0 1 0 0 0,0-1 0 0 0,0 0 0 0 0,0 1 0 0 0,-1-1 0 0 0,1 0 0 0 0,-1 2 0 0 0,0 2 0 0 0,-1 0 0 0 0,1 0 0 0 0,1 0 0 0 0,-1 0 0 0 0,1 10 0 0 0,0-12 0 0 0,-1 1 0 0 0,1-1 0 0 0,0 0 0 0 0,-1 0 0 0 0,-1 5 0 0 0,0-1 0 0 0,0-1 0 0 0,1 0 0 0 0,0 1 0 0 0,1-1 0 0 0,-1 13 0 0 0,1-8 0 0 0,0-8 0 0 0,0 0 0 0 0,0 0 0 0 0,0 0 0 0 0,0 0 0 0 0,0 0 0 0 0,1 0 0 0 0,-1 0 0 0 0,1 0 0 0 0,2 4 0 0 0,-1-1 0 0 0,-1-1 0 0 0,0 0 0 0 0,2 11 0 0 0,1 6 0 0 0,-3-11 24 0 0,1 1 1 0 0,-2 0 0 0 0,1-1-1 0 0,-3 16 1 0 0,1 4 28 0 0,5 230 91 0 0,2-177-134 0 0,-4-57 3 0 0,1 1 1 0 0,1-1-1 0 0,12 43 0 0 0,-13-60-12 0 0,-3-8 0 0 0,0-1 0 0 0,0 0 1 0 0,1 0-1 0 0,-1 0 1 0 0,0 0-1 0 0,0 0 0 0 0,-1 1 1 0 0,1-1-1 0 0,0 0 1 0 0,0 0-1 0 0,0 0 1 0 0,-1 0-1 0 0,1 0 0 0 0,-1 2 1 0 0,0-2-19 0 0,1 0 0 0 0,-1 0 1 0 0,1 0-1 0 0,0 0 0 0 0,0 0 1 0 0,-1 0-1 0 0,1 0 0 0 0,0 1 0 0 0,0-1 1 0 0,0 0-1 0 0,0 0 0 0 0,0 0 1 0 0,0 0-1 0 0,1 2 0 0 0,3 10-872 0 0,-3-2-280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9:40.2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944 1 2472 0 0,'0'0'8893'0'0,"-2"1"-8802"0"0,-7 6 5 0 0,7-5 96 0 0,3-1-167 0 0,-1 0 1 0 0,0-1-1 0 0,0 1 1 0 0,0 0 0 0 0,0 0-1 0 0,0-1 1 0 0,0 1-1 0 0,0 0 1 0 0,0 0 0 0 0,0 0-1 0 0,0-1 1 0 0,0 1-1 0 0,-1 0 1 0 0,1 1 0 0 0,-3 7 66 0 0,2 3-15 0 0,1-9-68 0 0,0-1 470 0 0,0 1-248 0 0,4 71-110 0 0,-3-59 13 0 0,1-11-136 0 0,1 0 5 0 0,7 68-3 0 0,-10-68 0 0 0,-1 0 0 0 0,4 13 0 0 0,8 23 0 0 0,-9-38-13 0 0,-1 1 0 0 0,0-1 1 0 0,0 1-1 0 0,0-1 1 0 0,0 1-1 0 0,-1-1 0 0 0,1 1 1 0 0,-1-1-1 0 0,0 1 1 0 0,1 0-1 0 0,-1-1 1 0 0,0 5-1 0 0,-1-6 7 0 0,1 0 0 0 0,0 0 1 0 0,0 0-1 0 0,0 0 0 0 0,0 0 0 0 0,0 0 0 0 0,0-1 1 0 0,0 1-1 0 0,1 0 0 0 0,-1 0 0 0 0,0 0 0 0 0,0 0 1 0 0,1 0-1 0 0,0 1 0 0 0,1 3 0 0 0,0 1 8 0 0,0 0 0 0 0,0 0 0 0 0,-1 0 0 0 0,1 0-1 0 0,0 12 1 0 0,-1-10 48 0 0,0 1 15 0 0,0-1-1 0 0,4 14 0 0 0,-4-20-153 0 0,-1 111 22 0 0,-6-57 60 0 0,6-14 21 0 0,0-31 9 0 0,0 0 0 0 0,1-1 0 0 0,3 15 0 0 0,2 27 53 0 0,-4-42-89 0 0,-1 0 1 0 0,0 0-1 0 0,-1 0 1 0 0,-2 15-1 0 0,1 1-4 0 0,1-5 22 0 0,4 81 70 0 0,-2-71-125 0 0,-2 38 0 0 0,-1-43 11 0 0,1 0 0 0 0,5 30 1 0 0,-3-9 7 0 0,-1-34 14 0 0,2 23 1 0 0,6 49 16 0 0,-6-52 0 0 0,8 39 0 0 0,4 22 0 0 0,-8-48 0 0 0,-5-27 18 0 0,-1 24 1 0 0,0-2 20 0 0,5 44 117 0 0,-3-49-156 0 0,-3 59 0 0 0,-2-38 0 0 0,9 28 0 0 0,-3 34 122 0 0,2-27 134 0 0,-6 117-290 0 0,-6-146-190 0 0,4-36 224 0 0,-6 39 0 0 0,0-9 0 0 0,-2 16 25 0 0,-2-3 559 0 0,-5 15-345 0 0,15-70-239 0 0,-7 25 0 0 0,5-24 0 0 0,-3 27 0 0 0,-10 46-24 0 0,1-6-727 0 0,13-67 978 0 0,0 1 1 0 0,-10 25-1 0 0,5-16-266 0 0,2-3-315 0 0,-5 31 0 0 0,8-39 395 0 0,0-1 0 0 0,-9 23 0 0 0,-3 10 460 0 0,7-20-156 0 0,5-17-116 0 0,1 0 0 0 0,-3 15 0 0 0,-5 20-181 0 0,6-31-352 0 0,-4 25 1 0 0,5-24 281 0 0,-7 24 1 0 0,2-10 41 0 0,-4 18 171 0 0,5-22 8 0 0,-3 27 1 0 0,5-29-76 0 0,-8 30 1 0 0,5-24-86 0 0,-27 70-19 0 0,33-91 34 0 0,-1-1 0 0 0,-1 1 1 0 0,1-1-1 0 0,-7 10 1 0 0,-6 13 79 0 0,-45 97-374 0 0,23-50 118 0 0,10-3 122 0 0,26-71 16 0 0,0 1 0 0 0,1 0 0 0 0,-1-1 1 0 0,1 1-1 0 0,-1 6 0 0 0,2-6 13 0 0,-1-1 0 0 0,0 1 0 0 0,0-1 0 0 0,-1 1 0 0 0,-2 5 1 0 0,-26 54 145 0 0,15-31-67 0 0,-23 36 1 0 0,12-21-98 0 0,20-35-3 0 0,-1 0 1 0 0,0 0-1 0 0,0-1 0 0 0,-13 15 1 0 0,7-11-154 0 0,1 1 0 0 0,-14 25 0 0 0,5-9 17 0 0,7-7 431 0 0,11-17-259 0 0,-1-1 0 0 0,-8 13 0 0 0,-27 43-609 0 0,1-3 1238 0 0,29-44-522 0 0,7-12-132 0 0,0 0-1 0 0,0 0 1 0 0,-1-1-1 0 0,1 1 1 0 0,-6 5-1 0 0,3-4 18 0 0,-1 1 0 0 0,2 0-1 0 0,-9 11 1 0 0,2-1 14 0 0,5-7-24 0 0,0 0 0 0 0,1 0 0 0 0,0 0 0 0 0,0 1 1 0 0,-6 20-1 0 0,11-30-23 0 0,0 1 0 0 0,0-1 0 0 0,0 1 1 0 0,-1-1-1 0 0,1 0 0 0 0,0 1 0 0 0,0-1 0 0 0,-1 1 1 0 0,1-1-1 0 0,0 0 0 0 0,-1 1 0 0 0,1-1 0 0 0,0 0 1 0 0,-1 1-1 0 0,1-1 0 0 0,0 0 0 0 0,-1 0 0 0 0,1 1 0 0 0,-1-1 1 0 0,1 0-1 0 0,-1 0 0 0 0,-3 3 7 0 0,-4 18 89 0 0,7-17-63 0 0,0 1 1 0 0,-1-1-1 0 0,1 0 0 0 0,-4 6 0 0 0,3-7-28 0 0,1-1 3 0 0,0 0 0 0 0,0 0 1 0 0,0 0-1 0 0,0 0 1 0 0,0 0-1 0 0,0 0 1 0 0,1 0-1 0 0,-1 1 1 0 0,1-1-1 0 0,-1 0 0 0 0,1 0 1 0 0,0 1-1 0 0,0 3 1 0 0,0-5-8 0 0,0-1 0 0 0,0 1-1 0 0,0 0 1 0 0,0-1 0 0 0,0 1 0 0 0,0-1 0 0 0,0 1 0 0 0,-1-1 0 0 0,1 1 0 0 0,0 0 0 0 0,-1-1-1 0 0,1 1 1 0 0,0-1 0 0 0,-1 1 0 0 0,1-1 0 0 0,0 1 0 0 0,-1-1 0 0 0,1 0 0 0 0,-1 1-1 0 0,0 0 1 0 0,-4 4 35 0 0,5-2-31 0 0,0 0-5 0 0,-6 9 92 0 0,1-4-7 0 0,4-6-65 0 0,-1 1 0 0 0,1-1 0 0 0,-1 1 0 0 0,1-1 0 0 0,0 1 0 0 0,0 0 0 0 0,0-1 0 0 0,0 1 0 0 0,1 0 0 0 0,-1 4-1 0 0,0-5 190 0 0,-8 17-45 0 0,1 5-54 0 0,-5 14 218 0 0,12-35-310 0 0,0-1 235 0 0,1 0-192 0 0,0 5 3 0 0,0-4 10 0 0,-1 7-10 0 0,-4 1-43 0 0,4-9 1005 0 0,1-14-903 0 0,0 8-99 0 0,-1 0 0 0 0,1 1 0 0 0,0-1-1 0 0,1 0 1 0 0,-1 0 0 0 0,0 0-1 0 0,1 0 1 0 0,0 1 0 0 0,0-1 0 0 0,3-5-1 0 0,-2 4-2 0 0,0 0 0 0 0,0 0 0 0 0,-1 1 0 0 0,1-1 0 0 0,-1 0 0 0 0,0-1 0 0 0,0-5 0 0 0,0 5-8 0 0,-1 0 0 0 0,1 1-1 0 0,1-1 1 0 0,-1 0 0 0 0,4-7 0 0 0,0 2 34 0 0,-1 0 1 0 0,-1 0-1 0 0,0 0 1 0 0,3-19-1 0 0,-4 15 90 0 0,8-25 0 0 0,-1 8-119 0 0,-8 24-22 0 0,1 1 0 0 0,0-1 0 0 0,7-13 0 0 0,-5 14 1 0 0,-1 1 0 0 0,-1 0 0 0 0,1 0 0 0 0,2-12 0 0 0,0 8 0 0 0,1 5 0 0 0,-4 7 0 0 0,0 5 0 0 0,-2-6 0 0 0,0 14 0 0 0,-8 16 24 0 0,6-27-8 0 0,1 1 0 0 0,0 0 0 0 0,-1 0 0 0 0,2 0 0 0 0,-2 7 0 0 0,2-7 34 0 0,0 0-1 0 0,-1-1 1 0 0,0 1-1 0 0,-2 7 1 0 0,2-7-25 0 0,0-1 1 0 0,0 1-1 0 0,0-1 1 0 0,0 9-1 0 0,1-8-9 0 0,-1-1 0 0 0,0 0 0 0 0,0 1 0 0 0,0-1 0 0 0,-3 7 1 0 0,-4 19 39 0 0,7-22-65 0 0,-1 0 0 0 0,-1-1 0 0 0,1 1 0 0 0,-1-1 0 0 0,-6 10-1 0 0,-6 18-36 0 0,6-13-88 0 0,6-17 72 0 0,1 0 1 0 0,0-1-1 0 0,1 1 0 0 0,-2 7 0 0 0,-4 20 533 0 0,6-24-446 0 0,-3 1-14 0 0,3-8 106 0 0,13-6-53 0 0,-9 2-64 0 0,-2 2 0 0 0,0 0 0 0 0,0 0 0 0 0,0 0 0 0 0,0 0 0 0 0,1 0 0 0 0,-1 0 0 0 0,0 1 0 0 0,0-1 0 0 0,1 0 0 0 0,-1 1 0 0 0,1-1 0 0 0,1 1 0 0 0,1-3-32 0 0,1 0-1 0 0,-1 0 1 0 0,0 0-1 0 0,0-1 0 0 0,0 0 1 0 0,0 1-1 0 0,-1-1 1 0 0,0 0-1 0 0,4-6 0 0 0,18-19-47 0 0,-20 24 158 0 0,0 0 0 0 0,0 0 0 0 0,-1 0 0 0 0,6-9 0 0 0,-9 12-74 0 0,0 0 0 0 0,1 1 0 0 0,0-1 0 0 0,-1 1 0 0 0,1 0 0 0 0,0-1 0 0 0,3 0 0 0 0,-3 1 0 0 0,-1-1 0 0 0,1 1 0 0 0,0 0 0 0 0,0 0 0 0 0,-1-1 0 0 0,1 1 0 0 0,2-3 0 0 0,14-20 19 0 0,-14 19-13 0 0,1-1 0 0 0,-1 1 0 0 0,0-1 0 0 0,6-11-1 0 0,-9 12-9 0 0,0 4 0 0 0,-1 0 0 0 0,1-1 0 0 0,0 1 0 0 0,-1 0 0 0 0,1-1 0 0 0,0 1 0 0 0,0 0 0 0 0,0 0 0 0 0,0 0 0 0 0,-1 0 0 0 0,2 0 0 0 0,-1 0 0 0 0,0 0 0 0 0,0 0 0 0 0,0 0 0 0 0,0 1 0 0 0,1-1 0 0 0,1-1 0 0 0,5-3 0 0 0,1-1 0 0 0,-9 6 3 0 0,1 0-1 0 0,-1-1 1 0 0,0 1-1 0 0,1-1 1 0 0,-1 1-1 0 0,0 0 1 0 0,1-1-1 0 0,-1 1 1 0 0,0-1-1 0 0,1 1 1 0 0,-1-1-1 0 0,0 0 1 0 0,0 1-1 0 0,0-1 1 0 0,0 1-1 0 0,1-2 1 0 0,-2 1 46 0 0,1 0-1 0 0,0 1 1 0 0,0-1 0 0 0,-1 0 0 0 0,1 0-1 0 0,0 0 1 0 0,-1 1 0 0 0,1-1 0 0 0,-1 0-1 0 0,1 0 1 0 0,-1 1 0 0 0,1-1 0 0 0,-1 0-1 0 0,0 1 1 0 0,1-1 0 0 0,-1 1 0 0 0,-1-2-1 0 0,1 2 50 0 0,-3 5-1092 0 0,-3 4 994 0 0,3-5 0 0 0,-12 5 0 0 0,9-6 11 0 0,4-2-3 0 0,1 0 0 0 0,-1 0-1 0 0,0 0 1 0 0,0-1 0 0 0,0 1 0 0 0,1 0 0 0 0,-1-1-1 0 0,0 0 1 0 0,0 0 0 0 0,0 0 0 0 0,0 0 0 0 0,0 0-1 0 0,0-1 1 0 0,0 1 0 0 0,1-1 0 0 0,-6-1 0 0 0,-6-2 30 0 0,1 0-26 0 0,11 1-12 0 0,0 1-2 0 0,0 0 2 0 0,1 2 0 0 0,-17-3 0 0 0,18 3 0 0 0,0-1 0 0 0,0 1 0 0 0,-1 0 0 0 0,1 0 0 0 0,0 0 0 0 0,0 0 0 0 0,-1 0 0 0 0,1 0 0 0 0,0 0 0 0 0,0 0 0 0 0,0 0 0 0 0,-1 0 0 0 0,1 0 0 0 0,0-1 0 0 0,0 1 0 0 0,0 0 0 0 0,0 0 0 0 0,-1 0 0 0 0,1 0 0 0 0,0-1 0 0 0,0 1 0 0 0,0 0 0 0 0,0 0 0 0 0,0 0 0 0 0,0-1 0 0 0,-1 1 0 0 0,1 0 0 0 0,0 0 0 0 0,0 0 0 0 0,0-1 0 0 0,0 1 0 0 0,0-1 0 0 0,1 0 0 0 0,-1 1 0 0 0,0-1 0 0 0,0 1 0 0 0,0-1 0 0 0,1 1 0 0 0,-1 0 0 0 0,0-1 0 0 0,0 1 0 0 0,1-1 0 0 0,-1 1 0 0 0,1-1 0 0 0,-1 1 0 0 0,0 0 0 0 0,1-1 0 0 0,0 0 0 0 0,12-5 53 0 0,14-4 66 0 0,-3 5 349 0 0,-22 5-288 0 0,-14 6-952 0 0,1-1 772 0 0,1-2-12 0 0,10-3 11 0 0,0 0 1 0 0,0 0-1 0 0,0 0 0 0 0,0 0 0 0 0,1 0 0 0 0,-1 0 0 0 0,0 0 1 0 0,0 0-1 0 0,0 0 0 0 0,0 0 0 0 0,0 0 0 0 0,0 0 0 0 0,0 0 1 0 0,0 0-1 0 0,0 0 0 0 0,0 0 0 0 0,0 1 0 0 0,0-1 0 0 0,0 0 0 0 0,0 0 1 0 0,0 0-1 0 0,0 0 0 0 0,0 0 0 0 0,0 0 0 0 0,0 0 0 0 0,0 0 1 0 0,0 0-1 0 0,0 0 0 0 0,0 0 0 0 0,0 0 0 0 0,0 0 0 0 0,0 0 1 0 0,0 0-1 0 0,0 0 0 0 0,0 0 0 0 0,0 1 0 0 0,0-1 0 0 0,0 0 0 0 0,0 0 1 0 0,0 0-1 0 0,0 0 0 0 0,0 0 0 0 0,0 0 0 0 0,0 0 0 0 0,0 0 1 0 0,0 0-1 0 0,0 0 0 0 0,0 0 0 0 0,0 0 0 0 0,0 0 0 0 0,0 0 1 0 0,0 0-1 0 0,-1 0 0 0 0,1 0 0 0 0,0 0 0 0 0,0 0 0 0 0,10 9-7 0 0,10 9 4 0 0,-18-16 4 0 0,3 9 0 0 0,-4-6 0 0 0,-1-3 0 0 0,1 0 0 0 0,-1 0 0 0 0,0 0 0 0 0,0 1 0 0 0,0-1 0 0 0,0 0 0 0 0,0 0 0 0 0,0 0 0 0 0,0 0 0 0 0,-1 0 0 0 0,1 0 0 0 0,-1 2 0 0 0,-4 5 0 0 0,-43 24 92 0 0,47-32-52 0 0,0 1-1 0 0,0-1 1 0 0,0 0-1 0 0,0 0 0 0 0,0 1 1 0 0,0-1-1 0 0,0 1 1 0 0,1-1-1 0 0,-1 1 0 0 0,1-1 1 0 0,-1 4-1 0 0,-2 1 78 0 0,-1 3-216 0 0,1-1 1 0 0,-1 1 0 0 0,-2 14-1 0 0,4-19 16 0 0,0-2 13 0 0,-9 22 13 0 0,10-22 243 0 0,5-24-1188 0 0,-3 19-892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0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34 6448 0 0,'0'0'2524'0'0,"2"0"-1511"0"0,-1 0-788 0 0,1-1-1 0 0,0 1 1 0 0,0-1 0 0 0,-1 1 0 0 0,1-1-1 0 0,0 1 1 0 0,-1-1 0 0 0,4-2 0 0 0,14-5 812 0 0,11-5 198 0 0,-18 12-859 0 0,-9 1-102 0 0,-1-1-46 0 0,-1 0-190 0 0,1 1 1 0 0,0-1-1 0 0,-1 1 0 0 0,1-1 1 0 0,0 1-1 0 0,0 0 0 0 0,-1 0 0 0 0,1 0 1 0 0,0 0-1 0 0,0 0 0 0 0,-1 0 0 0 0,1 0 1 0 0,0 0-1 0 0,0 1 0 0 0,-1-1 1 0 0,1 1-1 0 0,0-1 0 0 0,-1 1 0 0 0,1 0 1 0 0,-1 0-1 0 0,1 0 0 0 0,2 1 0 0 0,21 8-4867 0 0,-15-9 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0.6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 9152 0 0,'0'0'3121'0'0,"2"0"-2713"0"0,36-1 533 0 0,-10 0-826 0 0,0 2 0 0 0,28 3 1 0 0,-44-2 23 0 0,19 3-960 0 0,-19-2 159 0 0,4-2-146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1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2304 0 0,'0'0'6749'0'0,"4"0"-6152"0"0,69 4 1015 0 0,45 6-1450 0 0,-60-8-290 0 0,-44 3 128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1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4320 0 0,'0'0'197'0'0,"3"-1"71"0"0,2 0-233 0 0,32-6 2147 0 0,198 11-182 0 0,-213-4-5202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1.7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54 7920 0 0,'0'0'593'0'0,"3"0"-408"0"0,24-2 30 0 0,1-1 0 0 0,43-11-1 0 0,102-15-189 0 0,-169 28-24 0 0,40 0-1 0 0,-10 0 0 0 0,-11-2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2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 1376 0 0,'0'0'6850'0'0,"3"-1"-4679"0"0,6-1-1617 0 0,0 0-1 0 0,1 1 1 0 0,0-1 0 0 0,17 2-1 0 0,12-3-398 0 0,-17 2 327 0 0,39 2 0 0 0,-18 0-1474 0 0,-25-1-3748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2.4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 4608 0 0,'0'0'208'0'0,"2"-1"-9"0"0,3 0 254 0 0,0 0 1 0 0,0 0 0 0 0,0 1 0 0 0,0 0-1 0 0,0 0 1 0 0,0 0 0 0 0,9 2 0 0 0,15 0 1597 0 0,-16-1-1199 0 0,-1 0 0 0 0,16 4 0 0 0,-15-2-392 0 0,0-1-1 0 0,16 0 0 0 0,20 3 171 0 0,-39-4-683 0 0,1 0-1 0 0,-1 0 0 0 0,0 0 0 0 0,20-3 1 0 0,1 1-1057 0 0,-14 1-3860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2.8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2760 0 0,'0'0'9077'0'0,"2"-1"-8714"0"0,19-6-83 0 0,0 1 0 0 0,1 1 0 0 0,0 1 0 0 0,0 1 0 0 0,0 1 0 0 0,42 1 0 0 0,52-7-1342 0 0,-98 7-1144 0 0,19-1-2462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3.2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9152 0 0,'0'0'448'0'0,"13"6"64"0"0,9-2-512 0 0,1-4 0 0 0,-2 0 0 0 0,-5-4 416 0 0,3 4 40 0 0,7 0 8 0 0,3 0 0 0 0,-2 0-464 0 0,-4 4-216 0 0,5-8 24 0 0,-1 4 0 0 0,6-6-256 0 0,-10 1-56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19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0 1376 0 0,'0'0'3233'0'0,"0"3"-2994"0"0,0-1-174 0 0,0 1 0 0 0,0-1 0 0 0,-1 0 1 0 0,1 0-1 0 0,-1 0 0 0 0,1 1 0 0 0,-1-1 0 0 0,-1 2 1 0 0,2-2 32 0 0,-1 0 0 0 0,0 0 1 0 0,1 0-1 0 0,0 1 1 0 0,0-1-1 0 0,-1 0 0 0 0,1 0 1 0 0,0 0-1 0 0,1 0 1 0 0,0 4-1 0 0,-1 0 347 0 0,6 27 889 0 0,-6-3-387 0 0,-1-8-287 0 0,2 1 0 0 0,3 26 1 0 0,-1-30-478 0 0,-2-7-128 0 0,1 1-1 0 0,4 12 0 0 0,11 33 10 0 0,-14-49 5 0 0,0 1 0 0 0,-1 0 0 0 0,-1-1-1 0 0,2 14 1 0 0,1 10 189 0 0,6 52 544 0 0,2-6-136 0 0,-6-35-608 0 0,-4-33-76 0 0,-1 0 0 0 0,0 1 0 0 0,-1-1 0 0 0,-1 11 1 0 0,0 11 184 0 0,0 6-95 0 0,0-13 19 0 0,1-1-1 0 0,7 48 1 0 0,0-48-72 0 0,-6-19-11 0 0,1 0-1 0 0,0-1 0 0 0,-1 1 1 0 0,0 0-1 0 0,0 9 1 0 0,5 25-8 0 0,-3-13 0 0 0,-2-22 0 0 0,0-1 0 0 0,0 1 0 0 0,-1-1 0 0 0,0 1 0 0 0,-1 8 0 0 0,1-8 0 0 0,-1-1 0 0 0,0 1 0 0 0,1-1 0 0 0,0 1 0 0 0,0-1 0 0 0,0 1 0 0 0,1-1 0 0 0,0 6 0 0 0,3 10 0 0 0,-5-15 0 0 0,-1-1 0 0 0,7 60 0 0 0,-5-50 0 0 0,2-1 0 0 0,5 25 0 0 0,-4-25 0 0 0,-1 0 0 0 0,2 25 0 0 0,0 16 0 0 0,-3-48 6 0 0,-1-1 1 0 0,1 1-1 0 0,0 0 0 0 0,2 6 1 0 0,-1-6-1 0 0,-1 0 1 0 0,1-1-1 0 0,-2 1 0 0 0,2 6 1 0 0,-2-1-7 0 0,1-1 0 0 0,0 0 0 0 0,1 0 0 0 0,4 16 0 0 0,7 31 0 0 0,-4-33 0 0 0,-7-21 0 0 0,0 1 0 0 0,-1-1 0 0 0,1 1 0 0 0,-1 0 0 0 0,1 4 0 0 0,6 31 10 0 0,-6-28 19 0 0,0 0-1 0 0,0 1 1 0 0,-1-1-1 0 0,-1 1 0 0 0,-1 20 1 0 0,0-21-26 0 0,1-1-1 0 0,0 1 1 0 0,2 13 0 0 0,0 14-3 0 0,-1-23 0 0 0,0 0 0 0 0,1-1 0 0 0,6 25 0 0 0,-8-35 0 0 0,1 0 0 0 0,-1 0 0 0 0,0-1 0 0 0,0 1 0 0 0,-1 7 0 0 0,1-7 0 0 0,0-1 0 0 0,-1 0 0 0 0,1 1 0 0 0,1-1 0 0 0,-1 1 0 0 0,2 5 0 0 0,1 8-119 0 0,0-1 1 0 0,-1 1-1 0 0,-1-1 0 0 0,-1 22 1 0 0,0-33 287 0 0,0 2-94 0 0,1-1 0 0 0,0 0 0 0 0,3 11 0 0 0,-2-10-77 0 0,-1-1 1 0 0,0 1-1 0 0,1 13 0 0 0,0 8 45 0 0,0 0 1 0 0,12 48 0 0 0,6-9-266 0 0,-14-37-303 0 0,-1-15 878 0 0,-1-1-1 0 0,-1 1 1 0 0,0 0 0 0 0,1 16 0 0 0,4 25 436 0 0,-6-1-691 0 0,2-35-98 0 0,0 2 0 0 0,0 1 0 0 0,0 25 0 0 0,2 12 213 0 0,-6-42-122 0 0,1 1 1 0 0,1-1-1 0 0,1 0 1 0 0,1 0-1 0 0,0 0 1 0 0,1 0-1 0 0,9 18 1 0 0,-11-27-46 0 0,0 0 1 0 0,-1 1-1 0 0,0-1 1 0 0,1 13 0 0 0,1 4 76 0 0,25 121 249 0 0,-28-140-495 0 0,1 0-1 0 0,0-1 1 0 0,5 13 0 0 0,-4-13 187 0 0,0 1 0 0 0,-1 0 0 0 0,3 10-1 0 0,24 140 693 0 0,-28-144-756 0 0,0 1 0 0 0,0-1 0 0 0,-2 23 0 0 0,0-4 0 0 0,-1-4-277 0 0,1-22 168 0 0,1 0 0 0 0,-1 0 1 0 0,1 0-1 0 0,1 0 0 0 0,-1 0 1 0 0,2 7-1 0 0,-1-10 140 0 0,0 0-1 0 0,0 0 1 0 0,-1 0 0 0 0,1 0 0 0 0,-1 0-1 0 0,0 0 1 0 0,0 0 0 0 0,0 1 0 0 0,0-1 0 0 0,0 0-1 0 0,-2 5 1 0 0,-5 4 159 0 0,6-11-157 0 0,-1 1-1 0 0,1-1 0 0 0,0 1 0 0 0,0 0 0 0 0,0 0 0 0 0,1 0 1 0 0,-1-1-1 0 0,0 1 0 0 0,1 0 0 0 0,-1 3 0 0 0,0 3 8 0 0,-1 3-14 0 0,1 0 1 0 0,0 0 0 0 0,1 0 0 0 0,0 0-1 0 0,3 20 1 0 0,4 17 57 0 0,-5-33-35 0 0,6 27-1 0 0,-4-25-48 0 0,-4-14 0 0 0,1 0 0 0 0,0 1 0 0 0,0-1 0 0 0,0 0 0 0 0,2 5 0 0 0,1 2 137 0 0,0 1 0 0 0,3 15 0 0 0,-7-24-124 0 0,6 50-197 0 0,-6-40 78 0 0,-5 20 82 0 0,4-22 29 0 0,-1 0 0 0 0,-5 17-1 0 0,5-22 3 0 0,0 0 0 0 0,1 0-1 0 0,0 0 1 0 0,0-1 0 0 0,0 1-1 0 0,1 0 1 0 0,0 0 0 0 0,0 6-1 0 0,0-4-49 0 0,-1 0 0 0 0,0-1-1 0 0,0 1 1 0 0,0 0 0 0 0,-3 6-1 0 0,4-11-965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3.5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 4608 0 0,'0'0'208'0'0,"3"0"-9"0"0,0 0-172 0 0,-2 1-23 0 0,0-1 0 0 0,0 0 0 0 0,0 0 0 0 0,0 0 0 0 0,0 0 0 0 0,0 0 0 0 0,0 0 0 0 0,0 0 1 0 0,0 0-1 0 0,-1 0 0 0 0,1 0 0 0 0,0-1 0 0 0,0 1 0 0 0,0 0 0 0 0,0-1 0 0 0,0 1 0 0 0,0 0 0 0 0,0-1 1 0 0,0 1-1 0 0,-1-1 0 0 0,3-1 0 0 0,0 1 215 0 0,0-1 1 0 0,1 1-1 0 0,-1 0 0 0 0,1 0 0 0 0,-1 0 1 0 0,1 0-1 0 0,7 0 0 0 0,30 0 1433 0 0,-34 1-1486 0 0,20 1 813 0 0,32 6 1 0 0,-5-1-630 0 0,-28-5-339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4.0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7920 0 0,'0'0'713'0'0,"7"-1"-36"0"0,4-1-203 0 0,0 0-1 0 0,-1 0 1 0 0,1 1-1 0 0,0 1 1 0 0,21 1 0 0 0,-3 0-112 0 0,39 5-716 0 0,-41-5-2568 0 0,1 2-1044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4.5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41 8288 0 0,'0'0'633'0'0,"2"0"-441"0"0,42-6-40 0 0,-33 6 380 0 0,-1 1-1 0 0,0 0 1 0 0,10 2 0 0 0,-13-2-255 0 0,1-1 1 0 0,-1 0 0 0 0,0-1 0 0 0,0 0-1 0 0,12-2 1 0 0,9-1 496 0 0,66-4 722 0 0,-77 5-1318 0 0,27-7-1 0 0,-24 5-1192 0 0,-2-1-4205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4.8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10136 0 0,'3'-1'142'0'0,"1"-1"1"0"0,-1 1 0 0 0,1 1-1 0 0,-1-1 1 0 0,1 0 0 0 0,-1 1-1 0 0,6 0 1 0 0,9-4 1404 0 0,12 6-403 0 0,-23-1-1092 0 0,-1-1 1 0 0,0 1-1 0 0,0-1 0 0 0,0-1 0 0 0,0 1 1 0 0,0-1-1 0 0,10-2 0 0 0,-3 0-119 0 0,0 1-1 0 0,0 0 1 0 0,0 0-1 0 0,19 1 1 0 0,-15 1-4910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5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 11664 0 0,'0'0'1053'0'0,"3"0"-864"0"0,166-4 5510 0 0,-138 1-5892 0 0,-12-2-2702 0 0,-12 3 960 0 0,13-2-3903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20.8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6448 0 0,'0'0'6748'0'0,"0"2"-6659"0"0,0 57-858 0 0,0-44-3731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6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8288 0 0,'0'0'4642'0'0,"1"1"-4248"0"0,5 2-238 0 0,0-1 0 0 0,-1 1 0 0 0,1-1 0 0 0,0 0 0 0 0,0 0 0 0 0,0-1 0 0 0,12 2 0 0 0,47-1 172 0 0,-46-3-298 0 0,42-4 52 0 0,1 0-237 0 0,-43 4-985 0 0,21-4 1 0 0,-13 2 345 0 0,4 2-390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6.6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 1376 0 0,'2'0'335'0'0,"4"3"867"0"0,-4-2 381 0 0,1-2 75 0 0,18-2-447 0 0,-1 1-1 0 0,1 1 0 0 0,34 3 0 0 0,-13-1-989 0 0,8 3-755 0 0,-38-4-84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7.0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7 920 0 0,'0'0'2809'0'0,"3"0"-1289"0"0,28 1 1018 0 0,-14 0-1875 0 0,0-1 0 0 0,27-3 0 0 0,-23 1-636 0 0,0 0 0 0 0,1 1 0 0 0,-1 1 0 0 0,38 5 1 0 0,-41-4-28 0 0,-2-1 0 0 0</inkml:trace>
  <inkml:trace contextRef="#ctx0" brushRef="#br0" timeOffset="1">591 11 1376 0 0,'2'1'316'0'0,"3"0"342"0"0,0 0 0 0 0,0-1 0 0 0,0 1-1 0 0,0-1 1 0 0,0-1 0 0 0,0 1 0 0 0,0-1 0 0 0,8-1 0 0 0,18-2 1575 0 0,26 13-1245 0 0,-54-9-981 0 0,-1 0 0 0 0,1 0 0 0 0,0 1 0 0 0,0-1 0 0 0,0 1 0 0 0,-1 0 0 0 0,4 1 0 0 0,8 2-9 0 0,4-3-14 0 0,-6-1-64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7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1376 0 0,'2'0'65'0'0,"5"0"-33"0"0,29-3 7 0 0,9-2 3770 0 0,-5 9-756 0 0,-29-4-2659 0 0,-4 1-216 0 0,-1-1-1 0 0,1-1 0 0 0,-1 1 0 0 0,1-1 1 0 0,-1 0-1 0 0,7-2 0 0 0,-6 2-116 0 0,0 0-1 0 0,0 0 1 0 0,11 0 0 0 0,18-1 607 0 0,-24-1-396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21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0 456 0 0,'0'0'4259'0'0,"1"13"-3112"0"0,0-11-1131 0 0,1 2 194 0 0,0 0 0 0 0,0 1 1 0 0,-1 0-1 0 0,1-1 0 0 0,0 8 1 0 0,0 21 1205 0 0,-1-25-917 0 0,0 0 0 0 0,-1 0-1 0 0,1 0 1 0 0,-3 11 0 0 0,1-15-438 0 0,-1-1-39 0 0,2 16-33 0 0,-1-5 23 0 0,-4 24-1 0 0,2-24 5 0 0,1 0-1 0 0,0 16 1 0 0,2-8-8 0 0,0-2 58 0 0,0 0-1 0 0,6 36 1 0 0,0 7 597 0 0,-5-51-572 0 0,0 1 0 0 0,0 17 0 0 0,0 16 552 0 0,1-24-446 0 0,-2-12-275 0 0,1 0 1 0 0,0 0-1 0 0,0-1 1 0 0,1 1-1 0 0,4 12 1 0 0,3 8 44 0 0,-7-25 49 0 0,-1 1 0 0 0,1-1 0 0 0,0 1-1 0 0,4 6 1 0 0,11 28 366 0 0,0 19-246 0 0,-16-56-153 0 0,0 1 1 0 0,0 0 0 0 0,0 0 0 0 0,-1 0 0 0 0,1 0 0 0 0,-1 0-1 0 0,0 0 1 0 0,0 0 0 0 0,0 0 0 0 0,-1 0 0 0 0,-1 7 0 0 0,1-6 19 0 0,0 0 0 0 0,1 1 0 0 0,0-1-1 0 0,-1 1 1 0 0,2-1 0 0 0,0 8 0 0 0,3 16 3 0 0,-1 1 0 0 0,-1 40 0 0 0,-1-63 21 0 0,-1 0 1 0 0,1 0-1 0 0,3 11 1 0 0,-2-11-13 0 0,0 0 1 0 0,-1 0-1 0 0,0 11 1 0 0,0-7-30 0 0,0-1 0 0 0,1 0 1 0 0,2 12-1 0 0,-1-11 9 0 0,-1-1 1 0 0,0 1-1 0 0,0 14 0 0 0,-2-22 0 0 0,-1 0 0 0 0,1 0 0 0 0,0 0 0 0 0,1 0 0 0 0,-1 0 0 0 0,1 0 0 0 0,-1 0 0 0 0,1 0 0 0 0,1 3 0 0 0,0 5-70 0 0,2 128-6 0 0,2-80 91 0 0,-6 74 132 0 0,7-93-142 0 0,-3 43 117 0 0,2-42-106 0 0,-6-28 233 0 0,0 0 0 0 0,-1 1 1 0 0,-3 15-1 0 0,3-25-226 0 0,0 0 0 0 0,0 0 1 0 0,1 0-1 0 0,0 0 0 0 0,0 1 0 0 0,0-1 0 0 0,1 0 1 0 0,1 8-1 0 0,16 58 57 0 0,-16-61-76 0 0,1 0 1 0 0,4 12 0 0 0,-4-15 2 0 0,-1 1 0 0 0,1-1 0 0 0,-2 1 0 0 0,1-1 0 0 0,1 14 1 0 0,-3-20-1 0 0,0 0 0 0 0,0 1 0 0 0,0-1 0 0 0,0 0 1 0 0,-1 1-1 0 0,1-1 0 0 0,0 0 0 0 0,0 1 0 0 0,0-1 0 0 0,1 0 1 0 0,-1 1-1 0 0,0-1 0 0 0,0 0 0 0 0,0 1 0 0 0,0-1 1 0 0,0 0-1 0 0,0 1 0 0 0,0-1 0 0 0,0 0 0 0 0,1 1 1 0 0,-1-1-1 0 0,0 0 0 0 0,0 0 0 0 0,0 1 0 0 0,1-1 0 0 0,-1 0 1 0 0,3 4 1 0 0,-2 11 86 0 0,1 0 57 0 0,-1-8-43 0 0,0 0 0 0 0,-1-1 0 0 0,0 15 0 0 0,0 117-16 0 0,0-134-88 0 0,1-1 0 0 0,-1 1 0 0 0,1 0 0 0 0,0 0 0 0 0,2 6 0 0 0,-1-6 0 0 0,-1-1 0 0 0,0 1 0 0 0,0 0 0 0 0,-1 0 0 0 0,2 7 0 0 0,4 28 0 0 0,-2 56 0 0 0,2-11 760 0 0,-6-75-593 0 0,0 3-113 0 0,0 1-1 0 0,1-1 0 0 0,3 19 1 0 0,-3-23-44 0 0,0-1 0 0 0,0 0 0 0 0,-1 0 0 0 0,0 9 0 0 0,2 21 15 0 0,3 22 38 0 0,-2-28 27 0 0,1 5 60 0 0,0-4-82 0 0,-3-25-56 0 0,-1-1 1 0 0,2 1-1 0 0,2 12 1 0 0,0-10-11 0 0,-2 0 1 0 0,1 0 0 0 0,1 12-1 0 0,-3-16 21 0 0,0 0-1 0 0,0-1 0 0 0,1 1 0 0 0,3 8 0 0 0,-3-9 6 0 0,0 1-1 0 0,-1-1 1 0 0,1 1-1 0 0,0 6 0 0 0,21 101 357 0 0,-20-95-271 0 0,1 6-2 0 0,2 23-111 0 0,-6-36-21 0 0,0 0 0 0 0,1-1 0 0 0,0 1 0 0 0,1-1 0 0 0,0 1-1 0 0,1-1 1 0 0,4 13 0 0 0,-5-17-6 0 0,0 0 0 0 0,-1 0 0 0 0,0 0 0 0 0,1 8 0 0 0,-1-8 9 0 0,0 1 1 0 0,0-1-1 0 0,0 0 1 0 0,4 9-1 0 0,-1-6 73 0 0,0 0-1 0 0,-1 0 1 0 0,1 0-1 0 0,-2 1 0 0 0,1-1 1 0 0,-1 1-1 0 0,0-1 1 0 0,-1 1-1 0 0,1 11 0 0 0,-2 163 218 0 0,0-174-272 0 0,1 0-1 0 0,1-1 1 0 0,-1 1-1 0 0,6 14 1 0 0,3 18 13 0 0,-3-18 42 0 0,-6-19-44 0 0,0 0-1 0 0,1 0 0 0 0,-1 0 1 0 0,-1 0-1 0 0,1 7 0 0 0,-1-2 2 0 0,1 0 0 0 0,-1 0 0 0 0,3 9 0 0 0,16 42 68 0 0,-15-38-5 0 0,-4-18-66 0 0,1-1 0 0 0,-1 0 0 0 0,1 0 0 0 0,-1 0 1 0 0,1 1-1 0 0,2 4 0 0 0,-1-2 22 0 0,0-1 0 0 0,0 1-1 0 0,-1 0 1 0 0,0 0 0 0 0,-1 0-1 0 0,1 0 1 0 0,-1 0 0 0 0,-1 9-1 0 0,3 24 541 0 0,-1-26-429 0 0,0 0 0 0 0,-1 24 1 0 0,-1-10-60 0 0,1-26-83 0 0,0 0 0 0 0,0 0 0 0 0,0 0 0 0 0,0 0 0 0 0,0 0 0 0 0,0 0 0 0 0,0 0 0 0 0,0 0 0 0 0,1 0 0 0 0,-1 0 0 0 0,0-1 0 0 0,1 1 0 0 0,-1 0 0 0 0,2 2 0 0 0,-1-1 0 0 0,0 0 0 0 0,0 1 0 0 0,1-1 0 0 0,-2 0 0 0 0,1 1 0 0 0,0-1 0 0 0,0 1 0 0 0,0 3 0 0 0,2 4 0 0 0,3-1 0 0 0,-1-4-884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7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21 456 0 0,'0'0'1399'0'0,"1"0"161"0"0,52-1 3593 0 0,27-7-3197 0 0,-66 7-1684 0 0,29 0-1 0 0,-27 1-196 0 0,22-2-1 0 0,-33 2-82 0 0,-5 0-12 0 0,1 0-1 0 0,0 0 1 0 0,0 0 0 0 0,-1 0-1 0 0,1 1 1 0 0,0-2 0 0 0,0 1-1 0 0,-1 0 1 0 0,1 0 0 0 0,0 0-1 0 0,0 0 1 0 0,-1 0 0 0 0,1-1-1 0 0,0 1 1 0 0,-1 0 0 0 0,2-1-1 0 0,6-4-401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8.0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3656 0 0,'23'0'352'0'0,"-7"0"-352"0"0,7 0 0 0 0,-6 0 0 0 0,-1 0 416 0 0,7 0 32 0 0,-1-4 16 0 0,-1 4 0 0 0,-3-4-120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8.4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1840 0 0,'0'0'5202'0'0,"3"1"-3566"0"0,14 2-1185 0 0,0 0-1 0 0,1-1 1 0 0,-1-1-1 0 0,1-1 1 0 0,0 0-1 0 0,24-5 1 0 0,31 1-765 0 0,-9 3-252 0 0,-51 1 454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8.7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36 2760 0 0,'0'0'1539'0'0,"2"0"-104"0"0,51-5 2813 0 0,9-1-3409 0 0,27 6-1404 0 0,-73 0-3075 0 0</inkml:trace>
  <inkml:trace contextRef="#ctx0" brushRef="#br0" timeOffset="1">435 11 8408 0 0,'0'0'634'0'0,"2"0"-436"0"0,65 2 711 0 0,-47-1-140 0 0,36-3 1 0 0,18-2-202 0 0,-53 3-568 0 0,-15 2-102 0 0,1-1-1 0 0,-1 0 1 0 0,9-2-1 0 0,1-3-151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9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9152 0 0,'0'0'992'0'0,"12"4"-992"0"0,4-4 0 0 0,-5 0 624 0 0,5 0 104 0 0,7 0 16 0 0,6 0 8 0 0,-9 0-168 0 0,9 0-32 0 0,-6 0-8 0 0,-1 0 0 0 0,11 0-544 0 0,-10 0 0 0 0,3 0 0 0 0,-3 0-6120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9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39 920 0 0,'0'0'349'0'0,"3"0"1131"0"0,15-1 937 0 0,1-1 0 0 0,20-6-1 0 0,-2 1-1849 0 0,103-12-412 0 0,-112 17-236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9.9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40 2304 0 0,'0'0'384'0'0,"2"0"772"0"0,25 0 3309 0 0,-16-10-3221 0 0,-7 9-1145 0 0,0 0-1 0 0,0 0 1 0 0,-1 0-1 0 0,1 0 1 0 0,0 1 0 0 0,0 0-1 0 0,0-1 1 0 0,0 1 0 0 0,5 1-1 0 0,14-1 171 0 0,73-4-905 0 0,-82 4-1302 0 0,4 0-1592 0 0</inkml:trace>
  <inkml:trace contextRef="#ctx0" brushRef="#br0" timeOffset="1">467 15 5960 0 0,'0'0'640'0'0,"13"0"-176"0"0,-3-4 80 0 0,2 4 8 0 0,-1-6 144 0 0,5 6-696 0 0,-4 0 80 0 0,5-4-2448 0 0,-7 4-496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20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5264 0 0,'33'0'232'0'0,"-20"-7"56"0"0,-9 7-288 0 0,8 0 496 0 0,-2 0 48 0 0,7-4 0 0 0,-5 4-3440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21.1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 1 2304 0 0,'-2'1'396'0'0,"1"-1"-982"0"0,-7 4 4337 0 0,7-3-3280 0 0,-1 0-1 0 0,1 1 1 0 0,0-1 0 0 0,0 1-1 0 0,0-1 1 0 0,1 1 0 0 0,-1 0-1 0 0,0-1 1 0 0,1 1 0 0 0,-2 2-1 0 0,1 0-480 0 0,1-1 0 0 0,-1 1 0 0 0,1 0 0 0 0,0-1 0 0 0,0 1-1 0 0,0 5 1 0 0,1-7-28 0 0,-1 1 0 0 0,0 0-1 0 0,0-1 1 0 0,0 1 0 0 0,-1 0-1 0 0,1 0 1 0 0,-1-1 0 0 0,0 4-1 0 0,1-2-2506 0 0,3 8-920 0 0</inkml:trace>
  <inkml:trace contextRef="#ctx0" brushRef="#br0" timeOffset="1">33 313 456 0 0,'0'0'0'0'0,"0"11"0"0"0,-6-3 0 0 0,6 2 1480 0 0,-6 0 256 0 0,6 5 56 0 0,-4-5 0 0 0,-9 0-1128 0 0,9 1-232 0 0,4 3-48 0 0,4-4 0 0 0,-4-1-40 0 0,0 7-8 0 0,7-1 0 0 0,3-1-2992 0 0,-4 0-608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22.0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 7 1376 0 0,'0'0'6105'0'0,"-2"-1"-4129"0"0,0 0-1232 0 0,-3-1-647 0 0,-2 0 5446 0 0,1 13-4952 0 0,4-8-535 0 0,1 0 0 0 0,0 0 0 0 0,1 0 0 0 0,-1 0 0 0 0,0 0 0 0 0,1 1 1 0 0,0-1-1 0 0,0 0 0 0 0,0 0 0 0 0,0 0 0 0 0,0 1 0 0 0,0-1 1 0 0,1 0-1 0 0,0 0 0 0 0,0 0 0 0 0,2 5 0 0 0,-2-4 52 0 0,1 1 1 0 0,-1-1-1 0 0,0 0 0 0 0,0 1 0 0 0,-1-1 0 0 0,1 0 1 0 0,-1 1-1 0 0,0-1 0 0 0,-1 9 0 0 0,1 20 390 0 0,11 62-466 0 0,-6-46-3896 0 0,-5-45 2402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25.0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66 221 456 0 0,'-2'0'631'0'0,"-27"13"1438"0"0,27-12-1620 0 0,0 0-97 0 0,2-1-202 0 0,-1 0-1 0 0,0 0 0 0 0,0 0 1 0 0,1 1-1 0 0,-1-1 0 0 0,0 0 1 0 0,0 0-1 0 0,1 0 1 0 0,-1 0-1 0 0,0 0 0 0 0,1 0 1 0 0,-1-1-1 0 0,0 1 0 0 0,0 0 1 0 0,1 0-1 0 0,-1 0 1 0 0,0-1-1 0 0,1 1 0 0 0,-1 0 1 0 0,0-1-1 0 0,1 1 0 0 0,-1-1 1 0 0,0 1-1 0 0,0-1 1 0 0,-12-17 4830 0 0,15 17-4930 0 0,0 0 0 0 0,-1 0 0 0 0,1 0 0 0 0,0 0 0 0 0,0 0 0 0 0,0 0 1 0 0,0 1-1 0 0,0-1 0 0 0,4 0 0 0 0,22-1 371 0 0,-22 2-297 0 0,1-1-1 0 0,-1 1 1 0 0,0-1-1 0 0,7-2 1 0 0,71-16 628 0 0,-56 14 247 0 0,43-14 0 0 0,-60 16-835 0 0,-1 1 0 0 0,0 0-1 0 0,1 1 1 0 0,-1 0 0 0 0,1 1 0 0 0,13 0-1 0 0,-5 1-114 0 0,85 3 129 0 0,-63-3-178 0 0,-19 0 0 0 0,24-3 0 0 0,-16 1 0 0 0,-21 2 0 0 0,-1-1 0 0 0,1-1 0 0 0,-1 0 0 0 0,9-2 0 0 0,-5 1 0 0 0,1-1 0 0 0,-1 2 0 0 0,17-1 0 0 0,13-1 0 0 0,16-4 0 0 0,67 1 0 0 0,-54 0 0 0 0,-42 2 0 0 0,-5 2-14 0 0,18-2-34 0 0,-1-2-1 0 0,48-12 0 0 0,-55 10 261 0 0,51-6 0 0 0,-60 11-158 0 0,1 1-23 0 0,52 2-1 0 0,-32 1-17 0 0,27 5-13 0 0,-59-6 0 0 0,1 0 0 0 0,22-5 0 0 0,47-5 0 0 0,-47 5 40 0 0,1 2 0 0 0,52 1 0 0 0,-59 2-32 0 0,-6 2-22 0 0,-17-1 3 0 0,-1 0-1 0 0,1-1 1 0 0,9 0-1 0 0,38-3-2 0 0,-36 2 15 0 0,30-4 0 0 0,-32 3-1 0 0,23 0 0 0 0,-26 1 0 0 0,0 0 0 0 0,18-3 0 0 0,-31 3 0 0 0,0 1 0 0 0,1-1 0 0 0,-1 1 0 0 0,1 0 0 0 0,-1-1 0 0 0,1 1 0 0 0,-1 0 0 0 0,0 0 0 0 0,1 0 0 0 0,-1 0 0 0 0,1 0 0 0 0,-1 0 0 0 0,3 1 0 0 0,2 0 0 0 0,34 0 0 0 0,-16 0 0 0 0,-1-1 0 0 0,40-5 0 0 0,8-5 0 0 0,-63 8 6 0 0,1 1 0 0 0,-1 1 0 0 0,10 0 0 0 0,19-2 30 0 0,-20 1-32 0 0,0 0 0 0 0,23 2 0 0 0,-4-1 12 0 0,-27 1 8 0 0,-1 0 0 0 0,1 0 0 0 0,12 4 0 0 0,17 3 24 0 0,34 5-48 0 0,-62-12 53 0 0,0 0-1 0 0,21-2 0 0 0,-22 1-14 0 0,-1 0 1 0 0,1 0 0 0 0,-1 0-1 0 0,1 1 1 0 0,8 2-1 0 0,-11-1-73 0 0,1-1-1 0 0,-1-1 0 0 0,1 1 0 0 0,9-2 0 0 0,20 3-125 0 0,-28-1 177 0 0,0-1-1 0 0,1 1 1 0 0,10-2-1 0 0,-12 0-10 0 0,0 0 1 0 0,0 1-1 0 0,-1 0 1 0 0,1 1-1 0 0,0-1 1 0 0,0 2-1 0 0,10 2 1 0 0,-13-3-59 0 0,17 4 0 0 0,7-2 53 0 0,-25-3 0 0 0,0 0 0 0 0,0 0 0 0 0,-1 0 0 0 0,1 0 0 0 0,0 1 0 0 0,0-1 0 0 0,0 1 0 0 0,3 1 0 0 0,5 1 0 0 0,0-2 0 0 0,1 0 0 0 0,-1 0 0 0 0,0-1 0 0 0,1 0 0 0 0,13-3 0 0 0,-11 2 9 0 0,-1 0 0 0 0,1 1-1 0 0,-1 1 1 0 0,1 0 0 0 0,-1 0-1 0 0,1 2 1 0 0,20 6 0 0 0,5-5 264 0 0,-18-2-330 0 0,1-1-1 0 0,29-2 1 0 0,15 0-35 0 0,-48 1 189 0 0,0 1-1 0 0,25 5 0 0 0,-30-4-195 0 0,1 1 0 0 0,14 5 0 0 0,-11-3 97 0 0,0-1 1 0 0,0-1-1 0 0,0-1 1 0 0,0-1-1 0 0,0 0 0 0 0,1-1 1 0 0,-1 0-1 0 0,22-5 0 0 0,-24 5 2 0 0,16 4 0 0 0,-17-3 0 0 0,1 2 64 0 0,25 2 0 0 0,-35-5-51 0 0,0 1-1 0 0,1-1 0 0 0,-1 1 0 0 0,7 2 1 0 0,-6-1-30 0 0,1 0-1 0 0,-1 0 1 0 0,1-1 0 0 0,-1 0 0 0 0,1-1-1 0 0,0 1 1 0 0,0-1 0 0 0,-1 0 0 0 0,1-1 0 0 0,10-2-1 0 0,104-15 18 0 0,-112 16 0 0 0,0 1 0 0 0,0 1 0 0 0,0 0 0 0 0,0 0 0 0 0,0 0 0 0 0,13 4 0 0 0,26 0 0 0 0,-18-4 0 0 0,34-5 0 0 0,-58 3 0 0 0,0 2 0 0 0,0-1 0 0 0,0 1 0 0 0,10 0 0 0 0,-6-3 0 0 0,-7 2 0 0 0,0-1 0 0 0,1 1 0 0 0,-1 0 0 0 0,0 0 0 0 0,1 1 0 0 0,-1-1 0 0 0,1 1 0 0 0,-1 0 0 0 0,1-1 0 0 0,-1 2 0 0 0,6-1 0 0 0,7 1 0 0 0,-10-3 0 0 0,21 0 0 0 0,53 1 0 0 0,21-2 291 0 0,-92 3-334 0 0,-9-2-27 0 0,0 1 7 0 0,4-1 6 0 0,36 1-1 0 0,20-3 58 0 0,-37 4 0 0 0,26 3 0 0 0,-42-2 0 0 0,1-1 0 0 0,-1 0 0 0 0,0-1 0 0 0,0 0 0 0 0,11-2 0 0 0,24-2 0 0 0,-33 4 0 0 0,-1 0 0 0 0,1 0 0 0 0,11-3 0 0 0,-11 1 0 0 0,0 2 0 0 0,0-1 0 0 0,12 0 0 0 0,86 5 0 0 0,-95-4-4 0 0,-9 0 7 0 0,0 1-1 0 0,0 0 1 0 0,0-1-1 0 0,0 2 1 0 0,0-1 0 0 0,0 0-1 0 0,0 0 1 0 0,0 1-1 0 0,3 1 1 0 0,7-1 49 0 0,-1 0-1 0 0,1 0 1 0 0,17-3 0 0 0,0 1-235 0 0,43-3 449 0 0,-62 3-263 0 0,-7 0-5 0 0,0 0-1 0 0,1 1 1 0 0,-1-1-1 0 0,0 1 1 0 0,8 0-1 0 0,83 0-161 0 0,-73-3 187 0 0,-19 2-17 0 0,-1 1 0 0 0,1-1-1 0 0,-1 1 1 0 0,1-1 0 0 0,0 1 0 0 0,-1 0 0 0 0,1 0-1 0 0,4 1 1 0 0,17 5 47 0 0,-16-4-53 0 0,40-1 0 0 0,51-1 0 0 0,308 0 144 0 0,-329 0-144 0 0,-52 0 0 0 0,-15 1 0 0 0,8 3 0 0 0,2-1 0 0 0,-1-1 0 0 0,38-1 0 0 0,-35-1 0 0 0,0-6 0 0 0,-7 5 0 0 0,57 1 0 0 0,-66 0 0 0 0,-2 0 0 0 0,-1 0 0 0 0,0 0 0 0 0,0 1 0 0 0,0-1 0 0 0,0 1 0 0 0,-1 0 0 0 0,5 2 0 0 0,16 1 0 0 0,-6 0 0 0 0,1-1 0 0 0,0-1 0 0 0,0-1 0 0 0,0 0 0 0 0,36-4 0 0 0,5-3 16 0 0,-52 5-4 0 0,0 0-1 0 0,0 1 0 0 0,12 0 1 0 0,-8 1-58 0 0,5 0 28 0 0,-14 1 17 0 0,1 0 4 0 0,19 1-3 0 0,0 0 0 0 0,0-2 0 0 0,37-2 0 0 0,-11 0 0 0 0,52 1 0 0 0,-56 6 0 0 0,-42-6 0 0 0,0 0 0 0 0,0 0 0 0 0,0 0 0 0 0,0 0 0 0 0,0 0 0 0 0,0 1 0 0 0,4 1 0 0 0,2-1 0 0 0,42 3 0 0 0,-39-3 0 0 0,10 4 0 0 0,-1-4 0 0 0,3 2 25 0 0,1-1 1 0 0,35-2-1 0 0,-1-1-5 0 0,174 1-36 0 0,-111-4 16 0 0,-37 4-9 0 0,-76-3 79 0 0,-4 1-80 0 0,16 0-69 0 0,12 2-21 0 0,3-1 128 0 0,-29-1 8 0 0,6 1-1 0 0,31-4-6 0 0,-38 3-29 0 0,1 0 0 0 0,19 1 0 0 0,6 0 0 0 0,-24-1 0 0 0,4-3 0 0 0,30-1 0 0 0,-21 6 0 0 0,-3 0 0 0 0,94 0 0 0 0,-82-1 0 0 0,38-4 0 0 0,-62 4 0 0 0,-3 1 0 0 0,27 0 0 0 0,-23 1 0 0 0,31-2 0 0 0,-24-1 22 0 0,42 0 174 0 0,-3 2 458 0 0,55 0-294 0 0,-97 0-326 0 0,-8 0 348 0 0,0 0-302 0 0,33 0-10 0 0,20 0-153 0 0,-38 1 29 0 0,-8 0-25 0 0,0-1 1 0 0,0 0-1 0 0,19-2 1 0 0,-23 0 69 0 0,24 0-173 0 0,-29 2 99 0 0,0 0-1 0 0,0 0 0 0 0,0 0 0 0 0,0 0 0 0 0,1 0 1 0 0,-1 0-1 0 0,0-1 0 0 0,0 1 0 0 0,0 0 0 0 0,0-1 1 0 0,0 1-1 0 0,0-1 0 0 0,1 0 0 0 0,5-2-189 0 0,17-8-574 0 0,-18 9-8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15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6448 0 0,'0'0'482'0'0,"1"0"-449"0"0,-1-1-1 0 0,0 1 0 0 0,1 0 1 0 0,-1-1-1 0 0,0 1 0 0 0,1-1 0 0 0,-1 1 1 0 0,0 0-1 0 0,1-1 0 0 0,-1 1 0 0 0,1 0 1 0 0,-1 0-1 0 0,1-1 0 0 0,-1 1 0 0 0,1 0 1 0 0,-1 0-1 0 0,1 0 0 0 0,-1-1 1 0 0,1 1-1 0 0,180 0 4025 0 0,-149 5-5025 0 0,-21-4-2865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8:22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 10136 0 0,'0'0'6503'0'0,"0"2"-5996"0"0,-6 60-974 0 0,6-39 504 0 0,2-18-42 0 0,1 2-226 0 0,-2 33-3620 0 0,3-11 2398 0 0</inkml:trace>
  <inkml:trace contextRef="#ctx0" brushRef="#br0" timeOffset="1">68 367 5984 0 0,'0'0'640'0'0,"0"14"472"0"0,0-4 200 0 0,0 5 3712 0 0,11-5-8680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00.6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1 920 0 0,'1'2'137'0'0,"10"10"415"0"0,7 10 395 0 0,-11-13-644 0 0,-2-3-370 0 0,1 1 24 0 0,0 1 0 0 0,1-1 1 0 0,0 0-1 0 0,0 0 0 0 0,1-1 1 0 0,-1 0-1 0 0,1-1 1 0 0,11 6-1 0 0,-10-4 141 0 0,1-1-1 0 0,1-1 1 0 0,-1 0-1 0 0,16 5 1 0 0,73 16 2544 0 0,-82-22-2508 0 0,13 0 447 0 0,-23-3-385 0 0,0 0 0 0 0,0 0-1 0 0,8 3 1 0 0,-10-3-187 0 0,1 1 0 0 0,-1-1-1 0 0,10 1 1 0 0,5 1-83 0 0,-4 0 108 0 0,-1 0 0 0 0,1-1 0 0 0,26 0 0 0 0,-36-3-27 0 0,-1 1-4 0 0,18 6-2 0 0,37 5 231 0 0,26 3 86 0 0,-11-4-336 0 0,-7 4-348 0 0,55 12 672 0 0,-51-13-318 0 0,2 4-280 0 0,-52-12 316 0 0,39 4 0 0 0,-23-4 112 0 0,73 5-202 0 0,70 7-209 0 0,38 5 530 0 0,-84-7 813 0 0,43 5-512 0 0,-87-11-759 0 0,-26-3 196 0 0,110 8 153 0 0,-33-3-31 0 0,-24-1-40 0 0,-7 3-75 0 0,51-2 53 0 0,-39 0-42 0 0,6-2-11 0 0,9 0 0 0 0,9 4 0 0 0,0-1 0 0 0,303-2 397 0 0,-138-19 1198 0 0,-135 7-1577 0 0,-98 3-20 0 0,-20 2 71 0 0,-40-1 16 0 0,37-2 1 0 0,159-9 358 0 0,-44 2-872 0 0,62 0 1425 0 0,-113 2-943 0 0,1-1 463 0 0,3 1-369 0 0,8 0-96 0 0,46-10-50 0 0,-45 2-16 0 0,339-18 26 0 0,-345 29-53 0 0,-20 0 10 0 0,71-4 31 0 0,-96 3-2 0 0,31-3 57 0 0,-20-2 26 0 0,116 5 1 0 0,-122 4 486 0 0,53-8-252 0 0,-75 8-267 0 0,114-6 26 0 0,57-5 763 0 0,-161 9-1022 0 0,66 1-334 0 0,-41 6 518 0 0,-26-3 0 0 0,-20-1 0 0 0,75 2 140 0 0,98-2-177 0 0,-119-4 478 0 0,175 2-985 0 0,-190 7 544 0 0,-14-3 0 0 0,24 2 0 0 0,158-2 172 0 0,-152-7 341 0 0,69 3-569 0 0,16 7-509 0 0,-129-2 565 0 0,-6 0 0 0 0,27 1 0 0 0,-5-1 0 0 0,114-1 130 0 0,-106 1 320 0 0,0 0-832 0 0,-57-3 289 0 0,51 8-1 0 0,-53-4 410 0 0,53 1-1 0 0,-71-7-418 0 0,0 1 1 0 0,19 5-1 0 0,-18-4-8 0 0,-1 0-1 0 0,21 1 1 0 0,-2-1 111 0 0,51 9 0 0 0,-51-6 0 0 0,51 2 0 0 0,-69-7 0 0 0,23 5 0 0 0,10 0 0 0 0,-24-4 0 0 0,0 2 0 0 0,-1 0 0 0 0,37 10 0 0 0,-2 4 0 0 0,-40-12-3 0 0,-12-3 5 0 0,0-1 0 0 0,-1 0 0 0 0,1 0 0 0 0,0 0 1 0 0,0 0-1 0 0,8 0 0 0 0,11 0 13 0 0,-1 1 0 0 0,29 7 0 0 0,15 3 266 0 0,-35-8-110 0 0,-19-1-106 0 0,-1-2 0 0 0,17 2 0 0 0,-19-3-65 0 0,1 1 1 0 0,0 1 0 0 0,-1 0 0 0 0,0 0 0 0 0,17 7 0 0 0,-14-5-11 0 0,1 0 0 0 0,18 3 1 0 0,4 1-130 0 0,-26-5 86 0 0,1-1-1 0 0,0 0 1 0 0,19 1 0 0 0,27 2 252 0 0,-38-2-111 0 0,21-1 1 0 0,-29-1-139 0 0,0 0 0 0 0,15 3 0 0 0,7 1-24 0 0,36 10 151 0 0,-27-4 32 0 0,-34-9-110 0 0,1 1 0 0 0,1-1 0 0 0,-1 0 0 0 0,0 0 0 0 0,12 0 0 0 0,-11-2 6 0 0,-1 1 1 0 0,1 0 0 0 0,10 4 0 0 0,-10-3 5 0 0,1 0 0 0 0,-1-1 0 0 0,12 1 1 0 0,-11-2-28 0 0,-1 0 0 0 0,1 1 0 0 0,-1 0 0 0 0,13 3 0 0 0,-10-2 25 0 0,-1 0 0 0 0,1 0 0 0 0,1-1 1 0 0,22-2-1 0 0,-20 1 2 0 0,0 0 0 0 0,22 3 1 0 0,-22-1-38 0 0,0-1 1 0 0,20-1-1 0 0,-18 0 15 0 0,32 1 11 0 0,-19 0 0 0 0,37-4 0 0 0,-36 1 0 0 0,56 5 0 0 0,-15 0 0 0 0,18 1 0 0 0,-55 1 0 0 0,-27-4 0 0 0,-1 1 0 0 0,15 0 0 0 0,39 4 0 0 0,22-12 64 0 0,-63 6-64 0 0,28-3 0 0 0,-5 5 0 0 0,-37-3 0 0 0,18-1 0 0 0,-9 2-1 0 0,13 0 7 0 0,46-5-1 0 0,-71 4 1 0 0,0 1-1 0 0,1 0 1 0 0,-1 1-1 0 0,0-1 1 0 0,7 2 0 0 0,-7-1-4 0 0,0-1 1 0 0,0 1 0 0 0,1-1 0 0 0,-1 0 0 0 0,0 0 0 0 0,7 0 0 0 0,-5-2-3 0 0,0 0 0 0 0,16 1 0 0 0,36 1 0 0 0,-19 0 0 0 0,31 6 72 0 0,47-2 285 0 0,-111-4-347 0 0,-4 0-16 0 0,27 5 109 0 0,-1-4 3 0 0,-25-1-97 0 0,0 1 0 0 0,0-1 0 0 0,0 0 0 0 0,0 0 0 0 0,0-1 0 0 0,0 1 0 0 0,0 0 0 0 0,0-1 0 0 0,0 1 0 0 0,3-2 0 0 0,-3 1-3 0 0,0 1 1 0 0,0-1 0 0 0,1 0-1 0 0,-1 1 1 0 0,0 0-1 0 0,0-1 1 0 0,1 1-1 0 0,-1 0 1 0 0,0 0-1 0 0,3 1 1 0 0,5-2 3 0 0,-4 0 0 0 0,-1 0 1 0 0,1 0 0 0 0,0 1 0 0 0,6 0 0 0 0,52-10 218 0 0,-38 5-149 0 0,-20 3-56 0 0,0 1 0 0 0,0 0 0 0 0,12-1 0 0 0,7-3 20 0 0,-11 1-35 0 0,1 3-9 0 0,-6 1 0 0 0,-6 0 0 0 0,0 0 0 0 0,0 0 0 0 0,0 0 0 0 0,0 0 0 0 0,0-1 0 0 0,0 1 0 0 0,0-1 0 0 0,5-1 0 0 0,-5-1 7 0 0,-1 3-4 0 0,-1-1 0 0 0,0 0-1 0 0,0 1 1 0 0,0-1 0 0 0,1 1 0 0 0,-1 0-1 0 0,0-1 1 0 0,1 1 0 0 0,-1 0 0 0 0,0 0-1 0 0,1 0 1 0 0,-1 0 0 0 0,0 0 0 0 0,1 0-1 0 0,-1 0 1 0 0,2 1 0 0 0,80-5 245 0 0,-73 4-182 0 0,-6 0 1 0 0,12-1-30 0 0,-15 1-31 0 0,1 0 1 0 0,0 0-1 0 0,-1 0 1 0 0,1 0-1 0 0,0 0 0 0 0,-1 0 1 0 0,1 1-1 0 0,0-1 1 0 0,-1 1-1 0 0,1-1 0 0 0,-1 1 1 0 0,1 0-1 0 0,-1-1 1 0 0,1 1-1 0 0,-1 0 0 0 0,0 0 1 0 0,3 2-1 0 0,0-2 37 0 0,4-1-49 0 0,-6 0-74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03.7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466 218 5960 0 0,'0'0'2969'0'0,"-9"-7"795"0"0,9 7-3870 0 0,-1 0 198 0 0,0 0-1 0 0,1 0 0 0 0,-1-1 0 0 0,0 1 1 0 0,1 0-1 0 0,-1 0 0 0 0,0-1 0 0 0,1 1 1 0 0,-1-1-1 0 0,1 1 0 0 0,-1 0 1 0 0,0-1-1 0 0,1 1 0 0 0,-1-1 0 0 0,1 1 1 0 0,0-1-1 0 0,-1 1 0 0 0,1-1 0 0 0,-1 0 1 0 0,1 1-1 0 0,0-1 0 0 0,-1 0 0 0 0,1 1 1 0 0,0-1-1 0 0,0 0 0 0 0,-1 0 1 0 0,-12-4 100 0 0,-3-4-154 0 0,13 8 67 0 0,0-1 0 0 0,0 0 0 0 0,0 1 0 0 0,-1-1 0 0 0,1 1 0 0 0,-7-2 0 0 0,-5 1 289 0 0,11 2-317 0 0,0 0 0 0 0,0-1 0 0 0,0 0 0 0 0,0 0 0 0 0,0 0 1 0 0,1 0-1 0 0,-1 0 0 0 0,0-1 0 0 0,-5-3 0 0 0,3 2-3 0 0,-1-1-1 0 0,0 1 0 0 0,1 0 1 0 0,-9-2-1 0 0,-12-6-84 0 0,-6-2-34 0 0,23 10 190 0 0,1-1 0 0 0,-1 0-1 0 0,1-1 1 0 0,-9-5 0 0 0,13 7-38 0 0,0 0-1 0 0,0 0 1 0 0,-1 1 0 0 0,-6-2-1 0 0,7 2-19 0 0,0 1 0 0 0,0-1-1 0 0,0-1 1 0 0,-6-3-1 0 0,5 0 34 0 0,-24-6-24 0 0,26 10-96 0 0,21 15 0 0 0,64 22 75 0 0,-3-5-22 0 0,-53-23-53 0 0,-21-6 0 0 0,1 0 0 0 0,0 0 0 0 0,-1 1 0 0 0,1 0 0 0 0,-1-1 0 0 0,7 5 0 0 0,-4-2 0 0 0,1-1 0 0 0,15 6 0 0 0,-13-6 0 0 0,7 4 0 0 0,-14-4 0 0 0,1 1 0 0 0,11 1 0 0 0,-4 2 0 0 0,-9 1 12 0 0,-2-7 47 0 0,0 1-4 0 0,0 3-34 0 0,-1-3-11 0 0,1 1-1 0 0,-1-1 1 0 0,0 0 0 0 0,0 0-1 0 0,0 0 1 0 0,-1 0 0 0 0,1-1 0 0 0,0 1-1 0 0,-2 2 1 0 0,-2 2 10 0 0,4-3-20 0 0,0-3-2 0 0,-12 13 15 0 0,8-9-7 0 0,-5 6 10 0 0,0 0 0 0 0,-12 18-1 0 0,20-25-15 0 0,-1 0 0 0 0,0 0 0 0 0,0 0 0 0 0,0 0 0 0 0,0 0 0 0 0,-4 2 0 0 0,-8 7 0 0 0,-17 15 0 0 0,16-14 0 0 0,1 1 0 0 0,-16 17 0 0 0,24-23 0 0 0,3-5 0 0 0,1 1 0 0 0,-1-1 0 0 0,1 1 0 0 0,0 0 0 0 0,-2 5 0 0 0,-12 15 0 0 0,6-13 3 0 0,6-10 0 0 0,2 1-8 0 0,-3 11-20 0 0,6-13 20 0 0,0 0-1 0 0,0 0 0 0 0,0 1 0 0 0,-1-1 1 0 0,1 0-1 0 0,0 0 0 0 0,0 0 1 0 0,0 1-1 0 0,0-1 0 0 0,0 0 0 0 0,0 0 1 0 0,0 1-1 0 0,0-1 0 0 0,0 0 0 0 0,0 0 1 0 0,0 1-1 0 0,0-1 0 0 0,0 0 0 0 0,0 0 1 0 0,0 1-1 0 0,0-1 0 0 0,0 0 0 0 0,0 0 1 0 0,1 0-1 0 0,-1 1 0 0 0,0-1 1 0 0,0 0-1 0 0,0 0 0 0 0,0 1 0 0 0,0 2-18 0 0,-11 8-121 0 0,9-9 668 0 0,1-5-1001 0 0,-1-14 661 0 0,2 13-146 0 0,0 1-1 0 0,0 0 1 0 0,-1-1-1 0 0,1 1 0 0 0,-1 0 1 0 0,0-1-1 0 0,0 1 1 0 0,-3-5-1 0 0,3 5-87 0 0,-1 0 0 0 0,1 0 1 0 0,0-1-1 0 0,0 1 0 0 0,0 0 0 0 0,0 0 0 0 0,1 0 1 0 0,-1-7-1 0 0,0 6 92 0 0,1 0 0 0 0,-1 1-1 0 0,1-1 1 0 0,-1 0 0 0 0,-3-6 0 0 0,2 7 2 0 0,1-1 0 0 0,0 0 0 0 0,0 1 1 0 0,0-1-1 0 0,0 0 0 0 0,0-5 0 0 0,-3-14 84 0 0,-3-3-111 0 0,5 17-6 0 0,-1 1-1 0 0,1-1 1 0 0,-2 1 0 0 0,-5-12-1 0 0,-2-4-9 0 0,10 19 0 0 0,-16-19 0 0 0,17 23 0 0 0,-1 0 0 0 0,0 0 0 0 0,1-1 0 0 0,-1 1 0 0 0,1 0 0 0 0,-1 0 0 0 0,1 0 0 0 0,-1-1 0 0 0,1 1-1 0 0,0 0 1 0 0,0 0 0 0 0,-1-1 0 0 0,1 1 0 0 0,0 0 0 0 0,0-1 0 0 0,0 1 0 0 0,0 0 0 0 0,1 0 0 0 0,-1-2 0 0 0,1-1-29 0 0,-1 2-109 0 0,5 12 394 0 0,23 15-256 0 0,44 45 0 0 0,-58-60-259 0 0,-10-8 188 0 0,-1 0-1 0 0,1 1 0 0 0,-1 0 1 0 0,0-1-1 0 0,0 1 0 0 0,0 0 1 0 0,0 1-1 0 0,3 3 0 0 0,11 12 95 0 0,-8-15 57 0 0,-5-3-11 0 0,-2 0 155 0 0,0 0 28 0 0,5 2-87 0 0,27 7-100 0 0,-32-10 365 0 0,-4 0-419 0 0,-1-1-1 0 0,0 0 0 0 0,0 1 1 0 0,1-1-1 0 0,-1-1 0 0 0,1 1 1 0 0,-4-2-1 0 0,-3-1 2 0 0,-20-6 52 0 0,14 7 12 0 0,12 4-60 0 0,-1-1-1 0 0,-2-1 6 0 0,4 1-16 0 0,1 0-1 0 0,-1 0 1 0 0,0-1-1 0 0,0 1 0 0 0,1-1 1 0 0,-1 1-1 0 0,0-1 1 0 0,1 0-1 0 0,-1 0 1 0 0,1 1-1 0 0,-3-3 0 0 0,-8-2 56 0 0,11 6-41 0 0,9 3-58 0 0,-2-1-44 0 0,11 3-134 0 0,3-2 184 0 0,-17-1 38 0 0,21 4 15 0 0,-22-6 503 0 0,-4-2-808 0 0,-13-13 267 0 0,-12-9 18 0 0,21 17 0 0 0,0-2 0 0 0,-2 1 0 0 0,7-2 0 0 0,5-1 0 0 0,5-11 0 0 0,-8 19 0 0 0,-1 0 0 0 0,1 0 0 0 0,0 0 0 0 0,0 1 0 0 0,1-1 0 0 0,-1 0 0 0 0,0 1 0 0 0,0-1 0 0 0,3-1 0 0 0,2-6 0 0 0,-1-2 0 0 0,-4 8 2 0 0,0 0 0 0 0,0 0-1 0 0,0 0 1 0 0,0 0-1 0 0,-1 0 1 0 0,1-3 0 0 0,-1 5-1 0 0,0 1 1 0 0,0-1-1 0 0,0 1 1 0 0,0-1-1 0 0,0 0 1 0 0,0 1-1 0 0,0-1 1 0 0,-1 1-1 0 0,1-1 1 0 0,0 1-1 0 0,0-1 1 0 0,-1 0 0 0 0,1 1-1 0 0,0-1 1 0 0,-1 0-1 0 0,-3-6 17 0 0,2 3 4 0 0,0 0 0 0 0,0-1 0 0 0,-1 1 0 0 0,1 0 0 0 0,-1 0 0 0 0,0 1 0 0 0,0-1 0 0 0,0 0 0 0 0,-1 1 0 0 0,1 0-1 0 0,-6-4 1 0 0,-11-12 17 0 0,19 18-46 0 0,0-1-1 0 0,0 1 0 0 0,0 0 0 0 0,0-1 1 0 0,-1 1-1 0 0,1 0 0 0 0,0 0 0 0 0,-1 0 1 0 0,-2-2-1 0 0,3 3 4 0 0,1 0 0 0 0,0 0 1 0 0,-1 0-1 0 0,1-1 0 0 0,-1 1 0 0 0,1 0 0 0 0,0 0 0 0 0,-1-1 1 0 0,1 1-1 0 0,-1 0 0 0 0,1-1 0 0 0,0 1 0 0 0,0-1 1 0 0,-1 1-1 0 0,1 0 0 0 0,0-1 0 0 0,-1 0 0 0 0,-1-2-14 0 0,-5-3 21 0 0,3 3 7 0 0,0-1 0 0 0,0 1 1 0 0,-1 0-1 0 0,1 0 0 0 0,-6-2 0 0 0,5 2 36 0 0,-8-9-28 0 0,4 4-18 0 0,6 2 0 0 0,1-3 0 0 0,0-1 0 0 0,0 6 0 0 0,-2-2 0 0 0,5 2 0 0 0,0 4 0 0 0,0 1 0 0 0,0-1 0 0 0,0 1 0 0 0,1-1 0 0 0,-1 1 0 0 0,0 0 0 0 0,0-1 0 0 0,-1 1 0 0 0,1 0 0 0 0,0 0 0 0 0,0 0 0 0 0,0 0 0 0 0,-1 0 0 0 0,1 0 0 0 0,1 1 0 0 0,5 9 0 0 0,3-1 0 0 0,15 15-25 0 0,-20-11-47 0 0,-3-6 21 0 0,-1-6-81 0 0,1 0 26 0 0,0-1 104 0 0,-1 1 0 0 0,1-1 0 0 0,0 0 0 0 0,-1 1 0 0 0,1 0 0 0 0,-1-1 0 0 0,1 1 0 0 0,-1 0 0 0 0,0-1-1 0 0,0 1 1 0 0,0 0 0 0 0,1 2 0 0 0,-2-3 3 0 0,1 0-1 0 0,-1-1 0 0 0,0 1 1 0 0,1-1-1 0 0,-1 1 0 0 0,0 0 1 0 0,1-1-1 0 0,-1 1 0 0 0,0-1 1 0 0,1 1-1 0 0,-1-1 0 0 0,1 1 0 0 0,-1-1 1 0 0,1 0-1 0 0,0 1 0 0 0,4 1 0 0 0,-2-2 0 0 0,12 9 0 0 0,-4-1 0 0 0,0-1 0 0 0,-2-3 11 0 0,-7-4 322 0 0,-4 0-239 0 0,-61-29 52 0 0,59 27-152 0 0,0 0 0 0 0,0 0 0 0 0,0-1 0 0 0,0 1-1 0 0,0-1 1 0 0,-4-5 0 0 0,6 6 1 0 0,-1-1 0 0 0,0 1 0 0 0,0 0 0 0 0,1 0 0 0 0,-1 0 0 0 0,0 0 0 0 0,-1 1 0 0 0,-3-2 0 0 0,5 3 5 0 0,-1-1 0 0 0,-8-7 0 0 0,4-1 0 0 0,7 9 0 0 0,-1 0 0 0 0,1-1 0 0 0,0 1 0 0 0,0 0 0 0 0,0-1 0 0 0,-1 1 0 0 0,1 0 0 0 0,0-1 0 0 0,0 1 0 0 0,0-1 0 0 0,0 1 0 0 0,0 0 0 0 0,0-1 0 0 0,0 1 0 0 0,0-1 0 0 0,0 1 0 0 0,0 0 0 0 0,0-1 0 0 0,0 1 0 0 0,0-1 0 0 0,0 1 0 0 0,0 0 0 0 0,0-1 0 0 0,1 1 0 0 0,-1-1 0 0 0,0 1 0 0 0,0 0 0 0 0,0-1 0 0 0,1 1 0 0 0,-1 0 0 0 0,0-1 0 0 0,0 1 0 0 0,1 0 0 0 0,-1 0 0 0 0,0-1 0 0 0,1 1 0 0 0,-1 0 0 0 0,0 0 0 0 0,1-1 0 0 0,-1 1 0 0 0,0 0 0 0 0,1 0 0 0 0,-1 0 0 0 0,0 0 0 0 0,1 0 0 0 0,-1-1 0 0 0,1 1 0 0 0,-1 0 0 0 0,0 0 0 0 0,1 0 0 0 0,-1 0 0 0 0,1 0 0 0 0,0 0 0 0 0,0 0 0 0 0,2-2 0 0 0,1-1 0 0 0,17 2 0 0 0,2 1 0 0 0,-12 2 0 0 0,3 7 0 0 0,17 14 0 0 0,-18-14 0 0 0,-11-5 0 0 0,0-1 0 0 0,2 10 0 0 0,-8-2 14 0 0,-7 11 59 0 0,11-21-70 0 0,0-1 0 0 0,0 1 0 0 0,0-1 0 0 0,-1 1 0 0 0,1-1 0 0 0,0 1 0 0 0,0-1 0 0 0,-1 1 0 0 0,1-1 0 0 0,-1 1 0 0 0,1-1 0 0 0,0 1 0 0 0,-1-1 0 0 0,1 1 0 0 0,-1-1 0 0 0,1 0 0 0 0,-1 1 0 0 0,0-1 0 0 0,-2 1-4 0 0,3 0 2 0 0,-1-1-1 0 0,0 0 1 0 0,0 1-1 0 0,1-1 1 0 0,-1 1-1 0 0,0-1 1 0 0,1 1-1 0 0,-1-1 1 0 0,1 1-1 0 0,-1-1 1 0 0,1 1-1 0 0,-1-1 1 0 0,1 1-1 0 0,-1 0 1 0 0,1-1-1 0 0,-1 1 1 0 0,1 0-1 0 0,0 0 1 0 0,-1-1-1 0 0,1 1 1 0 0,0 0-1 0 0,0 0 1 0 0,-1 1-1 0 0,1-2 2 0 0,0 0-1 0 0,0 1 1 0 0,0-1-1 0 0,0 0 1 0 0,0 0 0 0 0,0 1-1 0 0,0-1 1 0 0,-1 0 0 0 0,1 0-1 0 0,0 1 1 0 0,0-1-1 0 0,0 0 1 0 0,0 0 0 0 0,-1 0-1 0 0,1 0 1 0 0,0 1-1 0 0,0-1 1 0 0,0 0 0 0 0,-1 0-1 0 0,1 0 1 0 0,0 0-1 0 0,0 0 1 0 0,-1 0 0 0 0,1 1-1 0 0,0-1 1 0 0,0 0 0 0 0,-1 0-1 0 0,1 0 1 0 0,0 0-1 0 0,0 0 1 0 0,-1 0 0 0 0,1 0-1 0 0,-1 0 1 0 0,1 0 0 0 0,0 0 0 0 0,-1 0-1 0 0,1 0 1 0 0,0 0 0 0 0,0 0 0 0 0,-1 0-1 0 0,1 0 1 0 0,0 0 0 0 0,-1 0 0 0 0,1 0 0 0 0,0 0-1 0 0,0 0 1 0 0,-1 1 0 0 0,1-1 0 0 0,0 0-1 0 0,0 0 1 0 0,0 0 0 0 0,-1 0 0 0 0,1 1 0 0 0,0-1-1 0 0,0 0 1 0 0,0 0 0 0 0,-1 0 0 0 0,1 1 0 0 0,0-1-1 0 0,0 0 1 0 0,0 0 0 0 0,0 1 0 0 0,-2 1-33 0 0,1-1 0 0 0,0 1 0 0 0,0-1 0 0 0,-1 1 1 0 0,1-1-1 0 0,-1 0 0 0 0,-2 3 0 0 0,35 5 31 0 0,-30-8 9 0 0,1-1 0 0 0,-1 1 0 0 0,0-1 0 0 0,1 0 0 0 0,-1 0 0 0 0,0 1 0 0 0,1-1 0 0 0,-1 0 0 0 0,1 0 0 0 0,-1 0 0 0 0,0 0 0 0 0,1-1 0 0 0,-1 1 0 0 0,2-1 0 0 0,-2 1-7 0 0,10 0 52 0 0,21 4-48 0 0,-27-4-16 0 0,-2 0-60 0 0,-17 0 250 0 0,8 0-165 0 0,0 1 0 0 0,0 0 0 0 0,0 1 0 0 0,1-1 0 0 0,-1 1 0 0 0,0 0 0 0 0,-6 4 0 0 0,9-3-15 0 0,3-2 0 0 0,-1 1 0 0 0,0-1 0 0 0,1 0 0 0 0,-1 0 0 0 0,0 0 0 0 0,1 0 0 0 0,-1 0 0 0 0,0 0 0 0 0,0 0 0 0 0,0 0 0 0 0,0 0 0 0 0,0-1 0 0 0,0 1 0 0 0,-2 1 0 0 0,1-1 3 0 0,1-1-4 0 0,0 0 0 0 0,1 1 0 0 0,-1-1 0 0 0,1 1 1 0 0,-1-1-1 0 0,1 1 0 0 0,-1-1 0 0 0,1 1 0 0 0,0-1 0 0 0,-1 1 1 0 0,1-1-1 0 0,0 1 0 0 0,-1-1 0 0 0,1 1 0 0 0,0-1 0 0 0,0 1 1 0 0,-1 0-1 0 0,1-1 0 0 0,0 1 0 0 0,0 0 0 0 0,0 0 0 0 0,-1 1-80 0 0,14 3-99 0 0,-12-5 187 0 0,-1 1 1 0 0,1-1 0 0 0,0 1-1 0 0,0-1 1 0 0,0 1-1 0 0,0-1 1 0 0,0 0 0 0 0,0 1-1 0 0,-1-1 1 0 0,1 0 0 0 0,0 0-1 0 0,0 0 1 0 0,0 1 0 0 0,0-1-1 0 0,0 0 1 0 0,0 0-1 0 0,0-1 1 0 0,0 1 0 0 0,0 0-1 0 0,2 0 1 0 0,28-10-217 0 0,-19 6 127 0 0,-3-1 63 0 0,-5 2 20 0 0,0 1-1 0 0,-1 0 1 0 0,1 0-1 0 0,0 0 1 0 0,8-1-1 0 0,19-7 11 0 0,-41 33 352 0 0,6-12-345 0 0,3-9-18 0 0,0-1 0 0 0,1 1 0 0 0,-1-1 0 0 0,0 1 0 0 0,1-1 0 0 0,-1 1 0 0 0,0-1 0 0 0,0 1 0 0 0,0-1 0 0 0,-1 0 0 0 0,1 1 0 0 0,-2 1 0 0 0,-1 0 0 0 0,-6 7 0 0 0,3-4 0 0 0,5 2 0 0 0,9-7 0 0 0,-4 0 0 0 0,-2-1 0 0 0,13-10 0 0 0,-8 7 4 0 0,-5 4 4 0 0,-8 8 16 0 0,3-5-22 0 0,1-1 0 0 0,-1 0 0 0 0,0 0 0 0 0,1 0 0 0 0,-7 3 0 0 0,4-4-47 0 0,0 1-1 0 0,0-1 0 0 0,1 1 0 0 0,-1 1 1 0 0,1-1-1 0 0,-7 6 0 0 0,1 0-74 0 0,4-3 213 0 0,-1 0-1 0 0,-1 0 0 0 0,-8 5 1 0 0,15-10-95 0 0,4-1 23 0 0,-1-1 0 0 0,1 1 0 0 0,0 0 0 0 0,-1-1 0 0 0,1 0-1 0 0,0 1 1 0 0,-1-1 0 0 0,3-1 0 0 0,10-3 11 0 0,-9 6-18 0 0,-1-3 19 0 0,12-10-20 0 0,-6 7-13 0 0,-3 4 0 0 0,-9 6 0 0 0,-6 8 0 0 0,7-12 0 0 0,-4 8-65 0 0,4-7-275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09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2304 0 0,'0'0'14791'0'0,"0"2"-14417"0"0,0 412 2388 0 0,14-256-2579 0 0,-11-129-174 0 0,3-3 2 0 0,-5-20 3 0 0,1 1-1 0 0,-1 0 0 0 0,1 9 0 0 0,-2-15 115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0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 7568 0 0,'0'0'348'0'0,"0"1"-7"0"0,-4 3-220 0 0,-1-3 23 0 0,4-1 534 0 0,-2 2 1821 0 0,6-4 320 0 0,8-3-1629 0 0,-4 4-1095 0 0,0 1 0 0 0,0 0 0 0 0,0 0 0 0 0,0 0 0 0 0,11 3 0 0 0,20 0 91 0 0,-21-2-166 0 0,-1 1 1 0 0,1 1 0 0 0,-1 0 0 0 0,22 7-1 0 0,-32-7 13 0 0,1-1 0 0 0,-1 1 0 0 0,1 1 0 0 0,-1-1-1 0 0,0 1 1 0 0,0 0 0 0 0,-1 1 0 0 0,1-1-1 0 0,-1 1 1 0 0,0 0 0 0 0,6 8 0 0 0,-9-9 7 0 0,0-1 0 0 0,-1 0 1 0 0,1 0-1 0 0,-1 1 0 0 0,0-1 1 0 0,0 0-1 0 0,0 1 0 0 0,0-1 1 0 0,-1 1-1 0 0,0-1 0 0 0,1 1 1 0 0,-1 0-1 0 0,-1-1 0 0 0,1 1 1 0 0,0-1-1 0 0,-1 1 0 0 0,0-1 1 0 0,1 1-1 0 0,-4 6 0 0 0,-4 2 88 0 0,0 0 0 0 0,-1-1 0 0 0,0 0 0 0 0,-1 0 0 0 0,0-1 0 0 0,-1 0 0 0 0,0 0 0 0 0,-18 11 0 0 0,6-6 229 0 0,7-4 65 0 0,-22 11 1 0 0,32-19-344 0 0,1-1 1 0 0,-1 0 0 0 0,1 0 0 0 0,-1 0 0 0 0,0-1 0 0 0,0 0 0 0 0,0 0 0 0 0,-9 0-1 0 0,-18 6 432 0 0,31-7-358 0 0,8-11-1031 0 0,1 2-4066 0 0,-1 4-1793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1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3 8432 0 0,'0'-2'9294'0'0,"0"134"-6349"0"0,6-66-2138 0 0,-1 2-182 0 0,-12 84 173 0 0,6-142-789 0 0,-7 58 160 0 0,8-61-1355 0 0,3-9 375 0 0,7-12-2605 0 0,-7 9 310 0 0,3-4-3174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1.4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373 0 3224 0 0,'0'0'6076'0'0,"-1"2"-5202"0"0,-1 1-690 0 0,1-1-1 0 0,-1 1 1 0 0,0-1-1 0 0,1 0 1 0 0,-1 1 0 0 0,-1-1-1 0 0,1 0 1 0 0,0 0-1 0 0,0 0 1 0 0,-1 0-1 0 0,-3 1 1 0 0,-15 14 703 0 0,13-10-573 0 0,0 0 1 0 0,-16 9-1 0 0,14-10 23 0 0,-18 16 0 0 0,15-11 60 0 0,-1-1 0 0 0,-1 0 0 0 0,-24 13 0 0 0,-2 1 268 0 0,-48 36 1080 0 0,79-52-1466 0 0,-12 8 954 0 0,20-15-233 0 0,4-1-696 0 0,9 3-219 0 0,0 0 0 0 0,0-1 0 0 0,0-1 0 0 0,1 0-1 0 0,-1 0 1 0 0,12-2 0 0 0,-11 1-27 0 0,13 0 56 0 0,7-1-1 0 0,0 2 1 0 0,58 9 0 0 0,-60-5-66 0 0,-10-1-59 0 0,22 6 1 0 0,1 1-1993 0 0,-33-6-5479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2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13 1840 0 0,'-2'0'90'0'0,"1"0"-1"0"0,0-1 1 0 0,-1 1 0 0 0,1 0-1 0 0,-1 0 1 0 0,1 0 0 0 0,0 0-1 0 0,-1 0 1 0 0,1 1 0 0 0,-1-1-1 0 0,1 0 1 0 0,0 1 0 0 0,-1-1-1 0 0,1 1 1 0 0,0-1 0 0 0,0 1-1 0 0,-1-1 1 0 0,-9 8 13455 0 0,19-8-11473 0 0,9-1-1963 0 0,0-1 0 0 0,22-5-1 0 0,-5 1-66 0 0,-34 6-42 0 0,17-3 0 0 0,-1 1 0 0 0,1 0 0 0 0,0 1 0 0 0,0 1 0 0 0,20 2 0 0 0,-32-2-677 0 0,9 2-4141 0 0,1 3-1174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2.3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49 9728 0 0,'29'0'446'0'0,"-23"0"-10"0"0,-4 0-280 0 0,1-1-224 0 0,6-4 716 0 0,1 2-1 0 0,0 0 1 0 0,0 0 0 0 0,18-3 0 0 0,-6 5 359 0 0,-10 0-574 0 0,-1 0 0 0 0,21-4 1 0 0,-9-1 187 0 0,-1 2 1 0 0,36-3 0 0 0,-33 5-164 0 0,-17 1-330 0 0,0 1 0 0 0,0 1-1 0 0,9 0 1 0 0,8 1-108 0 0,-12-2 33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8:50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419 1 2304 0 0,'0'0'10670'0'0,"-7"4"-9926"0"0,3-1-614 0 0,0 0 1 0 0,0 0-1 0 0,1 0 0 0 0,-1 1 0 0 0,1-1 0 0 0,0 1 1 0 0,0 0-1 0 0,0 0 0 0 0,0 0 0 0 0,1 0 0 0 0,-3 6 1 0 0,-2 6 232 0 0,-8 31 0 0 0,11-32-214 0 0,-1 0 1 0 0,-7 15-1 0 0,4-11 39 0 0,-8 26 0 0 0,1-5 28 0 0,-10 27 183 0 0,-32 66 424 0 0,8-22-735 0 0,39-91-38 0 0,-8 24 0 0 0,0 2-4 0 0,6-16-17 0 0,-4 10 14 0 0,5-21-44 0 0,3-5 7 0 0,-13 27 0 0 0,20-36 4 0 0,1-4-8 0 0,-1 0 0 0 0,1 0 0 0 0,0-1 0 0 0,-1 1 0 0 0,1 0 0 0 0,0-1 0 0 0,-1 1 1 0 0,1 0-1 0 0,-1-1 0 0 0,1 1 0 0 0,-1-1 0 0 0,1 1 0 0 0,-1-1 0 0 0,1 1 0 0 0,-1-1 0 0 0,0 1 0 0 0,0 0 0 0 0,-15 12 4 0 0,16-13-71 0 0,0 1-1 0 0,-1-1 0 0 0,1 0 0 0 0,0 1 0 0 0,-1-1 0 0 0,1 0 0 0 0,-1 1 0 0 0,1-1 0 0 0,0 0 0 0 0,-1 0 1 0 0,1 1-1 0 0,-1-1 0 0 0,1 0 0 0 0,0 0 0 0 0,-1 0 0 0 0,1 0 0 0 0,-1 0 0 0 0,1 1 0 0 0,-1-1 0 0 0,1 0 1 0 0,-1 0-1 0 0,0 0 0 0 0,-2-7-3677 0 0,2 5 2836 0 0,-2-3-4471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96 3224 0 0,'0'0'2244'0'0,"2"0"-1183"0"0,5 2-744 0 0,0-1-1 0 0,-1 0 1 0 0,1-1-1 0 0,0 0 1 0 0,0 0-1 0 0,-1 0 1 0 0,1-1-1 0 0,0 0 1 0 0,8-2-1 0 0,-4 1 405 0 0,24-2 0 0 0,-27 4-399 0 0,0-1 1 0 0,0 0 0 0 0,12-4-1 0 0,-12 3-4 0 0,0 0-1 0 0,0 1 0 0 0,12-1 1 0 0,-6 1 146 0 0,22-3 1 0 0,-22 2-114 0 0,24-1 1 0 0,138-11 1541 0 0,-146 12-1846 0 0,43 2 1 0 0,-49 2-26 0 0,0-2 1 0 0,47-6-1 0 0,-27 2 125 0 0,-35 3-57 0 0,1 1 1 0 0,-1-2 0 0 0,0 1 0 0 0,18-6-1 0 0,-23 6-27 0 0,0 0 0 0 0,-1 0 0 0 0,1 0 0 0 0,0 1 0 0 0,0 0 0 0 0,6 0 0 0 0,-6 0-22 0 0,1 0 0 0 0,-1-1 0 0 0,0 1 0 0 0,0-1 0 0 0,1 1 0 0 0,4-3 0 0 0,-1 1 31 0 0,0-1 0 0 0,0 2 0 0 0,0-1 0 0 0,13 0 0 0 0,8-4 183 0 0,44 6-300 0 0,-51 1 168 0 0,-17 1-115 0 0,-4-1-18 0 0,1-1-1 0 0,-1 1 1 0 0,1-1 0 0 0,-1 1 0 0 0,0-1 0 0 0,1 0 0 0 0,-1 1 0 0 0,1-1 0 0 0,-1 0 0 0 0,1 0-1 0 0,-1 0 1 0 0,0 0 0 0 0,4-1 0 0 0,31 1 158 0 0,-33 0 217 0 0,-1-1-173 0 0,4-1-86 0 0,1 0 0 0 0,0 0-1 0 0,0 1 1 0 0,0 0-1 0 0,0 0 1 0 0,1 0-1 0 0,12 2 1 0 0,-15-1 35 0 0,-3 0 277 0 0,4 0-1078 0 0,3 0 544 0 0,-7 0-480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6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320 0 2304 0 0,'0'0'12372'0'0,"2"2"-12092"0"0,0 1-153 0 0,0 1 1 0 0,0-1-1 0 0,1 1 1 0 0,-2-1-1 0 0,1 1 1 0 0,0 0 0 0 0,-1 0-1 0 0,0-1 1 0 0,0 1-1 0 0,0 0 1 0 0,0 0 0 0 0,0 8-1 0 0,-1-3 16 0 0,0-1 0 0 0,0 0 0 0 0,0 0 0 0 0,-1 1 0 0 0,0-1 0 0 0,-3 9 0 0 0,-3 18 156 0 0,5-26-245 0 0,0 1 0 0 0,0-1 0 0 0,-1 1 0 0 0,-4 11-1 0 0,-7 11 10 0 0,-10 20 21 0 0,11-25-12 0 0,12-23-56 0 0,0 0 1 0 0,-1 0-1 0 0,0 0 0 0 0,0 0 1 0 0,0 0-1 0 0,-1-1 0 0 0,1 1 0 0 0,-1-1 1 0 0,0 0-1 0 0,0 1 0 0 0,0-1 1 0 0,0 0-1 0 0,-5 3 0 0 0,-8 5 26 0 0,1 1 0 0 0,-19 19 0 0 0,22-18-16 0 0,-1-1 1 0 0,0-1-1 0 0,-1 0 0 0 0,-20 11 0 0 0,20-12-20 0 0,11-8 0 0 0,0 0 0 0 0,0 0 0 0 0,-1 0-1 0 0,1 0 1 0 0,-1 0 0 0 0,0-1 0 0 0,1 1-1 0 0,-1-1 1 0 0,0 0 0 0 0,-4 1 0 0 0,-5 3 100 0 0,11-4 784 0 0,2-2-785 0 0,1-8-28 0 0,5 0-61 0 0,4 3-16 0 0,1 6 0 0 0,-4 2 0 0 0,-1 1 0 0 0,0 1 0 0 0,0-1 0 0 0,0 1 0 0 0,0 0 0 0 0,-1 0 0 0 0,1 1 0 0 0,-1-1 0 0 0,0 1 0 0 0,-1 1 0 0 0,5 5 0 0 0,1-1 0 0 0,-7-6 6 0 0,0-1 0 0 0,-1 0 0 0 0,1 1-1 0 0,0 0 1 0 0,-1 0 0 0 0,0 0-1 0 0,0 0 1 0 0,0 0 0 0 0,-1 0 0 0 0,1 0-1 0 0,-1 1 1 0 0,0-1 0 0 0,1 8-1 0 0,-4 11-5 0 0,1-17 0 0 0,0 1 0 0 0,1-1 0 0 0,0 0 0 0 0,1 7 0 0 0,5 36 27 0 0,0 53 0 0 0,-5-94-19 0 0,0 0 0 0 0,0 1 0 0 0,5 14 0 0 0,1 14 45 0 0,-6-32-47 0 0,0 0-1 0 0,0 0 1 0 0,1 0-1 0 0,0 0 1 0 0,0 0-1 0 0,0-1 1 0 0,0 1-1 0 0,6 7 1 0 0,-6-9-1 0 0,-1-1 0 0 0,1 1 0 0 0,0-1 1 0 0,0 0-1 0 0,0 1 0 0 0,1-1 0 0 0,-1 0 0 0 0,0-1 0 0 0,1 1 0 0 0,-1 0 1 0 0,1-1-1 0 0,0 1 0 0 0,-1-1 0 0 0,1 0 0 0 0,0 0 0 0 0,4 1 0 0 0,-1-1 18 0 0,0-1 0 0 0,0-1 0 0 0,10 0 0 0 0,5-1-40 0 0,30-4-2642 0 0,-39 6-3856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7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291 4 456 0 0,'0'0'1615'0'0,"1"-1"194"0"0,5-2 2058 0 0,-7 8 2229 0 0,-2 1-4061 0 0,0 1-3681 0 0,2 0 1751 0 0,-1-1 0 0 0,-1 1 1 0 0,1-1-1 0 0,-1 1 1 0 0,-5 7-1 0 0,-7 15 239 0 0,-19 38 312 0 0,9-4-333 0 0,-1 2-28 0 0,11-29-67 0 0,10-24-94 0 0,-13 24 0 0 0,7-16-92 0 0,-10 26 0 0 0,-2 1-18 0 0,-27 59 241 0 0,48-101-265 0 0,1 1 0 0 0,-9 8 0 0 0,2-6-22 0 0,7-6-100 0 0,-5-9-985 0 0,11-15-1005 0 0,-4 12-3004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7.7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27 7312 0 0,'-1'-1'109'0'0,"-1"-1"-47"0"0,1-9 559 0 0,2-1 2536 0 0,1 16 2043 0 0,-1 12-1169 0 0,-1-5-5468 0 0,-8 48 2035 0 0,-26 105-1 0 0,17-89-503 0 0,4-18-47 0 0,6-16-47 0 0,6-29 0 0 0,-7 26 0 0 0,5-30 0 0 0,0 2 0 0 0,3 21 0 0 0,0-4 91 0 0,0-25 81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8.0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1 110 2304 0 0,'0'0'11021'0'0,"2"-1"-9729"0"0,19-8 1056 0 0,-9 3-1539 0 0,0 1 0 0 0,14-3-1 0 0,29-7 558 0 0,117-25 227 0 0,-91 21-1720 0 0,-74 17-477 0 0,10-2-7063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19.0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145 1 1376 0 0,'0'0'455'0'0,"0"2"1373"0"0,-1 7 43 0 0,0 1 0 0 0,0-1 0 0 0,-5 18 0 0 0,-13 29 1642 0 0,10-35-2722 0 0,0-1 0 0 0,-1-1-1 0 0,-24 34 1 0 0,24-37-618 0 0,4-6-109 0 0,0-1 0 0 0,-11 12-1 0 0,2-7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21.7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0 5120 0 0,'0'0'6688'0'0,"0"2"-6327"0"0,-2 21 61 0 0,-1-1 0 0 0,-1 0 0 0 0,-1 1 0 0 0,-14 37 0 0 0,-3 15 19 0 0,1-6 208 0 0,14-41-313 0 0,3-13-153 0 0,-4 27-1 0 0,-3 7-52 0 0,7-37-170 0 0,3-10-171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22.1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75 3224 0 0,'0'0'3857'0'0,"2"-1"-2649"0"0,68-19 2435 0 0,-36 12-2576 0 0,39-17 0 0 0,-64 22-937 0 0,1-1 0 0 0,-1 1 0 0 0,1 1 0 0 0,0 0 0 0 0,-1 0 0 0 0,16 0 0 0 0,216 0-908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22.4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99 1376 0 0,'0'0'14184'0'0,"3"1"-13667"0"0,7 1-268 0 0,1-1-1 0 0,-1 0 1 0 0,0 0 0 0 0,1-1 0 0 0,-1-1-1 0 0,0 1 1 0 0,1-2 0 0 0,15-3-1 0 0,85-30-120 0 0,-67 19-94 0 0,-20 7-1457 0 0,31-16 1 0 0,-34 13 334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23.5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1376 0 0,'1'0'155'0'0,"-1"1"1"0"0,1-1-1 0 0,0 0 0 0 0,-1 0 0 0 0,1 0 1 0 0,0 0-1 0 0,-1 0 0 0 0,1 0 1 0 0,-1 0-1 0 0,1-1 0 0 0,0 1 0 0 0,-1 0 1 0 0,1 0-1 0 0,-1 0 0 0 0,1-1 1 0 0,1 1-1 0 0,-2-1 163 0 0,1 0-1 0 0,0 0 1 0 0,0 0 0 0 0,0 0-1 0 0,1 0 1 0 0,-1 1 0 0 0,0-1-1 0 0,0 0 1 0 0,0 1 0 0 0,0-1 0 0 0,1 1-1 0 0,-1-1 1 0 0,0 1 0 0 0,3-1-1 0 0,2 0-372 0 0,-5 1 81 0 0,-1-1-1 0 0,0 1 0 0 0,0 0 0 0 0,0 0 0 0 0,1 0 0 0 0,-1 0 1 0 0,0 0-1 0 0,0 0 0 0 0,0-1 0 0 0,1 1 0 0 0,-1 0 0 0 0,0 0 1 0 0,0 0-1 0 0,0-1 0 0 0,0 1 0 0 0,1 0 0 0 0,-1 0 0 0 0,0 0 1 0 0,0-1-1 0 0,0 1 0 0 0,0 0 0 0 0,0 0 0 0 0,0-1 0 0 0,0 1 1 0 0,0 0-1 0 0,0 0 0 0 0,0-1 0 0 0,0 1 0 0 0,0 0 0 0 0,0-1 1 0 0,0 1 2 0 0,0 0 0 0 0,0 0 1 0 0,0 0-1 0 0,0 0 0 0 0,0-1 0 0 0,0 1 1 0 0,0 0-1 0 0,0 0 0 0 0,0 0 1 0 0,0-1-1 0 0,0 1 0 0 0,1 0 0 0 0,-1 0 1 0 0,0 0-1 0 0,0 0 0 0 0,0 0 1 0 0,0-1-1 0 0,0 1 0 0 0,0 0 1 0 0,0 0-1 0 0,0 0 0 0 0,0 0 0 0 0,1 0 1 0 0,-1-1-1 0 0,0 1 0 0 0,0 0 1 0 0,0 0-1 0 0,0 0 0 0 0,1 0 1 0 0,-1 0-1 0 0,0 0 0 0 0,0 0 0 0 0,0 0 1 0 0,0 0-1 0 0,1 0 0 0 0,-1 0 1 0 0,0 0-1 0 0,0 0 0 0 0,0 0 0 0 0,0 0 1 0 0,1 0-1 0 0,-1 0 0 0 0,0 0 1 0 0,47 0 2217 0 0,-47 0-2241 0 0,0 0 0 0 0,0 0-1 0 0,0 0 1 0 0,1 0-1 0 0,-1 0 1 0 0,0 0 0 0 0,0 0-1 0 0,0 0 1 0 0,0 0 0 0 0,1 0-1 0 0,-1 0 1 0 0,0 0 0 0 0,0 0-1 0 0,0 0 1 0 0,0 0 0 0 0,0 0-1 0 0,1 0 1 0 0,-1 1-1 0 0,0-1 1 0 0,0 0 0 0 0,0 0-1 0 0,0 0 1 0 0,0 0 0 0 0,0 0-1 0 0,0 0 1 0 0,1 1 0 0 0,-1-1-1 0 0,0 0 1 0 0,0 0-1 0 0,0 0 1 0 0,0 0 0 0 0,0 0-1 0 0,0 1 1 0 0,0-1 0 0 0,0 0-1 0 0,0 0 1 0 0,0 0 0 0 0,0 0-1 0 0,0 1 1 0 0,0-1 0 0 0,0 0-1 0 0,0 0 10 0 0,0 1 0 0 0,0-1-1 0 0,0 0 1 0 0,0 1 0 0 0,0-1 0 0 0,0 0 0 0 0,0 0-1 0 0,0 1 1 0 0,0-1 0 0 0,0 0 0 0 0,0 0-1 0 0,1 1 1 0 0,-1-1 0 0 0,0 0 0 0 0,0 0-1 0 0,0 0 1 0 0,0 1 0 0 0,0-1 0 0 0,1 0 0 0 0,-1 0-1 0 0,0 0 1 0 0,0 1 0 0 0,0-1 0 0 0,1 0-1 0 0,-1 0 1 0 0,0 0 0 0 0,0 0 0 0 0,0 0-1 0 0,1 1 1 0 0,3-1 249 0 0,10 4 668 0 0,-13-4-917 0 0,-1 0 1 0 0,1 1 0 0 0,-1-1 0 0 0,1 0 0 0 0,-1 0-1 0 0,0 0 1 0 0,1 1 0 0 0,-1-1 0 0 0,1 0-1 0 0,-1 1 1 0 0,0-1 0 0 0,1 0 0 0 0,-1 1-1 0 0,0-1 1 0 0,1 0 0 0 0,-1 1 0 0 0,0-1-1 0 0,1 1 1 0 0,-1-1 0 0 0,0 0 0 0 0,0 1-1 0 0,0-1 1 0 0,0 1 0 0 0,1-1 0 0 0,-1 1 0 0 0,1 0 98 0 0,3 2-76 0 0,-4-3-31 0 0,0 0-1 0 0,1 1 1 0 0,-1-1-1 0 0,0 0 1 0 0,0 1-1 0 0,0-1 1 0 0,0 0-1 0 0,1 0 0 0 0,-1 1 1 0 0,0-1-1 0 0,0 1 1 0 0,0-1-1 0 0,0 0 1 0 0,0 1-1 0 0,0-1 1 0 0,0 0-1 0 0,0 1 1 0 0,0-1-1 0 0,0 0 1 0 0,0 1-1 0 0,0-1 1 0 0,0 0-1 0 0,0 1 1 0 0,-1-1-1 0 0,1 0 0 0 0,0 1 1 0 0,-5 10 41 0 0,4-9-24 0 0,-2 3-4 0 0,0 1 0 0 0,1 0 0 0 0,-1-1 0 0 0,-1 13 0 0 0,3-16-14 0 0,1 0 0 0 0,-1 0 0 0 0,0 0 0 0 0,1 0 0 0 0,-1 0 0 0 0,0 0 0 0 0,-2 3 1 0 0,-13 39-6 0 0,14-39 0 0 0,0 0 0 0 0,1 0 0 0 0,0 1 0 0 0,0-1 0 0 0,0 0 0 0 0,1 1 0 0 0,0 8 0 0 0,-2 10 0 0 0,1-18-6 0 0,1-4-10 0 0,0 0-1 0 0,0 1 0 0 0,-1-1 0 0 0,1 1 0 0 0,-1-1 1 0 0,-2 5-1 0 0,3-6 22 0 0,-1 1 1 0 0,1-1-1 0 0,-1 1 0 0 0,1-1 1 0 0,0 0-1 0 0,0 1 0 0 0,0-1 1 0 0,0 1-1 0 0,0-1 0 0 0,0 1 1 0 0,0 1-1 0 0,0 4 104 0 0,-2 0 15 0 0,1-5-93 0 0,1-1 0 0 0,-1 1 0 0 0,1 0 0 0 0,-1 0 0 0 0,1 0 0 0 0,0 0 0 0 0,-1 0 0 0 0,1-1 0 0 0,0 1 0 0 0,0 0 0 0 0,0 0 0 0 0,1 0 0 0 0,-1 0 0 0 0,1 3 1 0 0,0 1 20 0 0,0-3-39 0 0,0 1 0 0 0,-1-1 0 0 0,1 1 0 0 0,1 0 0 0 0,-1-1 0 0 0,3 6 0 0 0,1 3-13 0 0,1 1 0 0 0,4-3 0 0 0,0-6 12 0 0,-7-2 36 0 0,1 5-24 0 0,-1-6 37 0 0,-1-1-1 0 0,0 1 0 0 0,0-1 0 0 0,0 0 0 0 0,0 0 0 0 0,0 0 1 0 0,0 0-1 0 0,3 0 0 0 0,-4-2 74 0 0,0 0-69 0 0,8-9 11 0 0,-9 11-53 0 0,1 0-1 0 0,-1 0 1 0 0,0-1 0 0 0,1 1 0 0 0,-1 0 0 0 0,0 0 0 0 0,1 0-1 0 0,-1 0 1 0 0,1 0 0 0 0,-1 0 0 0 0,0 0 0 0 0,1 0-1 0 0,-1 0 1 0 0,1 0 0 0 0,-1 0 0 0 0,0 0 0 0 0,1 1 0 0 0,-1-1-1 0 0,0 0 1 0 0,1 0 0 0 0,-1 0 0 0 0,1 0 0 0 0,-1 1 0 0 0,0-1-1 0 0,0 0 1 0 0,1 0 0 0 0,-1 1 0 0 0,0-1 0 0 0,1 0-1 0 0,-1 0 1 0 0,0 1 0 0 0,0-1 0 0 0,1 0 0 0 0,-1 1 0 0 0,0-1-1 0 0,0 0 1 0 0,0 1 0 0 0,0-1 0 0 0,1 0 0 0 0,-1 1-1 0 0,15 31 837 0 0,-6-20-950 0 0,-1-2 195 0 0,20 29 95 0 0,-24-32-175 0 0,-3-4-20 0 0,1 0-1 0 0,0 0 1 0 0,0 0 0 0 0,-1-1-1 0 0,2 1 1 0 0,-1-1 0 0 0,3 3-1 0 0,-2-1 33 0 0,-1 0-1 0 0,1 0 1 0 0,-1 0-1 0 0,1 0 1 0 0,-1 0-1 0 0,0 1 1 0 0,-1-1-1 0 0,1 1 0 0 0,-1 0 1 0 0,1 5-1 0 0,-1-3 16 0 0,1-1-1 0 0,0 0 1 0 0,4 10-1 0 0,-4-11-50 0 0,0-1 0 0 0,1 21 0 0 0,-1-16 0 0 0,-1-7 0 0 0,-1 0 0 0 0,0 0 0 0 0,0-1 0 0 0,0 1 0 0 0,0 0 0 0 0,0 0 0 0 0,0 0 0 0 0,0-1 0 0 0,0 1 0 0 0,-1 0 0 0 0,1 0 0 0 0,-1-1 0 0 0,0 3 0 0 0,1 3 61 0 0,0-6-50 0 0,0-1 1 0 0,0 1 0 0 0,0 0-1 0 0,0-1 1 0 0,0 1-1 0 0,0 0 1 0 0,0 0-1 0 0,0-1 1 0 0,0 1-1 0 0,0 0 1 0 0,0-1 0 0 0,0 1-1 0 0,-1 0 1 0 0,1 0-1 0 0,0-1 1 0 0,-1 1-1 0 0,1-1 1 0 0,-1 2-1 0 0,-9 8 140 0 0,-12 9 554 0 0,-8 4 298 0 0,-7 3-358 0 0,-35 8 841 0 0,56-28-1382 0 0,-12 7-176 0 0,20-12-617 0 0,5-1-1558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0:24.6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2304 0 0,'0'0'10992'0'0,"3"1"-10456"0"0,4 0-313 0 0,-1 0 0 0 0,0 0 0 0 0,1-1 0 0 0,-1 0 0 0 0,1 0 0 0 0,-1-1 0 0 0,1 1 0 0 0,7-3 0 0 0,4-1-841 0 0,28-12 1 0 0,-35 12-4643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7.0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10136 0 0,'0'0'5446'0'0,"2"0"-5039"0"0,9 0-30 0 0,-8 0 304 0 0,-1 2-603 0 0,4 1-108 0 0,0 1 0 0 0,0-2 0 0 0,0 1 0 0 0,13 3 0 0 0,-6-5-1943 0 0,-3-1-3485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01.8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0 211 5584 0 0,'0'0'5601'0'0,"15"1"-4114"0"0,-4 1-829 0 0,0-1 1 0 0,20 1 0 0 0,-4-2 981 0 0,-24 1-1145 0 0,45 8 97 0 0,-37-6-592 0 0,-8-2 0 0 0,0 0 0 0 0,0 0 0 0 0,0 0 0 0 0,0 0 0 0 0,0-1 0 0 0,-1 0 0 0 0,1 1 0 0 0,0-1 0 0 0,4-1 0 0 0,94-9 999 0 0,-14 8-377 0 0,-64 3-451 0 0,0-1 0 0 0,0-1 0 0 0,27-5-1 0 0,-22 2-75 0 0,-1 0-1 0 0,1 2 1 0 0,0 2-1 0 0,49 4 0 0 0,-57-2-87 0 0,-7 0 11 0 0,0-1 0 0 0,0 0 0 0 0,16-2 0 0 0,-18 1 12 0 0,1 0 1 0 0,-1 0-1 0 0,16 3 0 0 0,13 0-23 0 0,7-4-523 0 0,107 5 1325 0 0,-137-3-708 0 0,0 0 0 0 0,1-2-1 0 0,-1 0 1 0 0,1-1 0 0 0,18-4-1 0 0,-30 5-99 0 0,1 0 0 0 0,0 1 0 0 0,0 0 0 0 0,0 0 0 0 0,0 1 1 0 0,-1-1-1 0 0,12 4 0 0 0,-7-2-80 0 0,0 0 0 0 0,14 0 0 0 0,219-2 283 0 0,-214 3-204 0 0,-23-2 0 0 0,0 0 0 0 0,0-1 0 0 0,-1 0 0 0 0,10 0 0 0 0,50-4 27 0 0,-40 4-8 0 0,30-5-1 0 0,26-3 8 0 0,-30 5 2 0 0,-26 0-26 0 0,66-4 81 0 0,231 7 34 0 0,-271-1-117 0 0,41 1 0 0 0,-68 1 0 0 0,41-5 0 0 0,5 0 0 0 0,22-2 0 0 0,-7 0-3 0 0,-3 1 20 0 0,-5 2 249 0 0,37 2-260 0 0,-98 1-130 0 0,23-2 0 0 0,0 0 184 0 0,30-2 232 0 0,-42 2-252 0 0,34 1 0 0 0,-21 2-196 0 0,43-6 1 0 0,13 0-12 0 0,131 0 167 0 0,-145 5 0 0 0,110-14 0 0 0,-67 7 0 0 0,-47 4 0 0 0,37-1 0 0 0,-48 2 0 0 0,26-1 0 0 0,-83 2 0 0 0,1 1 0 0 0,21 3 0 0 0,11 0 0 0 0,304-14 715 0 0,-204 4-570 0 0,-4 0-21 0 0,-41 1-73 0 0,-46 2-30 0 0,36-2 154 0 0,90-3 216 0 0,-48 1-848 0 0,4 0 734 0 0,-70 8-57 0 0,72-10 0 0 0,-49 6-343 0 0,0-1 252 0 0,41-5-75 0 0,-44 5-44 0 0,64 2-10 0 0,-16 1 0 0 0,-93 0 0 0 0,139-7 0 0 0,-156 10 50 0 0,-2-1 181 0 0,41-4 0 0 0,-44 5-169 0 0,-2 1-373 0 0,-8-2-880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03.8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110 0 6704 0 0,'0'0'2089'0'0,"-1"3"-1605"0"0,0 4-141 0 0,-1 0 1 0 0,1 0-1 0 0,0 0 0 0 0,1 0 1 0 0,0 10-1 0 0,0-15-296 0 0,3 10 370 0 0,-2-11-405 0 0,-1 0 1 0 0,0-1-1 0 0,1 1 1 0 0,-1 0-1 0 0,0 0 1 0 0,0 0-1 0 0,1 0 1 0 0,-1 0 0 0 0,0-1-1 0 0,0 1 1 0 0,0 0-1 0 0,0 0 1 0 0,0 0-1 0 0,-1 1 1 0 0,0 3 108 0 0,0 0 0 0 0,1 1 0 0 0,-1-1 0 0 0,1 0-1 0 0,0 0 1 0 0,1 1 0 0 0,-1-1 0 0 0,2 8 0 0 0,-1-7-90 0 0,0 0 1 0 0,0 0-1 0 0,-1 0 1 0 0,0 0-1 0 0,0 1 1 0 0,-1-1-1 0 0,-2 10 1 0 0,-1 20 624 0 0,3-14-275 0 0,-6 35-1 0 0,3-35-93 0 0,0 35 0 0 0,8 51 1162 0 0,2-50-1097 0 0,0 15 45 0 0,0-1-28 0 0,-6-40-206 0 0,-1-17-41 0 0,0 1 0 0 0,2-1 0 0 0,0 1 0 0 0,1-1 0 0 0,0 0 0 0 0,5 16-1 0 0,-4-17 24 0 0,0 0 0 0 0,0 1 0 0 0,-2 0 0 0 0,0-1-1 0 0,0 1 1 0 0,-3 15 0 0 0,2 1 416 0 0,-10 82 32 0 0,5-59-387 0 0,2-35-130 0 0,0 23 0 0 0,3-26-71 0 0,-5 25 0 0 0,-7 44-5 0 0,9-50 0 0 0,1-15 0 0 0,0 25 189 0 0,2-28 33 0 0,-5 30-1 0 0,4-41-185 0 0,0-1-1 0 0,0 0 0 0 0,1 1 1 0 0,0-1-1 0 0,0 1 0 0 0,0-1 1 0 0,3 10-1 0 0,-2-3-6 0 0,0-1-1 0 0,-1 1 1 0 0,-1 14-1 0 0,1 4 50 0 0,-7 44 631 0 0,3 50-859 0 0,4-106 110 0 0,-2 0 1 0 0,0 0 0 0 0,-5 21-1 0 0,3 20 12 0 0,2-36 28 0 0,2 46 0 0 0,1-27 0 0 0,-1-4 10 0 0,1-15 8 0 0,-1 1 0 0 0,-6 45 0 0 0,3-51-18 0 0,-2 9 0 0 0,3-19 0 0 0,0 1 0 0 0,1-1 0 0 0,0 1 0 0 0,0 0 0 0 0,1 9 0 0 0,-4 30 0 0 0,0-1 0 0 0,3-31 0 0 0,-4 25 0 0 0,3-27 0 0 0,1 0 0 0 0,0 0 0 0 0,3 25 0 0 0,-1-3 0 0 0,-1-20 0 0 0,-1-2 0 0 0,-2 6 142 0 0,3-19 116 0 0,-2 1-243 0 0,-2 3 53 0 0,1-7-3608 0 0,-4-13 1675 0 0,7 13 1655 0 0,0 0 1 0 0,0-1-1 0 0,0 1 1 0 0,1 0-1 0 0,-1 0 1 0 0,1 0-1 0 0,-1 0 1 0 0,1-2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05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1376 0 0,'0'0'232'0'0,"8"0"795"0"0,-4 0 1959 0 0,-4 0-2638 0 0,1 0 0 0 0,-1 0 0 0 0,1 0 0 0 0,-1 1 0 0 0,1-1-1 0 0,-1 0 1 0 0,1 0 0 0 0,-1 0 0 0 0,0 0 0 0 0,1 1 0 0 0,-1-1 0 0 0,1 0 0 0 0,-1 0 0 0 0,1 1-1 0 0,-1-1 1 0 0,0 0 0 0 0,1 1 0 0 0,-1-1 0 0 0,0 0 0 0 0,1 1 0 0 0,-1-1 0 0 0,0 0 0 0 0,0 1-1 0 0,1-1 1 0 0,-1 1 0 0 0,3 16 1319 0 0,-3-11-1652 0 0,0 0 0 0 0,-1 1-1 0 0,-2 9 1 0 0,0 16 813 0 0,2-14-674 0 0,-1 6 634 0 0,2 45 0 0 0,1-28-316 0 0,2-23-448 0 0,-2-15-9 0 0,-1 0 0 0 0,1 0 0 0 0,-1-1 0 0 0,0 1 0 0 0,0 0 0 0 0,0 0 0 0 0,0-1 0 0 0,0 1 0 0 0,0 0 0 0 0,-1 3 0 0 0,-1 5 169 0 0,0-1 0 0 0,2 1 0 0 0,-1 0 0 0 0,2 13-1 0 0,-1-7-72 0 0,-4 4 159 0 0,1-11-182 0 0,0 15 253 0 0,0 0-1 0 0,3 49 1 0 0,1-34-524 0 0,5-4 26 0 0,0 17 1045 0 0,-6-33-399 0 0,0 0-480 0 0,4 38-1 0 0,-2-23 174 0 0,-2-28-118 0 0,0 1-1 0 0,1-1 1 0 0,1 11-1 0 0,1-1-63 0 0,0 0 0 0 0,-2 0 0 0 0,0 27 0 0 0,-1-34 0 0 0,6 38 26 0 0,-5-8-3 0 0,13 74 0 0 0,-11-73-23 0 0,-3-32 0 0 0,1 0 0 0 0,0 0 0 0 0,0 0 0 0 0,5 17 0 0 0,-5-20 12 0 0,1 1-1 0 0,-1-1 1 0 0,2 13-1 0 0,-3-13 20 0 0,1-1 1 0 0,0 1-1 0 0,0 0 1 0 0,0 0-1 0 0,4 8 1 0 0,-3-9 63 0 0,-1 0-1 0 0,0 0 1 0 0,0 0-1 0 0,-1 1 1 0 0,1-1-1 0 0,-1 0 1 0 0,-1 5-1 0 0,3 28 51 0 0,-1-31-145 0 0,0 0 0 0 0,0 0 0 0 0,-1 0 0 0 0,0 0 0 0 0,-1 0 0 0 0,-1 8 0 0 0,0 3 23 0 0,1 0-1 0 0,2 33 1 0 0,0-13 27 0 0,-1-35-51 0 0,0 16 26 0 0,1 1 0 0 0,3 23 0 0 0,-2-8-25 0 0,-3-28 0 0 0,1 0 0 0 0,1 0 0 0 0,-1 0 0 0 0,1 0 0 0 0,2 8 0 0 0,-1-10 0 0 0,0 3 0 0 0,0 0 0 0 0,0 0 0 0 0,0 0 0 0 0,0 13 0 0 0,-1 1 39 0 0,1-1-1 0 0,7 32 0 0 0,2 15 42 0 0,8 88 293 0 0,-16-113-109 0 0,-3-30-65 0 0,3 23 0 0 0,1-8-207 0 0,-2-15-30 0 0,0-1 1 0 0,0 1-1 0 0,6 13 0 0 0,-6-18 81 0 0,1 1 0 0 0,-1 0 0 0 0,0 11 0 0 0,-1-13-41 0 0,0 0 1 0 0,0 0-1 0 0,1 0 1 0 0,0 0-1 0 0,4 10 1 0 0,-3-9-23 0 0,0-1 1 0 0,0 0 0 0 0,2 15 0 0 0,4 10 22 0 0,-6-23-16 0 0,1 1 8 0 0,0 1-1 0 0,-1 0 1 0 0,0 0 0 0 0,-1 0-1 0 0,2 15 1 0 0,-4-16-47 0 0,1 0-1 0 0,0-1 1 0 0,0 1 0 0 0,1 0-1 0 0,1-1 1 0 0,0 0 0 0 0,6 17-1 0 0,-5-19 61 0 0,-3-4 16 0 0,1 0 0 0 0,-1 1 0 0 0,0-1 1 0 0,0 0-1 0 0,0 1 0 0 0,-1-1 0 0 0,1 0 0 0 0,-1 1 0 0 0,0 6 1 0 0,1 1 55 0 0,1 0 0 0 0,2 12 0 0 0,1 0-251 0 0,11 46-148 0 0,-11-51 318 0 0,-4-15 14 0 0,0 1 1 0 0,0-1-1 0 0,0 1 1 0 0,0-1-1 0 0,-1 1 1 0 0,1 0-1 0 0,-1 0 1 0 0,0 4-1 0 0,-2 5 160 0 0,2 1 0 0 0,1 22-1 0 0,1 0-55 0 0,-2-35-115 0 0,0 14 1 0 0,-1 0 1 0 0,-4 28 0 0 0,4-31-4 0 0,0-1 0 0 0,0 1 0 0 0,1 0 0 0 0,1 0 0 0 0,1 12 0 0 0,15 42 54 0 0,-14-53-92 0 0,9 23 0 0 0,-9-27-57 0 0,0 0-1 0 0,0 0 1 0 0,-1 0-1 0 0,0 1 1 0 0,2 18 0 0 0,-3-14 378 0 0,4 24 0 0 0,-3-24-205 0 0,2 29 0 0 0,-1-12-78 0 0,-1-24 0 0 0,-1 0 0 0 0,-1 0 0 0 0,1 0 0 0 0,-1 0 0 0 0,-2 12 0 0 0,-1 7 0 0 0,1 0 0 0 0,2 30 0 0 0,0-30 0 0 0,5 32 0 0 0,-3-42 0 0 0,5 17 0 0 0,-5-25 0 0 0,0 0 0 0 0,0 0 0 0 0,-1 1 0 0 0,1 9 0 0 0,2 80 64 0 0,-4-87-64 0 0,2 0 0 0 0,2 15 0 0 0,-2-15 0 0 0,0 0 0 0 0,0 17 0 0 0,0-14 0 0 0,3 7 0 0 0,-2-12 11 0 0,-2-7-80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07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0 278 8288 0 0,'0'0'633'0'0,"2"0"-441"0"0,44-10-63 0 0,-40 10 394 0 0,0-1-1 0 0,1 0 0 0 0,10-3 0 0 0,4-1 109 0 0,12 0 153 0 0,3-1 499 0 0,59-1 0 0 0,-1 1-1006 0 0,46 2 1157 0 0,-3-6-1117 0 0,-125 9-314 0 0,17-4-3 0 0,-22 3 0 0 0,1 1 0 0 0,15-1 0 0 0,149-5 0 0 0,-104 5 314 0 0,-41 2-165 0 0,29-4 0 0 0,-9 1-436 0 0,-31 3 185 0 0,22-3-1 0 0,3-3 805 0 0,62-2 0 0 0,-3 2-162 0 0,59 2-752 0 0,-61 8 448 0 0,-47-5-236 0 0,53-7 0 0 0,-80 6 0 0 0,40 1 0 0 0,-42 2 0 0 0,0-2 0 0 0,24-2 0 0 0,-9-1 288 0 0,51 0-1 0 0,-7 2 97 0 0,-62 0-306 0 0,145-6 264 0 0,277 4 79 0 0,-364 5-165 0 0,97-3-43 0 0,-91 3-382 0 0,40-5 142 0 0,66 1 450 0 0,-169 5-155 0 0,5-1 168 0 0,0 0 0 0 0,33-3 0 0 0,-18-1-601 0 0,53 4-1 0 0,18-1-377 0 0,5-4 838 0 0,42-4 203 0 0,-53 3-858 0 0,40-6 353 0 0,-38 3 381 0 0,-57 5-308 0 0,83-5-332 0 0,60 0 567 0 0,-8 1-174 0 0,-107 6-108 0 0,-52 2-47 0 0,0-2-1 0 0,28-3 1 0 0,-29 1 17 0 0,40 0 0 0 0,12-1 87 0 0,11-5-111 0 0,95 3 0 0 0,-81 0 35 0 0,-20 7 85 0 0,170-5 550 0 0,-185 5-307 0 0,-17 1-320 0 0,105-6 110 0 0,-9 0 47 0 0,-121 3-132 0 0,27-3 1 0 0,-28 2-12 0 0,44 2 1 0 0,-26 1 25 0 0,-7 2-2 0 0,-25-2-44 0 0,-1 0 0 0 0,0-1-1 0 0,12 0 1 0 0,97-6 334 0 0,-99 3-260 0 0,-8 3-118 0 0,-9 0 8 0 0,-9-1-6930 0 0,-8-5-975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09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1 194 920 0 0,'0'0'11830'0'0,"3"1"-11635"0"0,2 0-70 0 0,0 0-1 0 0,0 0 1 0 0,0 0 0 0 0,0-1-1 0 0,0 0 1 0 0,1 0-1 0 0,-1 0 1 0 0,0 0 0 0 0,0-1-1 0 0,8-2 1 0 0,25-1 1385 0 0,-11 4-782 0 0,-10 1-117 0 0,27-3-1 0 0,63-4 582 0 0,-44-1-733 0 0,52-10-38 0 0,-101 16-377 0 0,0 0 0 0 0,1 0 0 0 0,22 3 0 0 0,-20-1-67 0 0,31-1 0 0 0,30-5-408 0 0,-5-1 883 0 0,-13 2-133 0 0,-45 3-299 0 0,23 1 0 0 0,-26 0-12 0 0,0 0 1 0 0,-1-1 0 0 0,19-2-1 0 0,170-21-512 0 0,-78 13 400 0 0,-59 8 782 0 0,-42 3-454 0 0,-1-1 1 0 0,25-5-1 0 0,-29 4-169 0 0,0 0 0 0 0,1 1 0 0 0,29 2 0 0 0,-27 0-13 0 0,0-1 0 0 0,22-2-1 0 0,-26 0-41 0 0,1 0 0 0 0,-1 1 0 0 0,1 1 0 0 0,0 1 0 0 0,18 3 0 0 0,64 2 352 0 0,-72-4-402 0 0,1-1-1 0 0,-1-1 1 0 0,0-1-1 0 0,0-2 0 0 0,29-6 1 0 0,-51 9 49 0 0,24-3 36 0 0,45 0-1 0 0,-63 3-16 0 0,119-5 1057 0 0,1 3-719 0 0,-71 3-771 0 0,126 10 1264 0 0,76-16-1330 0 0,-160-1 282 0 0,-23 6 243 0 0,176 5 319 0 0,-153-3-102 0 0,-62-3-217 0 0,105-5-129 0 0,74 0 152 0 0,-200 5-45 0 0,278-1-8 0 0,-160 3-16 0 0,-131-1 2 0 0,164 3 0 0 0,-151-2 43 0 0,-1-2-1 0 0,22-3 1 0 0,22-1 93 0 0,186-6 63 0 0,-129 4-150 0 0,-73 4-32 0 0,-19 0 0 0 0,50 3 0 0 0,-24 4-186 0 0,0-3 0 0 0,65-6 0 0 0,-12 2 442 0 0,-4 0-10 0 0,-9-3-235 0 0,16-2 8 0 0,-46 3-173 0 0,96 3 0 0 0,-78 3 11 0 0,189-1 621 0 0,-212-5-921 0 0,-38 3-1328 0 0,22-1 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2.7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0 184 7368 0 0,'29'0'165'0'0,"-23"0"510"0"0,-4 0-77 0 0,9 0 314 0 0,0 0-1 0 0,20 5 1 0 0,-21-4-536 0 0,0 0-1 0 0,0 0 1 0 0,0-1 0 0 0,16-1-1 0 0,4 0 598 0 0,36-5 289 0 0,-38 4-880 0 0,0-1 0 0 0,27-5 0 0 0,35-5 173 0 0,19 0-331 0 0,-70 6-231 0 0,61-1 1 0 0,-34 6 430 0 0,-32 0-631 0 0,62 5-1 0 0,-87-2 285 0 0,0-1 0 0 0,0 0 0 0 0,0-1 0 0 0,16-3 0 0 0,-13 2 145 0 0,23-1-1 0 0,-13 1-127 0 0,1 0 0 0 0,37-9 0 0 0,66-9 48 0 0,-58 10-7 0 0,4 6 182 0 0,22 0 270 0 0,-38 2-287 0 0,-38 2-219 0 0,25-4 1 0 0,-23 2-51 0 0,-1 1 1 0 0,35 2-1 0 0,-12 0 44 0 0,97-1-22 0 0,-68 6 46 0 0,176-2 289 0 0,-114-8 29 0 0,235 4-417 0 0,-274-6 0 0 0,430 2 400 0 0,-317 8 160 0 0,-149-4-415 0 0,283-9 574 0 0,-206 7-1018 0 0,-74 3 249 0 0,19 4 519 0 0,6 0-517 0 0,384-5 480 0 0,-217-10-540 0 0,-108 16 14 0 0,23-2 434 0 0,550-4 222 0 0,-698-1-535 0 0,19-3-1 0 0,19-1 16 0 0,-38 4-15 0 0,31-6 1 0 0,-33 4 192 0 0,32-1 0 0 0,100 0 110 0 0,-60-2-918 0 0,-58 6 579 0 0,1 1 55 0 0,40-5 0 0 0,-59 3-32 0 0,-1 0-1 0 0,0 1 1 0 0,14 3 0 0 0,17-1-16 0 0,13 4 66 0 0,16-2 466 0 0,-52-7-604 0 0,-19 3 76 0 0,-1 0 1 0 0,0 0 0 0 0,-1 0 0 0 0,1 0 0 0 0,-1 0 0 0 0,1 0-1 0 0,-1 0 1 0 0,1 0 0 0 0,0 0 0 0 0,-1 0 0 0 0,1 0 0 0 0,-1 0 0 0 0,1 0-1 0 0,-1 0 1 0 0,1-1 0 0 0,-1 1 0 0 0,1 0 0 0 0,0-1 0 0 0,0 1-13 0 0,0-1 1 0 0,-1 0-1 0 0,1 0 1 0 0,0 1 0 0 0,-1-1-1 0 0,1 0 1 0 0,0 0 0 0 0,-1 0-1 0 0,1 0 1 0 0,-1 0 0 0 0,1 0-1 0 0,-1-1 1 0 0,-4-5-871 0 0,4 6 748 0 0,-11-9-1172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3.5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1376 0 0,'0'0'10750'0'0,"1"1"-10215"0"0,7 1-190 0 0,-1 0 1 0 0,1 0-1 0 0,-1 0 1 0 0,1-1-1 0 0,10 0 1 0 0,44-1 998 0 0,-26-1-880 0 0,-29 1-370 0 0,176-5 2228 0 0,-26 2-887 0 0,-93 4-773 0 0,72-8 1 0 0,-23-4-309 0 0,24-2 789 0 0,-120 12-821 0 0,-1 1-2557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5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3224 0 0,'23'0'7832'0'0,"-24"1"-7624"0"0,-14 38 1200 0 0,10-28-1173 0 0,0 0 0 0 0,1 0 0 0 0,0 1 0 0 0,1-1 1 0 0,1 1-1 0 0,-1-1 0 0 0,2 1 0 0 0,-1 0 0 0 0,2 19 1 0 0,-1 7 383 0 0,0-20 65 0 0,2 30-1 0 0,7 55-27 0 0,-2-49 162 0 0,-1 68 0 0 0,-1-15-609 0 0,-3 16-4 0 0,-2-69-66 0 0,2-44-88 0 0,0 1 0 0 0,4 17 0 0 0,-3-19 2 0 0,-1 1 0 0 0,2 16 0 0 0,-4-6 152 0 0,2 0 0 0 0,1 0 0 0 0,0 0 0 0 0,1 0 0 0 0,6 19 0 0 0,-6-24-227 0 0,0 1-1 0 0,-1-1 1 0 0,-1 1 0 0 0,-1-1 0 0 0,-2 21 0 0 0,1 1 223 0 0,6 111-187 0 0,-4-127-14 0 0,6 34 0 0 0,0-2 0 0 0,0 125 1471 0 0,-7 0-1070 0 0,5-117-303 0 0,-2-44-65 0 0,-2-1 0 0 0,0 1 0 0 0,-1 20 0 0 0,-3-13 32 0 0,-4 69-49 0 0,7-89-30 0 0,0 9 16 0 0,0 0 0 0 0,1 0-1 0 0,4 20 1 0 0,-2-14-17 0 0,-1 1 0 0 0,-1-1 0 0 0,-2 38 0 0 0,0-14-5 0 0,1 213 54 0 0,7-178 260 0 0,-6-41-403 0 0,2 0 0 0 0,9 46-1 0 0,-3-41 110 0 0,-3 0 0 0 0,2 77 0 0 0,-3-8 127 0 0,-3-74 101 0 0,-2 47 0 0 0,-1-29-115 0 0,6 69-113 0 0,-2-52 5 0 0,-2-7-30 0 0,5 0-443 0 0,-3-38 411 0 0,-2 0-1 0 0,-2 29 1 0 0,-1-2 37 0 0,2 143 20 0 0,2-161 0 0 0,9 50 0 0 0,0-4 0 0 0,-8-44 0 0 0,3 41 0 0 0,-5-71 0 0 0,0 1 0 0 0,0-1 0 0 0,2 9 0 0 0,-1-9 0 0 0,0 0 0 0 0,-1 1 0 0 0,1 9 0 0 0,2 45 0 0 0,-4-53 0 0 0,2 1 0 0 0,-1-1 0 0 0,4 12 0 0 0,2 15 0 0 0,-1 33 63 0 0,-1-25 938 0 0,-2 70-1 0 0,-3-87-1240 0 0,1-4 55 0 0,-1-17 78 0 0,1 0 0 0 0,-1 0 0 0 0,-1 12 0 0 0,-2 4-170 0 0,2-1 1 0 0,2 35-1 0 0,1-12 1266 0 0,-2 229-383 0 0,6-220-606 0 0,-6 1 0 0 0,-1-36-25 0 0,-1-16 10 0 0,0 1 2 0 0,1 0-3 0 0,0 0 1 0 0,0 0 0 0 0,1 1-1 0 0,0-1 1 0 0,0 0-1 0 0,0 5 1 0 0,2 24 8 0 0,-2 28 183 0 0,0 13-176 0 0,5-41 0 0 0,-5-18 0 0 0,-5 11 0 0 0,4-9 0 0 0,-1-13 0 0 0,-1-1 0 0 0,2 1 0 0 0,1-2 0 0 0,0 22 0 0 0,0-18 0 0 0,0 6 0 0 0,0 1 0 0 0,1-1 0 0 0,3 19 0 0 0,-2-27 0 0 0,-2-2 0 0 0,0 17 0 0 0,0 11 0 0 0,0 113 0 0 0,-2-133 0 0 0,-1 1 0 0 0,3-10 0 0 0,-1 0 0 0 0,1 0 0 0 0,0 0 0 0 0,-1 1 0 0 0,1-1 0 0 0,0 0 0 0 0,0 0 0 0 0,-1 1 0 0 0,1-1 0 0 0,1 2 0 0 0,-1 16 0 0 0,0-8 0 0 0,-1-6 0 0 0,1 0 0 0 0,0 0 0 0 0,1 0 0 0 0,-1 0 0 0 0,1 0 0 0 0,0 0 0 0 0,2 7 0 0 0,-2 1 38 0 0,-2-11-30 0 0,1 0 0 0 0,0 1 0 0 0,-1-1 0 0 0,1 1 0 0 0,1-1 0 0 0,-1 1 0 0 0,0-1 0 0 0,1 1 0 0 0,-1-1 0 0 0,2 3 0 0 0,3 16 0 0 0,-4-12 3 0 0,-2 28 44 0 0,1-28-44 0 0,0-7 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7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7632 0 0,'19'-4'348'0'0,"-15"3"-7"0"0,-14-9 9988 0 0,24 9-10233 0 0,7-1-988 0 0,-19 1 160 0 0,1 1-48 0 0,12 0-10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7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16 4608 0 0,'0'0'208'0'0,"3"0"-9"0"0,3-1 690 0 0,1 0 0 0 0,0 0 0 0 0,-1-1 0 0 0,10-3 7553 0 0,-13 0-7317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7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7224 0 0,'0'0'9535'0'0,"2"1"-9123"0"0,6 1-404 0 0,-6-1-117 0 0,1 0-80 0 0,25 4-676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7.9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30 7368 0 0,'0'0'7540'0'0,"2"-1"-7218"0"0,3-3-243 0 0,4 0-1087 0 0,-2-2-4085 0 0</inkml:trace>
  <inkml:trace contextRef="#ctx0" brushRef="#br0" timeOffset="1">435 1 10136 0 0,'28'0'1056'0'0,"-17"0"1032"0"0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18.2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 10136 0 0,'0'0'5514'0'0,"1"0"-4958"0"0,5-2-332 0 0,4-2 701 0 0,8-5-5794 0 0,-8 4-497 0 0</inkml:trace>
  <inkml:trace contextRef="#ctx0" brushRef="#br0" timeOffset="1">519 71 11520 0 0,'0'0'1224'0'0,"17"0"-48"0"0,-7-4 3079 0 0,-10-7-3031 0 0,-6 1-1224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0.6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0 346 6448 0 0,'0'0'4176'0'0,"7"-4"-3152"0"0,0 0-791 0 0,0 1 0 0 0,0 0 1 0 0,0 1-1 0 0,1 0 0 0 0,-1 0 1 0 0,1 0-1 0 0,-1 1 0 0 0,11 0 1 0 0,-4 1 417 0 0,-11 0-538 0 0,0 1 0 0 0,0-1 0 0 0,0 0 0 0 0,0-1 0 0 0,0 1 0 0 0,0 0-1 0 0,0-1 1 0 0,0 1 0 0 0,0-1 0 0 0,4-2 0 0 0,-1 1-8 0 0,1 0 1 0 0,-1 1 0 0 0,0-1-1 0 0,1 1 1 0 0,-1 1-1 0 0,1-1 1 0 0,-1 1 0 0 0,1 0-1 0 0,9 2 1 0 0,26-1 315 0 0,-10-5-318 0 0,30-2 51 0 0,-37 5 180 0 0,30-6-1 0 0,-33 4 37 0 0,25 0 0 0 0,-10-2 103 0 0,-15 4-397 0 0,-15 1-63 0 0,1-1 0 0 0,-1 1 0 0 0,9 1 0 0 0,-5 0-13 0 0,0 0 0 0 0,0-1 0 0 0,1-1 0 0 0,-1 0 0 0 0,15-3 0 0 0,16-2 0 0 0,-9 2 0 0 0,22-1 0 0 0,-39 4 0 0 0,23-3 0 0 0,12-1 0 0 0,9 0 0 0 0,-50 5 168 0 0,0-1-1 0 0,13-3 0 0 0,-14 2 37 0 0,1 1 0 0 0,12-1 0 0 0,-7 2 61 0 0,0-2 0 0 0,18-3 0 0 0,-23 3-167 0 0,4 0-201 0 0,0 1 1 0 0,19 1-1 0 0,18-2 199 0 0,-39 2-29 0 0,0-1-1 0 0,24 4 1 0 0,2-1-278 0 0,-11-2 155 0 0,34 4 1 0 0,-34-1 46 0 0,106 0 86 0 0,-108-3-63 0 0,14 4 17 0 0,-32-3-27 0 0,0 0 1 0 0,0 0-1 0 0,1-1 1 0 0,9 0-1 0 0,-4-1 20 0 0,0 0-1 0 0,1 0 1 0 0,-1 1-1 0 0,17 3 1 0 0,-21-1-11 0 0,-5-1-3 0 0,0-1 0 0 0,0 1 1 0 0,0 0-1 0 0,0-1 0 0 0,0 0 1 0 0,7-1-1 0 0,79-9 441 0 0,-79 9-417 0 0,0 0 0 0 0,16 0 0 0 0,-14 1-131 0 0,-1 0-1 0 0,16-3 1 0 0,-3 0 666 0 0,40 0-1 0 0,0 0 159 0 0,48 1-727 0 0,-15 0 0 0 0,125-4 0 0 0,16 6 0 0 0,-167-6-322 0 0,0 1-22 0 0,207-3 986 0 0,-162 2-846 0 0,-49 1 383 0 0,-2 0-206 0 0,-39 3 51 0 0,47-8 1 0 0,-19 2 10 0 0,129-5-35 0 0,-101 6 0 0 0,95 3 0 0 0,-79-2 0 0 0,-22 1-39 0 0,4 0-2 0 0,-50 5 49 0 0,-7 1 10 0 0,0-1 0 0 0,0-1 0 0 0,38-8 0 0 0,-51 7-18 0 0,0 1 0 0 0,19-1 0 0 0,-17 1 0 0 0,24-3 0 0 0,10-2 49 0 0,-28 4 4 0 0,21-4 0 0 0,-30 3-31 0 0,0 2 0 0 0,14-1 0 0 0,14-3-79 0 0,-21 3 20 0 0,32-2-1 0 0,2 0-3 0 0,-25 1 76 0 0,50 2-1 0 0,-50 1 0 0 0,47-5-1 0 0,-60 4-40 0 0,0 0 0 0 0,19 2 1 0 0,-21 0-3 0 0,-1-1 0 0 0,1 0 0 0 0,-1-1 0 0 0,1 0 1 0 0,10-2-1 0 0,26-6 45 0 0,-9 3 145 0 0,-24 4-141 0 0,0 0-1 0 0,26 0 0 0 0,11-1-55 0 0,-36 2-8 0 0,0 1 0 0 0,15 1 1 0 0,-14 0-57 0 0,-1 0 1 0 0,20-3-1 0 0,-29 2 63 0 0,0 0 1 0 0,0 0-1 0 0,10 2 0 0 0,5-1 4 0 0,224-3 13 0 0,-49 4 0 0 0,-131 5 0 0 0,-42-7 0 0 0,45-6 0 0 0,-52 4 136 0 0,1 1 0 0 0,25 1 0 0 0,17-1 171 0 0,-31-1-336 0 0,-18 2-123 0 0,1-1 1 0 0,11-2-1 0 0,-20 3 144 0 0,0 0-1 0 0,-1-1 1 0 0,1 1 0 0 0,0 0-1 0 0,0 0 1 0 0,0 0 0 0 0,0 1-1 0 0,-1-1 1 0 0,1 0 0 0 0,0 1-1 0 0,2 0 1 0 0,-3 0 33 0 0,1-1 0 0 0,0 1-1 0 0,-1-1 1 0 0,1 0 0 0 0,0 0 0 0 0,0 1 0 0 0,0-1-1 0 0,-1 0 1 0 0,4-1 0 0 0,27-3-173 0 0,-1 2 0 0 0,57 2 1 0 0,-33 1 267 0 0,19-1 683 0 0,-63-1-760 0 0,0-2-644 0 0,-13-2 92 0 0,-8 0-403 0 0,0 1-256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3.2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0 249 6448 0 0,'0'0'482'0'0,"2"1"-324"0"0,6 0 70 0 0,0 1 0 0 0,0-1 0 0 0,0 0 0 0 0,0-1 0 0 0,0 0 0 0 0,1-1 0 0 0,12-1 0 0 0,16-1 972 0 0,3-3 336 0 0,77 2 2394 0 0,12 0-2190 0 0,-89 5-1701 0 0,37-2-45 0 0,-37-1 6 0 0,-12 0 0 0 0,32-5 0 0 0,-11 0 746 0 0,99 0 0 0 0,-107 3-460 0 0,-33 3-231 0 0,0-1 1 0 0,0 2 0 0 0,0-1 0 0 0,12 2-1 0 0,60 5-55 0 0,-67-5 0 0 0,0 0 0 0 0,21-1 0 0 0,-9-1 0 0 0,2-2 0 0 0,-22 2 0 0 0,0 0 0 0 0,0 0 0 0 0,0 1 0 0 0,0 0 0 0 0,0 0 0 0 0,5 1 0 0 0,-1 0 0 0 0,0 0 0 0 0,0-1 0 0 0,0 0 0 0 0,0 0 0 0 0,12-2 0 0 0,86-9 0 0 0,-76 9 474 0 0,39 2-1 0 0,-38 1-58 0 0,36-4-1 0 0,-26 0-323 0 0,48 4-1 0 0,-30 0 1 0 0,-34-1-91 0 0,33-5 0 0 0,-31 3 0 0 0,-1 1 0 0 0,28 2 0 0 0,-3 0 0 0 0,-16 1 0 0 0,-24-1 0 0 0,-1 0 0 0 0,1-1 0 0 0,-1 0 0 0 0,13-3 0 0 0,-13 2 202 0 0,1 0 0 0 0,20 2 0 0 0,-10-1 139 0 0,18-1-116 0 0,64-11-1 0 0,-83 6 30 0 0,-17 5-204 0 0,0 0 1 0 0,0 0-1 0 0,-1 0 1 0 0,1 0-1 0 0,0 1 0 0 0,4-1 1 0 0,176 1-14 0 0,-101 7-53 0 0,-57-8-256 0 0,30-4-1 0 0,-4 0 666 0 0,-45 4-368 0 0,1 1 0 0 0,0 0-1 0 0,-1 0 1 0 0,1 0 0 0 0,9 2-1 0 0,23 1 4 0 0,103-3-28 0 0,-4-4-10 0 0,-122 4-101 0 0,21-5 1 0 0,-21 3 5 0 0,23-1 1 0 0,41 4 201 0 0,134-5 350 0 0,-172 2-322 0 0,-29 2-172 0 0,1-1 1 0 0,18-2 0 0 0,-17 1 40 0 0,1 1 1 0 0,32 2 0 0 0,-15 0 83 0 0,166-12-60 0 0,-144 7-20 0 0,-28-1 19 0 0,-23 3-8 0 0,0 1 0 0 0,0 0 0 0 0,10 0 1 0 0,177-7-17 0 0,-117 2 10 0 0,2 1 58 0 0,1-1-108 0 0,38-2 311 0 0,-53 3-238 0 0,-2 0 22 0 0,28-1 46 0 0,21 2-171 0 0,18-1 130 0 0,23-1-53 0 0,-124 3-62 0 0,74-4-436 0 0,-33-1 498 0 0,-47 8 36 0 0,-9 1 22 0 0,-1-1 0 0 0,0 0 0 0 0,1-1 0 0 0,-1-1 0 0 0,12-2 0 0 0,-14 2-89 0 0,1 1 0 0 0,-1-1 0 0 0,0 2-1 0 0,0-1 1 0 0,16 3 0 0 0,-11-2-35 0 0,0 1 1 0 0,21-4-1 0 0,5 0 66 0 0,40 1 0 0 0,14-1 0 0 0,-62 2 0 0 0,39 3 0 0 0,-7 0 0 0 0,4 5 0 0 0,-51-7 0 0 0,21 5 0 0 0,-21-3 0 0 0,23 1 0 0 0,99-3 24 0 0,-136 0-24 0 0,0-1 0 0 0,0 1 0 0 0,0-1 0 0 0,1 1 0 0 0,5-3 0 0 0,-6 2 0 0 0,0 0 0 0 0,0 0 0 0 0,0 0 0 0 0,0 0 0 0 0,0 1 0 0 0,4 0 0 0 0,-1 0 0 0 0,6 0 0 0 0,1-1 0 0 0,-1 1 0 0 0,18-5 0 0 0,-20 4 46 0 0,0 0 1 0 0,0 0-1 0 0,0 1 0 0 0,14 1 0 0 0,7 0-61 0 0,177-1 254 0 0,-206 0-463 0 0,1 0 56 0 0,21-3 707 0 0,-23 3-514 0 0,-1 0 1 0 0,1-1 0 0 0,0 1-1 0 0,0 0 1 0 0,0 0 0 0 0,0 0-1 0 0,-1 0 1 0 0,1 0 0 0 0,0 1-1 0 0,0-1 1 0 0,0 0 0 0 0,-1 0-1 0 0,3 1 1 0 0,7 1 36 0 0,0-4-21 0 0,1 2 1 0 0,-1-1-1 0 0,19 3 1 0 0,5-1 81 0 0,-11-4-11 0 0,-9 0-70 0 0,-12 3-43 0 0,1 1 35 0 0,23 0 147 0 0,-16-2-193 0 0,-5-3-49 0 0,-4 3-15 0 0,-32 4-3261 0 0,18 0 2734 0 0,-21 1-796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6.1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 1 8288 0 0,'0'0'190'0'0,"-6"4"445"0"0,6-4-635 0 0,-1 0 0 0 0,1 0 0 0 0,-1 0 0 0 0,1 0 1 0 0,-1 0-1 0 0,1 1 0 0 0,-1-1 0 0 0,1 0 0 0 0,0 0 0 0 0,-1 1 0 0 0,1-1 0 0 0,-1 0 0 0 0,1 0 1 0 0,-1 1-1 0 0,1-1 0 0 0,0 0 0 0 0,-1 1 0 0 0,0 0 0 0 0,1-1 20 0 0,0 0 0 0 0,0 0 0 0 0,0 1 0 0 0,0-1 0 0 0,0 0 0 0 0,0 0 0 0 0,0 0 0 0 0,0 0 0 0 0,0 0 1 0 0,0 0-1 0 0,0 1 0 0 0,-1-1 0 0 0,1 0 0 0 0,0 0 0 0 0,0 0 0 0 0,0 0 0 0 0,0 0 0 0 0,0 0 0 0 0,0 0 0 0 0,-1 0 0 0 0,1 0 0 0 0,0 0 0 0 0,0 0 0 0 0,0 1 0 0 0,0-1 0 0 0,0 0 0 0 0,-1 0 0 0 0,1 0 0 0 0,0 0 0 0 0,0 0 0 0 0,0 0 0 0 0,0 0 0 0 0,-1 0 1 0 0,1 0-1 0 0,0-1 0 0 0,0 1 0 0 0,0 0 0 0 0,0 0 0 0 0,-2-1 2115 0 0,1 2-1185 0 0,-1 3-725 0 0,0 0-1 0 0,0-1 0 0 0,0 1 0 0 0,0 0 1 0 0,1 0-1 0 0,-1 0 0 0 0,1 1 1 0 0,0-1-1 0 0,0 8 0 0 0,-1 44 491 0 0,3-38-510 0 0,0 6-16 0 0,1 0-1 0 0,6 25 1 0 0,-4-26-71 0 0,0 1-1 0 0,-1 25 0 0 0,-3-15-1611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6.5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55 10136 0 0,'0'0'464'0'0,"0"-2"-10"0"0,2-3-318 0 0,-1 4-125 0 0,-1 0 1 0 0,1 1-1 0 0,-1-1 0 0 0,1 0 1 0 0,-1 0-1 0 0,1 0 0 0 0,-1 0 1 0 0,0 0-1 0 0,0 0 0 0 0,1 0 1 0 0,-1 0-1 0 0,0 0 1 0 0,0 0-1 0 0,0 0 0 0 0,0-1 1 0 0,0 0 475 0 0,0 0 1 0 0,1 0 0 0 0,0 0 0 0 0,-1 0 0 0 0,1 0 0 0 0,0 1-1 0 0,0-1 1 0 0,0 0 0 0 0,0 1 0 0 0,0-1 0 0 0,1 0 0 0 0,-1 1-1 0 0,2-2 1 0 0,4-3-298 0 0,-7 6-162 0 0,0 0 0 0 0,1 0 0 0 0,-1 0-1 0 0,1 1 1 0 0,-1-1 0 0 0,0 0-1 0 0,1 0 1 0 0,-1 0 0 0 0,0 0 0 0 0,1 0-1 0 0,-1 0 1 0 0,0 1 0 0 0,1-1-1 0 0,-1 0 1 0 0,0 0 0 0 0,1 1 0 0 0,-1-1-1 0 0,0 0 1 0 0,1 1 0 0 0,-1-1-1 0 0,0 0 1 0 0,0 0 0 0 0,1 1 0 0 0,8 11-122 0 0,-7-9-486 0 0,8 7-3834 0 0,-5-2-1579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7.1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123 416 3224 0 0,'0'0'143'0'0,"-3"-5"219"0"0,3 4-158 0 0,0 0-1 0 0,-1 0 0 0 0,1 0 0 0 0,0 0 1 0 0,-1 0-1 0 0,1 1 0 0 0,-1-1 1 0 0,1 0-1 0 0,-1 0 0 0 0,1 0 1 0 0,-1 0-1 0 0,0 1 0 0 0,1-1 0 0 0,-1 0 1 0 0,0 0-1 0 0,0 1 0 0 0,1-1 1 0 0,-1 1-1 0 0,0-1 0 0 0,0 1 1 0 0,0-1-1 0 0,0 1 0 0 0,0-1 0 0 0,-1 0 1 0 0,0 1 73 0 0,0-1 1 0 0,0 1 0 0 0,0-1-1 0 0,1 1 1 0 0,-1 0 0 0 0,0-1 0 0 0,0 1-1 0 0,0 0 1 0 0,0 0 0 0 0,0 1-1 0 0,0-1 1 0 0,0 0 0 0 0,0 1-1 0 0,1-1 1 0 0,-1 1 0 0 0,0-1-1 0 0,0 1 1 0 0,0 0 0 0 0,1 0 0 0 0,-3 1-1 0 0,1 0-148 0 0,0 1-1 0 0,1-1 0 0 0,-1 1 1 0 0,0 0-1 0 0,1 0 1 0 0,0 0-1 0 0,-1 0 1 0 0,1 1-1 0 0,-2 5 1 0 0,1-1 21 0 0,-1 0 0 0 0,2 1 1 0 0,-3 15-1 0 0,-4 9 63 0 0,6-23-143 0 0,1 0-1 0 0,-1 1 1 0 0,2-1-1 0 0,-1 0 1 0 0,1 1-1 0 0,1-1 1 0 0,0 1-1 0 0,3 17 0 0 0,0-14-69 0 0,3-1 0 0 0,2-2 0 0 0,-5-10 50 0 0,-1 0-1 0 0,0 0 1 0 0,1 0-1 0 0,-1 0 1 0 0,1 0-1 0 0,0 0 1 0 0,-1-1-1 0 0,1 1 1 0 0,0-1-1 0 0,-1 0 1 0 0,1 0-1 0 0,0 0 0 0 0,0 0 1 0 0,-1 0-1 0 0,1 0 1 0 0,0-1-1 0 0,-1 0 1 0 0,1 1-1 0 0,0-1 1 0 0,-1 0-1 0 0,1 0 1 0 0,-1 0-1 0 0,0-1 0 0 0,1 1 1 0 0,-1 0-1 0 0,0-1 1 0 0,0 0-1 0 0,0 0 1 0 0,0 1-1 0 0,0-1 1 0 0,2-3-1 0 0,19-23 237 0 0,-16 21-236 0 0,0-1-1 0 0,-1 1 0 0 0,-1-1 1 0 0,1 0-1 0 0,-1-1 1 0 0,-1 1-1 0 0,5-12 0 0 0,6-31-8 0 0,7-55 0 0 0,-3 12-268 0 0,-16 77 214 0 0,1-26 0 0 0,1 0-36 0 0,16-81 12 0 0,-20 114-212 0 0,0 0 0 0 0,-1-17 0 0 0,-1 10-363 0 0,1 16 1158 0 0,-10 7-108 0 0,7-3-406 0 0,0 0-1 0 0,1 0 0 0 0,0 0 0 0 0,-1 0 0 0 0,1 0 1 0 0,0 1-1 0 0,1-1 0 0 0,-1 1 0 0 0,1-1 0 0 0,-1 1 1 0 0,0 7-1 0 0,-1 3-138 0 0,-1 27 1 0 0,2-16 143 0 0,2-11-4 0 0,0-1 1 0 0,1 0-1 0 0,0 1 0 0 0,6 24 1 0 0,0-2 0 0 0,3 28 124 0 0,3-2-1 0 0,41 120 0 0 0,-38-140-298 0 0,-15-40 12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27.5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7024 0 0,'0'0'924'0'0,"3"0"0"0"0,-1 1-459 0 0,1 0 0 0 0,-1 0 1 0 0,1 0-1 0 0,-1 0 0 0 0,0 0 1 0 0,0 1-1 0 0,4 2 0 0 0,-4-3-236 0 0,-1 1 0 0 0,1-1 0 0 0,-1 0 0 0 0,1 0 0 0 0,-1 0 0 0 0,1 0 0 0 0,0-1-1 0 0,0 1 1 0 0,-1 0 0 0 0,1-1 0 0 0,0 1 0 0 0,2-1 0 0 0,15 6 693 0 0,18 9-1033 0 0,-27-10-238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0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174 62 5960 0 0,'0'0'132'0'0,"4"-8"178"0"0,-6 6-295 0 0,1 0 1 0 0,0 0-1 0 0,-1 0 0 0 0,1 0 0 0 0,-1 0 0 0 0,0 0 0 0 0,0 1 0 0 0,0-1 0 0 0,0 1 0 0 0,-3-3 0 0 0,0 1-7 0 0,1 0 272 0 0,-1 0-1 0 0,1 1 1 0 0,-1-1 0 0 0,0 1-1 0 0,1 0 1 0 0,-1 1 0 0 0,0-1-1 0 0,-9 0 1 0 0,-7-4 731 0 0,20 6-960 0 0,0-1 0 0 0,0 1 0 0 0,0 0 0 0 0,0-1 1 0 0,-1 1-1 0 0,1 0 0 0 0,0 0 0 0 0,0 0 0 0 0,0 0 1 0 0,0 0-1 0 0,0 0 0 0 0,0 0 0 0 0,-1 0 0 0 0,1 0 1 0 0,0 0-1 0 0,0 1 0 0 0,0-1 0 0 0,0 0 0 0 0,0 1 1 0 0,0-1-1 0 0,0 1 0 0 0,0-1 0 0 0,0 1 0 0 0,0 0 1 0 0,0-1-1 0 0,0 1 0 0 0,0 0 0 0 0,1-1 0 0 0,-2 3 1 0 0,-2-2 460 0 0,3 0-453 0 0,-1-1 0 0 0,1 0 0 0 0,-1 0 0 0 0,1 0 1 0 0,-1 1-1 0 0,1-1 0 0 0,0 0 0 0 0,-1 1 0 0 0,1-1 1 0 0,0 1-1 0 0,-1 0 0 0 0,1 0 0 0 0,0-1 0 0 0,0 1 1 0 0,-1 0-1 0 0,1 0 0 0 0,0 0 0 0 0,0 0 0 0 0,0 0 1 0 0,-1 2-1 0 0,0 0 32 0 0,1-1 1 0 0,-1 1 0 0 0,1 1-1 0 0,-1-1 1 0 0,1 0-1 0 0,0 0 1 0 0,0 0-1 0 0,-1 7 1 0 0,1-3-28 0 0,1 0 1 0 0,-1 0 0 0 0,1 0-1 0 0,0 1 1 0 0,1-1-1 0 0,0 0 1 0 0,0 0-1 0 0,4 10 1 0 0,-1-3 23 0 0,0-3 11 0 0,0 0-1 0 0,0-1 1 0 0,0 0 0 0 0,2 0 0 0 0,11 19 0 0 0,-12-24-56 0 0,18 25 201 0 0,-20-25-189 0 0,1 0 0 0 0,0 0 1 0 0,0 0-1 0 0,6 5 1 0 0,5 5 73 0 0,-2-1 114 0 0,24 18-1 0 0,-1-1 402 0 0,-26-24-760 0 0,-8-7 78 0 0,0 1-104 0 0,-2 2 22 0 0,0-2 132 0 0,1 1 0 0 0,-1-1 0 0 0,0 1 0 0 0,0-1 0 0 0,0 1-1 0 0,0 0 1 0 0,0-1 0 0 0,0 1 0 0 0,0-1 0 0 0,-1 1-1 0 0,1-1 1 0 0,-1 1 0 0 0,0 2 0 0 0,-3 1 17 0 0,-1 0 0 0 0,1-1 1 0 0,-1 1-1 0 0,0-1 0 0 0,0 0 1 0 0,0-1-1 0 0,0 1 0 0 0,-1-1 1 0 0,1 0-1 0 0,-13 4 0 0 0,9-5 285 0 0,-1 1-1 0 0,1-2 1 0 0,-1 0-1 0 0,0 0 0 0 0,-16-1 1 0 0,25 0-308 0 0,-1 0 258 0 0,-9 0-1403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0.4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105 0 12032 0 0,'0'0'1210'0'0,"0"3"-1042"0"0,-43 156 3092 0 0,16-40-1912 0 0,8-9-412 0 0,9-46-595 0 0,8-51-331 0 0,0-1 0 0 0,1 1-1 0 0,0-1 1 0 0,1 1-1 0 0,0 0 1 0 0,1-1 0 0 0,1 1-1 0 0,0-1 1 0 0,4 14-1 0 0,-6-24-9 0 0,1-1-1 0 0,-1 0 1 0 0,1 0-1 0 0,-1 0 0 0 0,1 0 1 0 0,-1-1-1 0 0,1 1 0 0 0,-1 0 1 0 0,1 0-1 0 0,0 0 0 0 0,1 1 1 0 0,0 0 5 0 0,0 0-1 0 0,-1 0 1 0 0,1 0 0 0 0,-1 0 0 0 0,1 0 0 0 0,-1 0-1 0 0,2 3 1 0 0,-3-3 484 0 0,2-1-514 0 0,7 3-811 0 0,-7-3-352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7.7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12 8288 0 0,'0'0'4630'0'0,"2"-2"-4326"0"0,4-5-248 0 0,-5 7-45 0 0,0-1-1 0 0,-1 1 0 0 0,1 0 1 0 0,0-1-1 0 0,-1 1 0 0 0,1 0 0 0 0,0 0 1 0 0,0-1-1 0 0,-1 1 0 0 0,1 0 1 0 0,0 0-1 0 0,-1 0 0 0 0,1 0 1 0 0,0 0-1 0 0,0 0 0 0 0,-1 0 1 0 0,1 0-1 0 0,0 0 0 0 0,1 1 0 0 0,0-1 24 0 0,12 0 88 0 0,1 0-2 0 0</inkml:trace>
  <inkml:trace contextRef="#ctx0" brushRef="#br0" timeOffset="1">324 22 5528 0 0,'0'0'9568'0'0,"16"0"-7321"0"0,7 0-2247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0.8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1 101 1376 0 0,'0'0'443'0'0,"1"-1"1322"0"0,1-2-1013 0 0,0 1 0 0 0,0-1-1 0 0,0 1 1 0 0,0 0 0 0 0,0 0 0 0 0,1 0 0 0 0,-1 0 0 0 0,1 0-1 0 0,0 1 1 0 0,-1-1 0 0 0,1 1 0 0 0,4-2 0 0 0,40-12 1493 0 0,-23 9-1284 0 0,-12 3-666 0 0,0 1 0 0 0,0 0 0 0 0,1 1 0 0 0,13 0 0 0 0,15-1 481 0 0,-15-1-559 0 0,59-9 174 0 0,-65 8-688 0 0,-10 3-712 0 0,0-1 0 0 0,0-1-1 0 0,-1 1 1 0 0,11-6 0 0 0,-9 3-5039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1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59 0 6216 0 0,'0'0'3689'0'0,"0"1"-3587"0"0,-1-1 0 0 0,1 0 0 0 0,0 1 0 0 0,0-1 0 0 0,0 0 0 0 0,0 1 0 0 0,-1-1 0 0 0,1 0-1 0 0,0 1 1 0 0,0-1 0 0 0,-1 0 0 0 0,1 0 0 0 0,0 1 0 0 0,0-1 0 0 0,-1 0 0 0 0,1 0 0 0 0,0 0 0 0 0,-1 1 0 0 0,1-1 0 0 0,0 0 0 0 0,-1 0 0 0 0,-1 1 16 0 0,1-1 0 0 0,-1 1 0 0 0,1-1 0 0 0,0 1 1 0 0,0 0-1 0 0,-1-1 0 0 0,1 1 0 0 0,0 0 0 0 0,0 0 0 0 0,0 0 1 0 0,0 0-1 0 0,0 0 0 0 0,0 0 0 0 0,0 0 0 0 0,0 1 1 0 0,0-1-1 0 0,0 0 0 0 0,1 0 0 0 0,-1 1 0 0 0,0-1 1 0 0,1 0-1 0 0,-1 1 0 0 0,1-1 0 0 0,-1 2 0 0 0,-10 41 871 0 0,11-41-849 0 0,-3 18 257 0 0,3-16-329 0 0,0-1 0 0 0,-1 0 0 0 0,0 0 0 0 0,-2 8-1 0 0,1-5 83 0 0,0-1-1 0 0,1 1 0 0 0,0 0 1 0 0,0 0-1 0 0,0 0 0 0 0,1 0 1 0 0,0 0-1 0 0,0 0 0 0 0,1 0 1 0 0,0 0-1 0 0,0 0 0 0 0,1-1 1 0 0,2 10-1 0 0,1-1 76 0 0,-4-11-175 0 0,0 0 1 0 0,0 0-1 0 0,0-1 1 0 0,1 1 0 0 0,2 4-1 0 0,-2-5-20 0 0,-1-1 1 0 0,1 0-1 0 0,0 1 1 0 0,0-1-1 0 0,0 0 0 0 0,0 0 1 0 0,0-1-1 0 0,1 1 0 0 0,-1 0 1 0 0,0-1-1 0 0,1 1 1 0 0,0-1-1 0 0,-1 0 0 0 0,1 0 1 0 0,0 0-1 0 0,3 1 0 0 0,-1-1-2 0 0,1 0 0 0 0,-1-1-1 0 0,0 0 1 0 0,0 0-1 0 0,1-1 1 0 0,9-1-1 0 0,-13 1-21 0 0,0 1 0 0 0,0-1 0 0 0,1 0 0 0 0,-1 0 0 0 0,0 0-1 0 0,0 0 1 0 0,0-1 0 0 0,-1 1 0 0 0,1 0 0 0 0,0-1 0 0 0,1-1-1 0 0,7-5-139 0 0,-1 1 143 0 0,0 0-1 0 0,-1 0 0 0 0,0-1 0 0 0,0-1 0 0 0,0 1 1 0 0,8-15-1 0 0,-8 12 33 0 0,-1 0 1 0 0,-1-1 0 0 0,0 1-1 0 0,-1-1 1 0 0,0 0-1 0 0,-1-1 1 0 0,0 1 0 0 0,3-23-1 0 0,-4 26-83 0 0,-2 7-177 0 0,-5 14 255 0 0,-2 24 743 0 0,4-18-617 0 0,2-15-160 0 0,-2 4-65 0 0,1-1 0 0 0,0 1 0 0 0,1 0 0 0 0,-1 0 0 0 0,1-1 0 0 0,1 1 0 0 0,-1 0 0 0 0,1 0 0 0 0,3 12 0 0 0,2 2 63 0 0,-4-11 0 0 0,1 0 0 0 0,0 0 0 0 0,6 12 0 0 0,-1-6 0 0 0,-3-13 0 0 0,-2-2 0 0 0,-1 0-56 0 0,-1 0-1 0 0,1 0 0 0 0,-1 0 1 0 0,1 0-1 0 0,0-1 1 0 0,0 1-1 0 0,-1 0 0 0 0,1-1 1 0 0,0 0-1 0 0,0 1 0 0 0,-1-1 1 0 0,1 0-1 0 0,0 0 1 0 0,0 0-1 0 0,0 0 0 0 0,0 0 1 0 0,-1 0-1 0 0,1-1 0 0 0,0 1 1 0 0,2-2-1 0 0,7-6-1282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2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87 249 2760 0 0,'-6'0'472'0'0,"-6"7"4161"0"0,-2 11-2577 0 0,1-1-1259 0 0,11-14-627 0 0,0 0-1 0 0,-1 0 0 0 0,1 0 0 0 0,1 0 1 0 0,-1 0-1 0 0,0 0 0 0 0,1 0 0 0 0,-1 1 0 0 0,1-1 1 0 0,0 0-1 0 0,0 1 0 0 0,0-1 0 0 0,0 7 1 0 0,-5 9 564 0 0,4-15-590 0 0,0 0 0 0 0,1 0 0 0 0,0 0-1 0 0,-2 7 1 0 0,1 2 92 0 0,1-9-83 0 0,1 0 1 0 0,-1 0 0 0 0,1 0-1 0 0,0 0 1 0 0,-1 0-1 0 0,2 0 1 0 0,-1 0 0 0 0,0 0-1 0 0,3 7 1 0 0,-3-9-7 0 0,1 0 1 0 0,0 0 0 0 0,-1 0-1 0 0,1 1 1 0 0,-1-1-1 0 0,0 0 1 0 0,0 3-1 0 0,2 8 138 0 0,8 3 375 0 0,-1-1-104 0 0,-8-14-525 0 0,0 1 0 0 0,0-1 0 0 0,0 1 0 0 0,1-1 0 0 0,-1 0 0 0 0,0 0 0 0 0,1 0 0 0 0,-1 1 0 0 0,1-1 0 0 0,-1 0 0 0 0,1-1 0 0 0,-1 1 0 0 0,1 0 0 0 0,0 0 0 0 0,-1-1-1 0 0,1 1 1 0 0,0-1 0 0 0,2 1 0 0 0,-1 0 86 0 0,0-1-1 0 0,1 1 1 0 0,-1-1-1 0 0,0 0 1 0 0,0 0-1 0 0,0 0 1 0 0,1 0-1 0 0,-1 0 0 0 0,0-1 1 0 0,5-1-1 0 0,0 0 1 0 0,0-2 0 0 0,-1 1-1 0 0,1-1 1 0 0,-1 0 0 0 0,12-8-1 0 0,-8 4-98 0 0,-1-1 0 0 0,0 0 0 0 0,0 0-1 0 0,-1-1 1 0 0,0 0 0 0 0,-1-1-1 0 0,0 0 1 0 0,-1 0 0 0 0,10-20 0 0 0,-4-1-71 0 0,-2 0 0 0 0,-1-1 0 0 0,-2-1 0 0 0,0 0 0 0 0,3-53 0 0 0,-3 42-599 0 0,-5 36 383 0 0,-1-1 0 0 0,-1 1 0 0 0,2-17 0 0 0,3 5-1221 0 0,-27 12 938 0 0,21 9 571 0 0,-1 0 0 0 0,1 0-1 0 0,-1 0 1 0 0,1 0 0 0 0,-1 0 0 0 0,1 0 0 0 0,-1 0 0 0 0,1 0 0 0 0,-1 0 0 0 0,1 0 0 0 0,-1 0 0 0 0,1 1-1 0 0,-1-1 1 0 0,1 0 0 0 0,-1 0 0 0 0,1 1 0 0 0,0-1 0 0 0,-1 0 0 0 0,1 1 0 0 0,-1-1 0 0 0,1 0-1 0 0,0 1 1 0 0,-1 0 0 0 0,0 0 50 0 0,-7 4 100 0 0,6-4-149 0 0,0 0 0 0 0,0 1 0 0 0,0-1 0 0 0,1 0 1 0 0,-1 1-1 0 0,0-1 0 0 0,1 1 0 0 0,-1-1 0 0 0,1 1 0 0 0,0 0 0 0 0,-1-1 0 0 0,1 1 1 0 0,0 0-1 0 0,0 0 0 0 0,0 0 0 0 0,0 2 0 0 0,-2 3 15 0 0,1-1 0 0 0,-1 0-1 0 0,-1 0 1 0 0,-3 6 0 0 0,3-6-23 0 0,1-1 0 0 0,0 1 0 0 0,0 0 0 0 0,0 0 1 0 0,-1 6-1 0 0,-2 18 37 0 0,2-1-1 0 0,2 1 1 0 0,1 59 0 0 0,2-45-12 0 0,-1-34-21 0 0,1 0 0 0 0,1 1 0 0 0,0-2 0 0 0,0 1 1 0 0,1 0-1 0 0,0 0 0 0 0,1-1 0 0 0,0 0 0 0 0,1 0 0 0 0,-1 0 1 0 0,2 0-1 0 0,-1-1 0 0 0,1 1 0 0 0,1-1 0 0 0,6 7 0 0 0,-10-13-16 0 0,0 0 0 0 0,-1 0 0 0 0,1 0 0 0 0,0 0 0 0 0,0 0 0 0 0,0-1 0 0 0,1 1 0 0 0,-1-1 0 0 0,0 0 0 0 0,1 0 0 0 0,4 1 0 0 0,1-1 0 0 0,0 0 0 0 0,19-2 0 0 0,-4 0 0 0 0,-19 1 4 0 0,0-1-1 0 0,0 1 0 0 0,0-1 1 0 0,0-1-1 0 0,9-2 0 0 0,19-5 41 0 0,-23 7-12 0 0,0-1-1 0 0,-1 0 1 0 0,1 0-1 0 0,0-1 1 0 0,-1-1-1 0 0,16-9 0 0 0,16-20 24 0 0,-35 29-61 0 0,1 0-1 0 0,-1-1 1 0 0,0 0-1 0 0,-1 0 1 0 0,1-1 0 0 0,-1 1-1 0 0,0-1 1 0 0,5-12-1 0 0,4-2 156 0 0,-11 16-165 0 0,0-1 1 0 0,0 1 0 0 0,-1-1-1 0 0,1 1 1 0 0,-1-1 0 0 0,-1 0-1 0 0,1 0 1 0 0,0-8-1 0 0,0-2-93 0 0,-1-28-1 0 0,-1 28 94 0 0,0 14 16 0 0,0 0 0 0 0,-1 0 0 0 0,1 0 0 0 0,0 0 0 0 0,-1 0 0 0 0,1 0 0 0 0,-1 0 0 0 0,0 0 0 0 0,-1-4 0 0 0,-5-6 0 0 0,4 10 0 0 0,1 0 0 0 0,0 0 0 0 0,1 1 0 0 0,-1-1 0 0 0,1 1 0 0 0,-1 0 0 0 0,0 0 0 0 0,0-1 0 0 0,1 1 0 0 0,-1 0 0 0 0,0 0 0 0 0,0 1 0 0 0,0-1 0 0 0,0 0 0 0 0,0 1 0 0 0,0-1 0 0 0,0 1 0 0 0,0 0 0 0 0,0-1 0 0 0,0 1 0 0 0,0 0 0 0 0,-1 0 0 0 0,1 1 0 0 0,-3 0 0 0 0,-1-1 0 0 0,0 1 0 0 0,0 0 0 0 0,0 1 0 0 0,0 0 0 0 0,1 0 0 0 0,-12 5 0 0 0,0 1 27 0 0,15-7-21 0 0,-1 0 1 0 0,0 0 0 0 0,1 0-1 0 0,-1 1 1 0 0,1-1 0 0 0,-1 1 0 0 0,-3 3-1 0 0,-7 7 5 0 0,0 1 0 0 0,-19 26-1 0 0,27-32-6 0 0,0 1 0 0 0,1 0 0 0 0,-1 0 0 0 0,2 0 0 0 0,-1 0 0 0 0,1 1 0 0 0,-4 14 0 0 0,-6 18 35 0 0,10-34-27 0 0,1-1 1 0 0,-1 1-1 0 0,1 0 1 0 0,1 0-1 0 0,-1 0 0 0 0,0 14 1 0 0,2-12-12 0 0,0 0 1 0 0,1 0-1 0 0,1 0 1 0 0,-1 0-1 0 0,1 0 1 0 0,4 10-1 0 0,-6-15 7 0 0,2 0 14 0 0,12 13 2 0 0,-11-15-27 0 0,-1 0 0 0 0,1 0 0 0 0,-1 0 0 0 0,1 0 0 0 0,0-1 1 0 0,-1 1-1 0 0,1-1 0 0 0,0 0 0 0 0,0 0 0 0 0,0 0 0 0 0,0 0 0 0 0,0 0 0 0 0,0 0 1 0 0,0-1-1 0 0,0 0 0 0 0,1 0 0 0 0,-1 0 0 0 0,0 0 0 0 0,0 0 0 0 0,4-1 1 0 0,7-1-111 0 0,-1-1 0 0 0,0-1 0 0 0,17-6 0 0 0,-16 4-597 0 0,1-2 0 0 0,-1 1-1 0 0,0-2 1 0 0,17-13 0 0 0,-15 11-936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2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1 7568 0 0,'0'0'7888'0'0,"-1"3"-7307"0"0,-1 6-273 0 0,0 0 0 0 0,0 0 0 0 0,1 1 0 0 0,0 11-1 0 0,1-10 37 0 0,-1 0 0 0 0,0 0 0 0 0,-5 20-1 0 0,-4 3 527 0 0,-9 57 0 0 0,8-45-378 0 0,7-37-400 0 0,3-7 96 0 0,2-3-180 0 0,0 1-1 0 0,0-1 1 0 0,0 1 0 0 0,-1-1-1 0 0,1 1 1 0 0,0-1-1 0 0,0 0 1 0 0,-1 1-1 0 0,1-1 1 0 0,0 0 0 0 0,0-1-1 0 0,1 0-2 0 0,56-58-5 0 0,-45 46 0 0 0,12-18-25 0 0,-22 27 15 0 0,0 0-1 0 0,1 0 1 0 0,-1 1-1 0 0,1-1 1 0 0,0 1-1 0 0,0 0 0 0 0,1 0 1 0 0,-1 0-1 0 0,1 1 1 0 0,0 0-1 0 0,5-4 0 0 0,10-2-163 0 0,-19 9 83 0 0,-1 1 87 0 0,0 0 0 0 0,0 0 1 0 0,-1 0-1 0 0,1 0 0 0 0,0 0 0 0 0,0 0 0 0 0,1 0 1 0 0,-1 0-1 0 0,0 0 0 0 0,0 0 0 0 0,0 0 0 0 0,1 0 1 0 0,-1 0-1 0 0,0 0 0 0 0,1 0 0 0 0,-1 0 0 0 0,1 1 1 0 0,1 4-12 0 0,-1 0 9 0 0,0 1-1 0 0,-1-1 0 0 0,1 1 1 0 0,-2-1-1 0 0,1 1 0 0 0,-3 12 1 0 0,-1 17-8 0 0,4-27 13 0 0,1 18 13 0 0,3-16 43 0 0,-3-11-49 0 0,-1 1 0 0 0,1-1 0 0 0,-1 0 0 0 0,0 0 1 0 0,1 1-1 0 0,-1-1 0 0 0,1 0 0 0 0,-1 0 0 0 0,1 1 1 0 0,-1-1-1 0 0,1 0 0 0 0,-1 0 0 0 0,1 0 0 0 0,-1 0 1 0 0,1 0-1 0 0,-1 0 0 0 0,1 0 0 0 0,-1 0 0 0 0,1 0 1 0 0,0 0-1 0 0,-1 0 0 0 0,1 0 0 0 0,0-1 0 0 0,-1 1 11 0 0,3 0-376 0 0,1-1 0 0 0,-1 1 0 0 0,0-1 0 0 0,0 0 0 0 0,-1 0 0 0 0,1 0 0 0 0,0 0 0 0 0,0 0 0 0 0,4-3 0 0 0,-2 0-1771 0 0,12-5-4532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2.7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1 8288 0 0,'0'0'27'0'0,"1"0"0"0"0,0 0 0 0 0,-1 0 0 0 0,1 0 0 0 0,0 0 0 0 0,-1 0 1 0 0,1 0-1 0 0,0 0 0 0 0,-1 0 0 0 0,1 0 0 0 0,0 0 0 0 0,-1 1 0 0 0,1-1 0 0 0,0 0 1 0 0,-1 0-1 0 0,1 1 0 0 0,0-1 0 0 0,-1 0 0 0 0,1 1 0 0 0,-1-1 0 0 0,1 1 0 0 0,-1-1 0 0 0,1 1 1 0 0,-1-1-1 0 0,1 1 0 0 0,-1-1 0 0 0,1 1 0 0 0,-1-1 0 0 0,0 1 0 0 0,1 0 0 0 0,-1-1 1 0 0,0 1-1 0 0,0 0 0 0 0,1 0 0 0 0,0 2-112 0 0,0-1 98 0 0,0 1 1 0 0,-1 0 0 0 0,1 0-1 0 0,-1 0 1 0 0,1 1 0 0 0,-1-1-1 0 0,0 0 1 0 0,0 0 0 0 0,-1 0-1 0 0,1 0 1 0 0,-1 0 0 0 0,1 0-1 0 0,-3 5 1 0 0,1 0 259 0 0,-1 9 267 0 0,3-13-417 0 0,-1 0-1 0 0,1 0 0 0 0,-1 0 1 0 0,0 0-1 0 0,-1-1 1 0 0,1 1-1 0 0,-4 6 1 0 0,0 0 184 0 0,0-1 0 0 0,1 1 0 0 0,0 1 0 0 0,-4 13 1 0 0,-18 60 1830 0 0,22-72-1405 0 0,-2 23-1 0 0,-2 2 12 0 0,2-14-395 0 0,2-1 0 0 0,0 0 0 0 0,1 1-1 0 0,1 0 1 0 0,1 0 0 0 0,4 37 0 0 0,3-33-129 0 0,-5-22-168 0 0,1 1 1 0 0,-1-1-1 0 0,0 1 1 0 0,0 6-1 0 0,-2-7-24 0 0,1-1 0 0 0,0 1 0 0 0,1 0 0 0 0,-1-1 0 0 0,1 1 0 0 0,0-1 0 0 0,3 8 0 0 0,4-7 51 0 0,-5-3 9 0 0,1 2-47 0 0,-3-4-57 0 0,0 0-1 0 0,-1 1 0 0 0,1-1 1 0 0,0 0-1 0 0,0 0 0 0 0,-1 1 1 0 0,1-1-1 0 0,0 0 1 0 0,0 0-1 0 0,-1 0 0 0 0,1 0 1 0 0,0 0-1 0 0,0 0 0 0 0,-1-1 1 0 0,1 1-1 0 0,0 0 0 0 0,0 0 1 0 0,1-1-1 0 0,-1 1-23 0 0,1-1-37 0 0,0 1 0 0 0,-1-1 0 0 0,1 0 0 0 0,0 0 0 0 0,0 0 0 0 0,0 0 0 0 0,0 0 0 0 0,-1 0 0 0 0,1 0 0 0 0,-1-1 0 0 0,1 1-1 0 0,-1-1 1 0 0,1 1 0 0 0,-1-1 0 0 0,2-1 0 0 0,11-26-2717 0 0,-12 25 2172 0 0,4-6-1748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3.0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31 4608 0 0,'-7'2'10282'0'0,"19"0"-3674"0"0,-4-2-8987 0 0,48 2 3531 0 0,24-1-343 0 0,-69-1-885 0 0,-1-1 0 0 0,0-1 1 0 0,0 0-1 0 0,0 0 1 0 0,18-8-1 0 0,13-6-2507 0 0,-14 11-4004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3.4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33 8288 0 0,'0'0'1097'0'0,"1"2"-5"0"0,2-1-689 0 0,0 1 0 0 0,-1-1 0 0 0,1 0 0 0 0,0 1 0 0 0,0-1 0 0 0,0-1 0 0 0,0 1 0 0 0,0 0 0 0 0,0-1 0 0 0,0 1 0 0 0,0-1 0 0 0,0 0 0 0 0,6-1 0 0 0,1 1 186 0 0,0-1 0 0 0,1 0 0 0 0,9-3 0 0 0,44-7 267 0 0,-50 9-1099 0 0,1 0 0 0 0,-1-1 0 0 0,0 0 1 0 0,16-7-1 0 0,-13 2-6210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3.9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0 920 0 0,'0'0'13157'0'0,"1"2"-12402"0"0,2 5-411 0 0,-1-1 0 0 0,-1 1 0 0 0,1 0 0 0 0,-1 0 0 0 0,0-1 0 0 0,0 12 0 0 0,-4 47 1434 0 0,0-12-990 0 0,4-29-579 0 0,0-13-40 0 0,-1 0 1 0 0,0 1-1 0 0,-1-1 1 0 0,0 0-1 0 0,-5 17 0 0 0,5-25-134 0 0,1 0-1 0 0,-1 1 1 0 0,1-1-1 0 0,-1 0 0 0 0,1 0 1 0 0,0 0-1 0 0,0 0 1 0 0,0 0-1 0 0,1 0 1 0 0,0 5-1 0 0,-1-7-24 0 0,1 1-1 0 0,-1-1 1 0 0,0 0-1 0 0,0 0 1 0 0,0 1-1 0 0,-1-1 1 0 0,1 0 0 0 0,0 0-1 0 0,0 1 1 0 0,-1-1-1 0 0,1 0 1 0 0,-1 0-1 0 0,1 0 1 0 0,-1 1 0 0 0,1-1-1 0 0,-2 1 1 0 0,-2 9 255 0 0,4-32-27 0 0,4-29 1 0 0,-3 42-84 0 0,1-1 1 0 0,0 1-1 0 0,0 0 1 0 0,1 0-1 0 0,0 0 1 0 0,7-12-1 0 0,2-2-317 0 0,3-4 148 0 0,0 1 0 0 0,21-25 0 0 0,-34 49 29 0 0,-1-1-1 0 0,1 0 1 0 0,0 1 0 0 0,0-1-1 0 0,0 1 1 0 0,1-1-1 0 0,-1 1 1 0 0,0 0-1 0 0,3-1 1 0 0,-3 1-61 0 0,0 1 1 0 0,-1-1-1 0 0,1 0 0 0 0,-1 1 1 0 0,1-1-1 0 0,-1 0 0 0 0,1 0 1 0 0,-1 0-1 0 0,1 0 0 0 0,-1-1 1 0 0,0 1-1 0 0,2-2 0 0 0,-3 2 41 0 0,0 1 1 0 0,0 0-1 0 0,0 0 0 0 0,0 0 0 0 0,0 0 0 0 0,0 0 0 0 0,0 0 0 0 0,0 0 0 0 0,1 0 0 0 0,-1 0 0 0 0,0 0 1 0 0,0-1-1 0 0,0 1 0 0 0,0 0 0 0 0,0 0 0 0 0,0 0 0 0 0,0 0 0 0 0,0 0 0 0 0,0 0 0 0 0,0 0 0 0 0,0 0 1 0 0,1 0-1 0 0,-1 0 0 0 0,0 0 0 0 0,0 0 0 0 0,0 0 0 0 0,0 0 0 0 0,0 0 0 0 0,0 0 0 0 0,0 0 0 0 0,0 0 1 0 0,1 0-1 0 0,-1 0 0 0 0,0 0 0 0 0,0 0 0 0 0,0 0 0 0 0,0 0 0 0 0,0 0 0 0 0,0 0 0 0 0,0 0 0 0 0,0 0 1 0 0,0 0-1 0 0,0 0 0 0 0,1 0 0 0 0,-1 1 0 0 0,0-1 0 0 0,0 0 0 0 0,0 0 0 0 0,13 4-43 0 0,-13-4 49 0 0,1 0 0 0 0,0 0 0 0 0,0 0 0 0 0,-1 1 0 0 0,1-1 0 0 0,0 0 0 0 0,-1 1 0 0 0,1-1 0 0 0,0 0 0 0 0,-1 1 0 0 0,1-1-1 0 0,0 1 1 0 0,-1-1 0 0 0,1 1 0 0 0,-1-1 0 0 0,2 1 0 0 0,-2 6 33 0 0,0-5-17 0 0,7 22 37 0 0,-5-18-28 0 0,-1 0 0 0 0,1-1 0 0 0,-1 1 0 0 0,0 0-1 0 0,0 10 1 0 0,-1 88 405 0 0,0-102-417 0 0,0 0 0 0 0,1 0 0 0 0,-1 0 0 0 0,0 0 1 0 0,0 0-1 0 0,1 0 0 0 0,0 0 0 0 0,-1 0 0 0 0,2 3 0 0 0,-1-5-8 0 0,-1 1-1 0 0,0-1 0 0 0,0 0 1 0 0,0 0-1 0 0,0 0 0 0 0,0 0 1 0 0,0 1-1 0 0,0-1 0 0 0,-1 0 1 0 0,1 0-1 0 0,0 0 0 0 0,0 1 1 0 0,0-1-1 0 0,0 0 0 0 0,0 0 1 0 0,0 0-1 0 0,0 0 0 0 0,0 1 1 0 0,0-1-1 0 0,0 0 0 0 0,-1 0 1 0 0,1 0-1 0 0,0 0 0 0 0,0 0 1 0 0,0 1-1 0 0,0-1 0 0 0,0 0 1 0 0,-1 0-1 0 0,1 0 0 0 0,0 0 1 0 0,0 0-1 0 0,0 0 0 0 0,-1 0 1 0 0,1 0-1 0 0,0 0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4.5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207 56 5904 0 0,'0'0'533'0'0,"1"-2"-338"0"0,-1 2-135 0 0,1-1 0 0 0,-1 0 1 0 0,1 0-1 0 0,-1 0 0 0 0,0 0 1 0 0,1 1-1 0 0,-1-1 0 0 0,0 0 0 0 0,0 0 1 0 0,0 0-1 0 0,0 0 0 0 0,0 0 1 0 0,1 0-1 0 0,-2 0 0 0 0,1 1 0 0 0,0-1 1 0 0,0 0-1 0 0,0 0 0 0 0,0 0 1 0 0,-1 0-1 0 0,1 0 0 0 0,0 0 0 0 0,-1 1 1 0 0,1-1-1 0 0,0 0 0 0 0,-1 0 1 0 0,1 0-1 0 0,-1 1 0 0 0,0-1 0 0 0,1 0 1 0 0,-2 0-1 0 0,1-1 629 0 0,0 1-155 0 0,0-1-428 0 0,-1 0 0 0 0,1 0 0 0 0,0 1 0 0 0,-1-1 0 0 0,1 1 0 0 0,-1-1 0 0 0,1 1 0 0 0,-1-1 0 0 0,0 1 0 0 0,0 0 0 0 0,0 0 0 0 0,1 0 0 0 0,-1 0 0 0 0,0 0 0 0 0,0 0 0 0 0,0 1 0 0 0,-3-2 0 0 0,4 2 458 0 0,0 1-473 0 0,0 0 1 0 0,0 0 0 0 0,0-1 0 0 0,0 1 0 0 0,0-1 0 0 0,0 1-1 0 0,-1-1 1 0 0,1 1 0 0 0,0-1 0 0 0,0 0 0 0 0,0 1 0 0 0,0-1-1 0 0,-1 0 1 0 0,1 0 0 0 0,-2 0 0 0 0,1 0 93 0 0,-3 2 31 0 0,0-1 0 0 0,0 1 1 0 0,0-1-1 0 0,0 1 0 0 0,0 1 0 0 0,1-1 0 0 0,-1 1 0 0 0,1 0 0 0 0,0 0 0 0 0,0 0 0 0 0,0 0 0 0 0,-7 8 0 0 0,10-10-172 0 0,0 0 0 0 0,1 1 0 0 0,-1-1 0 0 0,0 0 0 0 0,0 1 0 0 0,1-1-1 0 0,-1 1 1 0 0,1-1 0 0 0,-1 1 0 0 0,1-1 0 0 0,0 1 0 0 0,-1-1 0 0 0,1 1-1 0 0,0 2 1 0 0,0-1-8 0 0,0-1 0 0 0,0 0 1 0 0,-1 0-1 0 0,1 0 0 0 0,0-1 0 0 0,-1 1 0 0 0,0 0 0 0 0,0 3 0 0 0,-48 97 1187 0 0,48-99-1184 0 0,-1 0 0 0 0,1 1 0 0 0,1-1 1 0 0,-1 0-1 0 0,0 5 0 0 0,-5 13 168 0 0,0 1 22 0 0,5-21-218 0 0,1-1-1 0 0,0 1 1 0 0,0 0 0 0 0,0 0 0 0 0,0 0 0 0 0,0-1-1 0 0,0 1 1 0 0,0 0 0 0 0,0 0 0 0 0,1-1 0 0 0,-1 1 0 0 0,0 0-1 0 0,0 0 1 0 0,1-1 0 0 0,-1 1 0 0 0,0 0 0 0 0,1-1-1 0 0,-1 1 1 0 0,1 0 0 0 0,-1-1 0 0 0,1 1 0 0 0,-1-1 0 0 0,1 2-1 0 0,0-2 94 0 0,12 4 22 0 0,-10-4-110 0 0,0 0 0 0 0,0 0 0 0 0,0 0 0 0 0,0-1 1 0 0,0 1-1 0 0,1-1 0 0 0,-1 0 0 0 0,0 0 0 0 0,0 0 0 0 0,0 0 1 0 0,-1 0-1 0 0,1-1 0 0 0,0 1 0 0 0,3-3 0 0 0,34-21 49 0 0,-32 21-55 0 0,0-1 1 0 0,0 0 0 0 0,0-1-1 0 0,-1 1 1 0 0,10-10-1 0 0,7-11-225 0 0,46-50-1084 0 0,-55 61 946 0 0,-12 13 280 0 0,-1 0-1 0 0,0 0 1 0 0,1 0-1 0 0,-1-1 1 0 0,0 1 0 0 0,0 0-1 0 0,-1-1 1 0 0,1 1 0 0 0,0-1-1 0 0,-1 1 1 0 0,1-1 0 0 0,-1 0-1 0 0,0 0 1 0 0,0 0-1 0 0,0-3 1 0 0,-1 5-36 0 0,0 1 8 0 0,0 0 97 0 0,0 1 1 0 0,0-1-1 0 0,0 0 0 0 0,0 1 1 0 0,0-1-1 0 0,0 0 0 0 0,-1 1 1 0 0,1-1-1 0 0,0 0 0 0 0,0 1 1 0 0,0-1-1 0 0,-1 0 0 0 0,1 1 1 0 0,0-1-1 0 0,0 0 0 0 0,-1 0 1 0 0,1 0-1 0 0,0 1 0 0 0,-1-1 1 0 0,1 0-1 0 0,-1 1 0 0 0,-3 1 50 0 0,-1 1-1 0 0,1 1 0 0 0,0-1 1 0 0,0 1-1 0 0,0-1 0 0 0,1 1 1 0 0,-1 0-1 0 0,1 0 0 0 0,-5 10 0 0 0,1-2 190 0 0,0 1-1 0 0,-8 23 0 0 0,13-31-164 0 0,1 0-1 0 0,0 0 0 0 0,0 1 0 0 0,1-1 1 0 0,0 0-1 0 0,0 7 0 0 0,0-3 134 0 0,0-8 13 0 0,21 9-1830 0 0,-19-9 564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5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1 7800 0 0,'0'0'2676'0'0,"0"2"-1663"0"0,-1 13 295 0 0,-1-1 1 0 0,-5 17-1 0 0,6-23-966 0 0,-16 56 1367 0 0,14-29-1701 0 0,3-26 115 0 0,0-1 0 0 0,-1 0 0 0 0,0 0 0 0 0,0 0 0 0 0,-4 11 0 0 0,2-8 146 0 0,0 1 0 0 0,1 0 0 0 0,0 0 0 0 0,1-1 0 0 0,1 1 0 0 0,0 17 0 0 0,1-10 950 0 0,-1-22-1221 0 0,1 0 0 0 0,0-1 1 0 0,0 1-1 0 0,0 0 1 0 0,1-1-1 0 0,-1 1 0 0 0,4-4 1 0 0,3-12 154 0 0,3-4-162 0 0,1-5-45 0 0,-7 12 78 0 0,0 0 1 0 0,0 0-1 0 0,2 0 0 0 0,15-26 0 0 0,-13 28 24 0 0,-7 9-25 0 0,1 1 0 0 0,0 0 0 0 0,0-1 0 0 0,0 1 0 0 0,8-7 0 0 0,5-2 142 0 0,-16 12-136 0 0,2 3-291 0 0,1 2 294 0 0,-2-1 0 0 0,1 1 1 0 0,0-1-1 0 0,-1 1 1 0 0,1 0-1 0 0,-1 0 0 0 0,0 0 1 0 0,-1-1-1 0 0,1 1 0 0 0,-1 0 1 0 0,1 0-1 0 0,-1 0 1 0 0,0 0-1 0 0,0 0 0 0 0,-2 5 1 0 0,0 11 146 0 0,-10 34 1 0 0,1 2 239 0 0,8-45-346 0 0,0 0 0 0 0,1 1 1 0 0,-2 22-1 0 0,3-28 48 0 0,1-6-114 0 0,0 0 0 0 0,0 0 0 0 0,0 0 0 0 0,0 0-1 0 0,0 0 1 0 0,1 0 0 0 0,-1 0 0 0 0,0 0 0 0 0,0 0-1 0 0,0 0 1 0 0,0 0 0 0 0,0 0 0 0 0,0 0 0 0 0,0 0 0 0 0,0 0-1 0 0,0 0 1 0 0,0 0 0 0 0,0 0 0 0 0,0 0 0 0 0,0 0 0 0 0,0 0-1 0 0,0 0 1 0 0,0 0 0 0 0,0 0 0 0 0,0 1 0 0 0,0-1-1 0 0,0 0 1 0 0,0 0 0 0 0,0 0 0 0 0,0 0 0 0 0,0 0 0 0 0,0 0-1 0 0,0 0 1 0 0,0 0 0 0 0,6-6 2 0 0,4-3-8 0 0,-2-1 0 0 0,1 0 0 0 0,-1 0 0 0 0,10-19 0 0 0,-10 17-14 0 0,71-96-553 0 0,-64 88 367 0 0,-12 14 138 0 0,1 1 0 0 0,-1 0 0 0 0,1 1-1 0 0,0-1 1 0 0,1 1 0 0 0,7-6 0 0 0,-10 9 49 0 0,-1 1 9 0 0,0 0 0 0 0,-1-1-1 0 0,1 1 1 0 0,-1 0 0 0 0,1 0-1 0 0,0 0 1 0 0,-1-1-1 0 0,1 1 1 0 0,-1 0 0 0 0,1-1-1 0 0,-1 1 1 0 0,1-1 0 0 0,-1 1-1 0 0,1 0 1 0 0,-1-1-1 0 0,1 1 1 0 0,-1-1 0 0 0,0 1-1 0 0,1-1 1 0 0,-1 0 0 0 0,0 1-1 0 0,1-1 1 0 0,-1 1 0 0 0,0-1-1 0 0,0 0 1 0 0,1 1-1 0 0,-1-1 1 0 0,0 0 0 0 0,1-1-171 0 0,-5 141 481 0 0,4-120-265 0 0,3-16-133 0 0,-1-1-37 0 0,7 6-1080 0 0,-7-6-450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8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1376 0 0,'14'0'-49'0'0,"16"0"7724"0"0,-33 3-5725 0 0,3-3-1876 0 0,0 1-1 0 0,0-1 1 0 0,-1 1-1 0 0,1-1 1 0 0,0 0 0 0 0,-1 1-1 0 0,1-1 1 0 0,0 1 0 0 0,0-1-1 0 0,-1 0 1 0 0,1 1-1 0 0,-1-1 1 0 0,1 0 0 0 0,0 1-1 0 0,-1-1 1 0 0,1 0-1 0 0,-1 0 1 0 0,1 1 0 0 0,-1-1-1 0 0,1 0 1 0 0,0 0-1 0 0,-1 0 1 0 0,1 0 0 0 0,-1 0-1 0 0,1 0 1 0 0,-1 0 0 0 0,1 1-1 0 0,-1-1 1 0 0,1 0-1 0 0,-1-1 1 0 0,-1 1 1817 0 0,19 0-10792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5.9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52 255 5008 0 0,'-14'0'231'0'0,"11"0"908"0"0,5-1-177 0 0,33-17 4836 0 0,18-18-3998 0 0,-9 6-1420 0 0,-37 25-326 0 0,0 0-1 0 0,0 0 1 0 0,-1-1 0 0 0,0 0-1 0 0,0 0 1 0 0,0-1-1 0 0,-1 0 1 0 0,0 0 0 0 0,6-9-1 0 0,8-35-242 0 0,-17 44 76 0 0,-2 5 100 0 0,0-1 1 0 0,0 1 0 0 0,0-1-1 0 0,-1 1 1 0 0,1-1 0 0 0,-1 1-1 0 0,1-1 1 0 0,-1 1 0 0 0,0 0-1 0 0,0-1 1 0 0,0 1 0 0 0,-2-3 0 0 0,-4-1 12 0 0,5 5 13 0 0,0 1 1 0 0,0 0 0 0 0,0 0 0 0 0,0 0 0 0 0,0 0 0 0 0,0 0 0 0 0,-1 0 0 0 0,1 0 0 0 0,0 1 0 0 0,0-1-1 0 0,0 1 1 0 0,-3 1 0 0 0,-8 1 206 0 0,8-1-49 0 0,0-1 1 0 0,1 1 0 0 0,-1 0 0 0 0,0 0 0 0 0,1 0 0 0 0,0 1-1 0 0,-8 5 1 0 0,-7 4 65 0 0,14-8-203 0 0,-1 0 0 0 0,1 0 0 0 0,-1 0 0 0 0,1 1 0 0 0,1 0 0 0 0,-1 0 0 0 0,1 0 0 0 0,0 0 0 0 0,0 1 0 0 0,-5 8 0 0 0,-10 15 420 0 0,12-20-250 0 0,1 1 0 0 0,0 0 0 0 0,0 0 0 0 0,2 1-1 0 0,-1-1 1 0 0,-5 23 0 0 0,6-16 287 0 0,0 1 1 0 0,2-1-1 0 0,-2 35 0 0 0,4-49-414 0 0,0 1 0 0 0,0-1-1 0 0,1 1 1 0 0,-1-1-1 0 0,1 0 1 0 0,-1 1-1 0 0,1-1 1 0 0,0 0 0 0 0,1 0-1 0 0,-1 1 1 0 0,0-1-1 0 0,1 0 1 0 0,0 0-1 0 0,-1 0 1 0 0,1-1 0 0 0,0 1-1 0 0,4 3 1 0 0,-2-3-21 0 0,-1 0 0 0 0,1-1 0 0 0,0 0 0 0 0,-1 0 0 0 0,1 0 0 0 0,0 0 0 0 0,0 0 0 0 0,0-1 0 0 0,1 0 0 0 0,-1 0 0 0 0,0 0 0 0 0,0 0 0 0 0,7-1 0 0 0,9 1 142 0 0,0-1-1 0 0,0-1 1 0 0,0-1 0 0 0,25-5 0 0 0,77-26-125 0 0,-97 26-146 0 0,58-22-2143 0 0,-43 13 848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8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0 5840 0 0,'0'0'533'0'0,"0"2"-437"0"0,-8 15 34 0 0,6-8 1275 0 0,-4 17 720 0 0,6-13-1615 0 0,-1 1 0 0 0,-3 19 1 0 0,2-22-116 0 0,1 1 0 0 0,1-1 0 0 0,0 1 0 0 0,1-1 1 0 0,2 14-1 0 0,1 20 418 0 0,-3-29-363 0 0,5 31 0 0 0,0-5-36 0 0,6 45 211 0 0,-3-24-313 0 0,-5-39-142 0 0,1 0 0 0 0,11 29 0 0 0,-8-29 22 0 0,8 41 0 0 0,-11-3 2 0 0,-3-17 97 0 0,-5 58 0 0 0,0-13-41 0 0,3-87-249 0 0,0 25 181 0 0,1 0 0 0 0,1 0 0 0 0,5 28-1 0 0,0-19-8 0 0,-1 0-1 0 0,-1 44 0 0 0,-5 79 483 0 0,-1-70-507 0 0,-1-3 138 0 0,0-32 105 0 0,5 56-1 0 0,0-3 15 0 0,0 12-95 0 0,-1-90-297 0 0,3 18-16 0 0,6 29 3 0 0,-4-22 75 0 0,-5-37-16 0 0,5 25-1 0 0,0 8 304 0 0,-3-17 68 0 0,-2-19-327 0 0,-1 24 0 0 0,1 6-53 0 0,4 20-50 0 0,0-1 0 0 0,-4-43 70 0 0,-1 0 0 0 0,-2 32 0 0 0,0-10 6 0 0,1 287-66 0 0,4-249-10 0 0,-4-75-8 0 0,1 0 0 0 0,0 0 0 0 0,0 0 0 0 0,2 7 0 0 0,-1-7 0 0 0,-1 0 0 0 0,0 0 0 0 0,0 0 0 0 0,0 8 0 0 0,5 45 8 0 0,-1 0 0 0 0,-2-37-2 0 0,-3-19 3 0 0,1 0 1 0 0,0-1-1 0 0,-1 1 1 0 0,0 0-1 0 0,0-1 1 0 0,0 1-1 0 0,0 0 0 0 0,0 3 1 0 0,-2 9 7 0 0,0-1-1 0 0,2 1 1 0 0,-1 0 0 0 0,4 22-1 0 0,0 15 2 0 0,3 12-10 0 0,-6-49 0 0 0,0 0 0 0 0,2 1 0 0 0,0-1 0 0 0,4 18 0 0 0,-2-18 0 0 0,-2 0 0 0 0,0 0 0 0 0,0 0 0 0 0,-2 24 0 0 0,0-34 0 0 0,4 83 0 0 0,-3-78 0 0 0,1 1 0 0 0,0-1 0 0 0,1 0 0 0 0,0 1 0 0 0,1-1 0 0 0,6 13 0 0 0,-1-4-142 0 0,0 2 0 0 0,-2-1 0 0 0,6 24 0 0 0,-12-37 135 0 0,0 0 0 0 0,-1-1 0 0 0,1 1 0 0 0,-2 12 0 0 0,1 20 356 0 0,4-4-109 0 0,-2-19-212 0 0,0 0 0 0 0,6 20 0 0 0,8 57-18 0 0,-8-59 29 0 0,-6-24 12 0 0,0 0 0 0 0,1 0 0 0 0,0 0 0 0 0,8 17 0 0 0,-5-17 60 0 0,-1 1 0 0 0,0-1 0 0 0,-1 1 1 0 0,0 0-1 0 0,-1 1 0 0 0,4 17 0 0 0,5 22-111 0 0,-8-36 0 0 0,0 1 0 0 0,1 16 0 0 0,-3-20-61 0 0,1 0 1 0 0,0-1-1 0 0,9 24 0 0 0,-2-11-289 0 0,-7-14 228 0 0,1 0 103 0 0,0 0-1 0 0,-1 1 1 0 0,0 0-1 0 0,-1 0 1 0 0,1 14-1 0 0,-2-17 17 0 0,0 1 0 0 0,0-1 0 0 0,4 14 0 0 0,-2-14 54 0 0,-1 0-1 0 0,-1 0 0 0 0,2 15 1 0 0,-3-18 23 0 0,1 0 1 0 0,-1 0 0 0 0,1 0-1 0 0,1 0 1 0 0,2 7 0 0 0,-2-7-63 0 0,-1-1 0 0 0,1 1 0 0 0,-1 0 0 0 0,0 0 0 0 0,0 7 0 0 0,-1-6-62 0 0,1-1 1 0 0,-1 0 0 0 0,1 0 0 0 0,0 0 0 0 0,1 0 0 0 0,-1-1 0 0 0,1 1 0 0 0,0 0 0 0 0,0 0-1 0 0,1-1 1 0 0,4 8 0 0 0,-5-8 49 0 0,-1 0 0 0 0,1 1 0 0 0,-1 0 0 0 0,0-1 0 0 0,0 1 0 0 0,-1 0 0 0 0,1-1 0 0 0,-1 1 0 0 0,0 0 0 0 0,0 0 0 0 0,-1-1 0 0 0,0 1 0 0 0,-1 8 0 0 0,-2 22 0 0 0,4-28 2 0 0,-1-3 0 0 0,1 0 0 0 0,0 0 0 0 0,0 1 0 0 0,1-1 0 0 0,-1 0 0 0 0,1 0 0 0 0,0 0 0 0 0,0 1 0 0 0,1-1 0 0 0,2 7 0 0 0,0-5 82 0 0,-1 0 1 0 0,1 0-1 0 0,0-1 0 0 0,0 1 0 0 0,6 4 1 0 0,-9-8-76 0 0,0-1 1 0 0,-1 0 0 0 0,1 0-1 0 0,0 0 1 0 0,-1 1 0 0 0,1-1-1 0 0,-1 0 1 0 0,1 1 0 0 0,-1-1-1 0 0,1 1 1 0 0,-1-1-1 0 0,0 0 1 0 0,0 1 0 0 0,0-1-1 0 0,0 1 1 0 0,0-1 0 0 0,0 1-1 0 0,0-1 1 0 0,0 0 0 0 0,-1 3-1 0 0,1 16-13 0 0,1-16 4 0 0,-1 1 0 0 0,0-1 0 0 0,0 0 0 0 0,0 1 0 0 0,0-1 0 0 0,-1 0 0 0 0,-1 7 0 0 0,-1 16 0 0 0,9 53 0 0 0,-5-74 0 0 0,3 52 0 0 0,-3-54 1 0 0,-1 0 0 0 0,0 0 0 0 0,0 0-1 0 0,0 0 1 0 0,-1 4 0 0 0,1-5-12 0 0,0 0 1 0 0,-1 0-1 0 0,1 0 1 0 0,0 1-1 0 0,1-1 0 0 0,-1 0 1 0 0,0 0-1 0 0,1 0 0 0 0,0 0 1 0 0,-1 0-1 0 0,3 5 1 0 0,-2-5-25 0 0,0-1 1 0 0,0 1-1 0 0,0 0 1 0 0,-1 0-1 0 0,1 0 1 0 0,-1 0-1 0 0,0 0 1 0 0,0 0-1 0 0,0 0 1 0 0,0 0-1 0 0,0 0 1 0 0,-1 0-1 0 0,0 0 1 0 0,1 0-1 0 0,-1 0 1 0 0,-2 4-1 0 0,-1 7 72 0 0,3-10-37 0 0,1 0 0 0 0,-1 1 0 0 0,1-1 0 0 0,0 0 0 0 0,1 7 0 0 0,-1 3 0 0 0,2-1 20 0 0,6-3 90 0 0,-7-10-96 0 0,-1 1 0 0 0,1-1 0 0 0,-1 1 0 0 0,0-1 0 0 0,0 1 0 0 0,1-1 1 0 0,-1 1-1 0 0,0-1 0 0 0,0 1 0 0 0,0 0 0 0 0,0-1 0 0 0,1 1 0 0 0,-1 0 1 0 0,0-1-1 0 0,0 1 0 0 0,0-1 0 0 0,0 1 0 0 0,-1 0 0 0 0,1-1 0 0 0,0 1 1 0 0,0 1-1 0 0,-1-1 33 0 0,1 6 26 0 0,1 1-59 0 0,9 13-425 0 0,-8-16 409 0 0,0 1 0 0 0,-1-1 0 0 0,1 0-1 0 0,-1 1 1 0 0,0-1 0 0 0,0 1 0 0 0,-1-1-1 0 0,0 9 1 0 0,0-12 38 0 0,0-1 0 0 0,1 1 1 0 0,-1 0-1 0 0,0-1 0 0 0,1 1 0 0 0,-1 0 0 0 0,1-1 0 0 0,0 1 0 0 0,-1 0 0 0 0,3 1 0 0 0,1 8 58 0 0,-2 19-322 0 0,-3-21 125 0 0,1-8 94 0 0,0 0 0 0 0,0 0 0 0 0,0 0 0 0 0,0 0 0 0 0,-1 1 0 0 0,1-1 0 0 0,0 0 1 0 0,-1 0-1 0 0,1 0 0 0 0,-1 0 0 0 0,0 0 0 0 0,1 0 0 0 0,-1 0 0 0 0,0 0 0 0 0,1 0 0 0 0,-2 1 0 0 0,-5 8-1 0 0,6-8 246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39.1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7 101 7424 0 0,'0'0'340'0'0,"-1"1"-6"0"0,-4 6 3192 0 0,19-4-1488 0 0,-13-2-1963 0 0,1-1-1 0 0,0 1 1 0 0,-1-1 0 0 0,1 0 0 0 0,0 1 0 0 0,-1-1 0 0 0,1 0-1 0 0,0 0 1 0 0,-1 0 0 0 0,3-1 0 0 0,33-7 980 0 0,0-2 0 0 0,69-28 0 0 0,-59 20-714 0 0,20-11-5294 0 0,-39 18-645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2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0 346 456 0 0,'0'0'5181'0'0,"1"-2"-4421"0"0,11-14 3215 0 0,-9 13-3856 0 0,0 0-1 0 0,0 0 0 0 0,0 1 0 0 0,0 0 1 0 0,0-1-1 0 0,1 1 0 0 0,-1 0 0 0 0,1 1 1 0 0,-1-1-1 0 0,8-2 0 0 0,45-11 1609 0 0,-28 10-1454 0 0,-22 5-211 0 0,-1-1-1 0 0,1 0 1 0 0,10-3 0 0 0,-5 1 109 0 0,1 0 1 0 0,0 0 0 0 0,19-1 0 0 0,8-1 193 0 0,146-14 430 0 0,-169 18-616 0 0,0 1 80 0 0,23 2 1 0 0,7 0 13 0 0,44 3-51 0 0,9 0-89 0 0,-81-5-100 0 0,12 0 116 0 0,44-4-1 0 0,20-6 137 0 0,13-1 18 0 0,97-18 280 0 0,-150 24-226 0 0,99 5 1 0 0,-113 4-484 0 0,71 2-166 0 0,-35-5 426 0 0,-20 0 129 0 0,84-8 0 0 0,-53 2-274 0 0,-12 0 69 0 0,91-9 317 0 0,30-1-530 0 0,-130 12 500 0 0,-25 0-415 0 0,5-2-167 0 0,24 0-52 0 0,126-3 1373 0 0,159 12-269 0 0,-288-2-799 0 0,29-1-19 0 0,-30-3 12 0 0,141-3 57 0 0,18-5-13 0 0,49 1-100 0 0,-1 1 20 0 0,-73 14 93 0 0,-48 0-87 0 0,-41-3 56 0 0,145-4 225 0 0,-1-18-596 0 0,1 0 472 0 0,-159 18 178 0 0,29-3-184 0 0,32-3-547 0 0,-66 3 268 0 0,65 1 622 0 0,20-2 121 0 0,107-6-453 0 0,-185 0-111 0 0,9-1 4 0 0,-72 11-30 0 0,128-9 59 0 0,-9 0 158 0 0,-57 8 42 0 0,-21 1-126 0 0,14 1-409 0 0,7-1-258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3.5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546 0 3224 0 0,'0'0'4988'0'0,"-2"1"-4674"0"0,0 3-171 0 0,0-1-1 0 0,-1 0 1 0 0,0 0-1 0 0,0 0 0 0 0,0 0 1 0 0,0 0-1 0 0,-1-1 0 0 0,1 1 1 0 0,0-1-1 0 0,-1 0 1 0 0,0 0-1 0 0,0 0 0 0 0,1-1 1 0 0,-1 1-1 0 0,0-1 1 0 0,0 0-1 0 0,0 0 0 0 0,-6 0 1 0 0,6 0-27 0 0,0-1 0 0 0,1 1 0 0 0,-1-1 0 0 0,1 1 1 0 0,-7 3-1 0 0,7-3 9 0 0,-1 0 0 0 0,1 0 0 0 0,-1 0 0 0 0,0 0 0 0 0,1 0 0 0 0,-5-1 0 0 0,-38-1 173 0 0,26 0 107 0 0,-1 0-1 0 0,1 2 0 0 0,-35 4 1 0 0,29 1 0 0 0,-101 18-172 0 0,118-23-82 0 0,1 1-1 0 0,-16 7 1 0 0,-13 2-423 0 0,13-10-3982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4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624 1 1840 0 0,'0'0'10816'0'0,"-1"2"-10312"0"0,-1 0-415 0 0,1 0 1 0 0,-1 1 0 0 0,0-1 0 0 0,1 0-1 0 0,-1 0 1 0 0,0 0 0 0 0,0 0-1 0 0,-1 0 1 0 0,1-1 0 0 0,0 1 0 0 0,-1 0-1 0 0,1-1 1 0 0,0 0 0 0 0,-1 0 0 0 0,0 0-1 0 0,1 0 1 0 0,-1 0 0 0 0,0 0 0 0 0,1 0-1 0 0,-1-1 1 0 0,0 0 0 0 0,-3 1 0 0 0,0-1-50 0 0,0 1 0 0 0,1 0 0 0 0,-1 0 0 0 0,0 1 0 0 0,1 0 0 0 0,-1 0 0 0 0,-8 4 0 0 0,7-2-67 0 0,0-1 0 0 0,-1 0 1 0 0,-10 2-1 0 0,14-5 110 0 0,-1 0 0 0 0,0 0 0 0 0,1 0 0 0 0,-1 0 0 0 0,1-1 0 0 0,-1 0 1 0 0,-7-2-1 0 0,-10-1 248 0 0,-12 3 131 0 0,-45 3 0 0 0,45 0 267 0 0,-37-2 0 0 0,50-2-406 0 0,-40 4 0 0 0,52-2-329 0 0,1 2 0 0 0,-1-1-1 0 0,1 1 1 0 0,-1 0-1 0 0,1 1 1 0 0,0 0-1 0 0,-12 6 1 0 0,17-7-362 0 0,-1 1 1 0 0,0-1-1 0 0,1 1 0 0 0,-6 6 0 0 0,4-4-612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5.0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538 1 1376 0 0,'0'0'8989'0'0,"-2"0"-8621"0"0,-40 9 572 0 0,38-7-752 0 0,-98 39 1303 0 0,23-8 229 0 0,18-10-922 0 0,47-17-648 0 0,0-1 0 0 0,0-1-1 0 0,-1 0 1 0 0,1-1 0 0 0,-1 0-1 0 0,-21 1 1 0 0,-7 3 56 0 0,34-5-174 0 0,1 0 1 0 0,-1 0-1 0 0,1-1 1 0 0,-1-1-1 0 0,1 1 1 0 0,-14-2-1 0 0,22 1-6 0 0,-1 0 0 0 0,1 0 0 0 0,-1 0 0 0 0,1 0 0 0 0,-1 0 0 0 0,1 0 0 0 0,0 0 0 0 0,-1-1 0 0 0,1 1 0 0 0,-1 0 0 0 0,1 0 0 0 0,-1 0 0 0 0,1-1 0 0 0,0 1 0 0 0,-1 0 0 0 0,1 0 0 0 0,0-1 0 0 0,-1 1 0 0 0,1 0 0 0 0,0-1 0 0 0,-1 1 0 0 0,1-1 0 0 0,8-8-168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9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0 7344 0 0,'0'0'6798'0'0,"2"3"-5932"0"0,-2-3-831 0 0,1 4 133 0 0,1-1-1 0 0,-1 1 1 0 0,1-1-1 0 0,-1 1 0 0 0,0 0 1 0 0,-1-1-1 0 0,1 1 1 0 0,0 0-1 0 0,-1 0 0 0 0,0 5 1 0 0,-4 24 542 0 0,3-21-432 0 0,0 1 1 0 0,-4 12-1 0 0,-2 17 279 0 0,4-19-283 0 0,-3 46 400 0 0,4-34-6151 0 0,-3-25-725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9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16 2760 0 0,'-1'2'207'0'0,"-1"5"197"0"0,0 0 0 0 0,1 0 0 0 0,-1 9 0 0 0,-2 8 2439 0 0,4-19-2531 0 0,-1 0-1 0 0,1-1 1 0 0,0 1-1 0 0,0 0 1 0 0,0-1-1 0 0,1 1 1 0 0,0 0-1 0 0,2 6 0 0 0,0 0 163 0 0,1-1-1 0 0,7 16 0 0 0,-8-21-305 0 0,0 0 1 0 0,0 0-1 0 0,1 0 1 0 0,0 0-1 0 0,0 0 1 0 0,0-1-1 0 0,1 0 0 0 0,-1 0 1 0 0,1 0-1 0 0,0 0 1 0 0,0-1-1 0 0,0 0 1 0 0,1 0-1 0 0,-1 0 1 0 0,1-1-1 0 0,-1 1 0 0 0,1-1 1 0 0,0-1-1 0 0,0 1 1 0 0,7 0-1 0 0,-8-1-127 0 0,-1 0-1 0 0,1-1 0 0 0,0 0 1 0 0,0 0-1 0 0,-1 0 1 0 0,1 0-1 0 0,0 0 0 0 0,-1-1 1 0 0,1 0-1 0 0,0 0 1 0 0,-1-1-1 0 0,1 1 0 0 0,-1-1 1 0 0,0 0-1 0 0,0 0 0 0 0,6-4 1 0 0,2-2 70 0 0,0-1 0 0 0,-1 0 1 0 0,-1-1-1 0 0,17-19 0 0 0,-24 26-92 0 0,0 0-1 0 0,-1 0 1 0 0,0 0 0 0 0,1-1-1 0 0,-1 1 1 0 0,-1-1 0 0 0,1 0-1 0 0,0 1 1 0 0,-1-1 0 0 0,0 0-1 0 0,0 0 1 0 0,0 0 0 0 0,0 0-1 0 0,-1 0 1 0 0,1 0 0 0 0,-1 0-1 0 0,0 0 1 0 0,-1 0 0 0 0,1 0-1 0 0,-1 0 1 0 0,-1-7-1 0 0,0 6 3 0 0,0-1 0 0 0,0 1 0 0 0,-1-1 0 0 0,1 1 0 0 0,-1 0 0 0 0,-1 0 0 0 0,1 0 0 0 0,-1 0 0 0 0,0 1 0 0 0,-5-5 0 0 0,7 7-11 0 0,-1-1 0 0 0,-1 1-1 0 0,1 1 1 0 0,0-1 0 0 0,0 0-1 0 0,-1 1 1 0 0,1 0 0 0 0,-1 0-1 0 0,1 0 1 0 0,-1 0 0 0 0,0 0 0 0 0,1 1-1 0 0,-1 0 1 0 0,0 0 0 0 0,1 0-1 0 0,-1 0 1 0 0,-5 1 0 0 0,3 0-19 0 0,-1 0 1 0 0,1 1-1 0 0,0-1 0 0 0,0 1 1 0 0,0 0-1 0 0,0 1 0 0 0,0 0 1 0 0,0 0-1 0 0,-10 7 0 0 0,8-3 101 0 0,-1 0-1 0 0,2 1 1 0 0,-1 0-1 0 0,-12 17 0 0 0,-3 2 104 0 0,18-21-240 0 0,0-1 0 0 0,0 0 1 0 0,1 1-1 0 0,0 0 0 0 0,0 0 0 0 0,0 1 0 0 0,-3 8 0 0 0,7-14-17 0 0,-1-1 0 0 0,1 1 0 0 0,0-1-1 0 0,0 1 1 0 0,0-1 0 0 0,0 1-1 0 0,0-1 1 0 0,0 1 0 0 0,0-1-1 0 0,0 1 1 0 0,0-1 0 0 0,0 1-1 0 0,0-1 1 0 0,1 1 0 0 0,-1-1-1 0 0,0 1 1 0 0,0-1 0 0 0,1 1 0 0 0,9 10-5758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0.0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0 456 0 0,'-8'10'9733'0'0,"6"-8"-9578"0"0,1 0 1 0 0,-1-1-1 0 0,1 1 1 0 0,0 0-1 0 0,0 0 1 0 0,0 0-1 0 0,0 0 1 0 0,0 0-1 0 0,0 0 1 0 0,1 0-1 0 0,-1 1 0 0 0,1-1 1 0 0,-1 0-1 0 0,1 4 1 0 0,-1 40 1920 0 0,1-28-315 0 0,3 8-910 0 0,-2-20-618 0 0,0 1-1 0 0,0-1 0 0 0,-1 1 1 0 0,0-1-1 0 0,0 1 0 0 0,0-1 1 0 0,-1 1-1 0 0,0-1 0 0 0,-2 7 1 0 0,2-2-1904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8.7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7568 0 0,'0'0'6150'0'0,"2"-1"-5518"0"0,5-2-82 0 0,-6 3-229 0 0,2 0-265 0 0,40 3 765 0 0,-41-3-886 0 0,0 0 0 0 0,0 1 0 0 0,0-2 0 0 0,0 1 0 0 0,0 0 0 0 0,0 0 0 0 0,3-1 0 0 0,2-1-867 0 0,6 2-4346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0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65 4952 0 0,'0'0'224'0'0,"0"3"-12"0"0,0 15-295 0 0,-1 0 1498 0 0,1 0 0 0 0,6 34 0 0 0,-5-48-1255 0 0,1-1 0 0 0,-1 0-1 0 0,1 1 1 0 0,0-1 0 0 0,0 0-1 0 0,0 0 1 0 0,0-1 0 0 0,1 1-1 0 0,-1 0 1 0 0,1-1 0 0 0,3 3-1 0 0,10 12 703 0 0,-11-12-675 0 0,-1-1 1 0 0,1 1 0 0 0,0-1-1 0 0,1 0 1 0 0,-1 0-1 0 0,10 4 1 0 0,-11-5-96 0 0,0-2 0 0 0,0 1 0 0 0,0 0 0 0 0,0-1-1 0 0,0 0 1 0 0,1 0 0 0 0,-1 0 0 0 0,0 0 0 0 0,0-1 0 0 0,1 1 0 0 0,5-1 0 0 0,11-3 920 0 0,29-8-1 0 0,-47 10-912 0 0,0 0 0 0 0,0 0-1 0 0,0-1 1 0 0,0 1 0 0 0,5-4-1 0 0,7-7-79 0 0,-14 8-19 0 0,0 1-3 0 0,5-9 119 0 0,-1-1-1 0 0,-1 1 0 0 0,0-1 0 0 0,3-20 0 0 0,-6 26-141 0 0,0 0 0 0 0,0-1-1 0 0,-1 1 1 0 0,0 0 0 0 0,0-1-1 0 0,-1 1 1 0 0,0 0 0 0 0,-2-8-1 0 0,2 11 58 0 0,-1-1 0 0 0,1 1 0 0 0,-1 0 0 0 0,0 0 0 0 0,0 0-1 0 0,0 1 1 0 0,-1-1 0 0 0,0 0 0 0 0,1 1 0 0 0,-1-1 0 0 0,0 1-1 0 0,-1 0 1 0 0,-6-5 0 0 0,6 5 27 0 0,-1 1 0 0 0,0-1 0 0 0,0 1 0 0 0,0 0 1 0 0,0 0-1 0 0,0 1 0 0 0,0-1 0 0 0,0 1 0 0 0,-1 0 0 0 0,1 1 0 0 0,0-1 0 0 0,-1 1 0 0 0,1 0 0 0 0,0 1 0 0 0,-1-1 0 0 0,1 1 0 0 0,0 0 1 0 0,-1 0-1 0 0,1 1 0 0 0,0-1 0 0 0,0 1 0 0 0,0 0 0 0 0,0 1 0 0 0,-6 3 0 0 0,0 1 27 0 0,5-4-111 0 0,0 0 0 0 0,0 1 0 0 0,1 0 0 0 0,-1 0 0 0 0,1 0 0 0 0,0 1 0 0 0,0 0 0 0 0,0 0 0 0 0,1 0 0 0 0,-4 6 0 0 0,6-9-127 0 0,1-1 65 0 0,1-1 1 0 0,0 1 0 0 0,-1-1-1 0 0,1 0 1 0 0,0 1-1 0 0,-1-1 1 0 0,1 1-1 0 0,0-1 1 0 0,0 1 0 0 0,-1-1-1 0 0,1 1 1 0 0,0 0-1 0 0,0-1 1 0 0,0 1-1 0 0,0-1 1 0 0,0 1 0 0 0,0 0-1 0 0,0 11-559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3.4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0 198 2304 0 0,'0'0'8580'0'0,"2"-2"-8000"0"0,13-7 154 0 0,8-5 102 0 0,-4-3-207 0 0,-11 11-411 0 0,-1 0-1 0 0,0 0 1 0 0,0-1-1 0 0,0-1 1 0 0,-1 1 0 0 0,6-10-1 0 0,3-7 91 0 0,9-13-51 0 0,-23 34-96 0 0,1 0 0 0 0,0-1 0 0 0,-1 1 0 0 0,0-1 0 0 0,0 1 0 0 0,0-1 0 0 0,0 1-1 0 0,0-8 1 0 0,-7 17 205 0 0,3 0-336 0 0,0 0-1 0 0,1 1 1 0 0,0-1 0 0 0,0 0-1 0 0,0 1 1 0 0,1-1 0 0 0,-1 10-1 0 0,-4 17 66 0 0,4-20-35 0 0,-2 22 1 0 0,1-3 40 0 0,2-24-105 0 0,1 0-1 0 0,0 0 0 0 0,0 0 1 0 0,1 0-1 0 0,2 10 0 0 0,0 1-201 0 0,-3-15 158 0 0,1-1 1 0 0,0 0-1 0 0,0 0 0 0 0,0 0 1 0 0,0-1-1 0 0,3 6 0 0 0,3 11 148 0 0,-4-11 151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4.1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49 3768 0 0,'0'0'10921'0'0,"-1"-1"-10620"0"0,1-1-263 0 0,-1 1 0 0 0,0 0-1 0 0,1 0 1 0 0,0 0 0 0 0,-1 0 0 0 0,1 0-1 0 0,-1-1 1 0 0,1 1 0 0 0,0 0 0 0 0,0 0-1 0 0,0 0 1 0 0,0-1 0 0 0,0 1 0 0 0,0 0-1 0 0,0 0 1 0 0,0-1 0 0 0,1 1 0 0 0,-1 0-1 0 0,0 0 1 0 0,1 0 0 0 0,-1 0 0 0 0,1-1-1 0 0,-1 1 1 0 0,1 0 0 0 0,-1 0 0 0 0,1 0-1 0 0,0 0 1 0 0,0 0 0 0 0,-1 0 0 0 0,1 0-1 0 0,0 1 1 0 0,0-1 0 0 0,0 0 0 0 0,0 0-1 0 0,0 1 1 0 0,0-1 0 0 0,0 0 0 0 0,0 1-1 0 0,0-1 1 0 0,1 1 0 0 0,1-1-1 0 0,-1 0-7 0 0,1 0-1 0 0,-1 0 0 0 0,1 1 1 0 0,-1-1-1 0 0,1 1 0 0 0,0 0 1 0 0,-1-1-1 0 0,1 1 0 0 0,0 0 1 0 0,-1 1-1 0 0,1-1 0 0 0,0 0 1 0 0,-1 1-1 0 0,1-1 0 0 0,-1 1 1 0 0,1 0-1 0 0,-1 0 0 0 0,1 0 1 0 0,-1 0-1 0 0,1 1 0 0 0,-1-1 1 0 0,0 0-1 0 0,0 1 0 0 0,0 0 1 0 0,0-1-1 0 0,0 1 0 0 0,0 0 1 0 0,0 0-1 0 0,0 0 0 0 0,-1 0 1 0 0,1 1-1 0 0,1 2 0 0 0,1 3 41 0 0,-1 0-1 0 0,0-1 0 0 0,0 1 0 0 0,0 0 0 0 0,-1 1 0 0 0,-1-1 1 0 0,1 0-1 0 0,-1 1 0 0 0,-1-1 0 0 0,1 0 0 0 0,-1 1 0 0 0,-1-1 0 0 0,0 1 1 0 0,-3 14-1 0 0,3-20-55 0 0,0 1 1 0 0,-1-1-1 0 0,1 0 0 0 0,-1 0 1 0 0,0 0-1 0 0,-3 4 1 0 0,-4 7 61 0 0,4-6-45 0 0,-1 1 0 0 0,-1-1 0 0 0,1 0 0 0 0,-1-1 0 0 0,-13 12 0 0 0,4-6-5 0 0,-31 19 1 0 0,45-31-117 0 0,3-22-787 0 0,0 19 844 0 0,0 0 1 0 0,1 0-1 0 0,-1 0 0 0 0,0 0 0 0 0,1 1 1 0 0,-1-1-1 0 0,1 0 0 0 0,0 1 1 0 0,-1-1-1 0 0,1 1 0 0 0,0-1 0 0 0,0 1 1 0 0,3-2-1 0 0,30-14 387 0 0,-30 15-281 0 0,-2 1-80 0 0,-1 0 0 0 0,1 0 0 0 0,-1 0 0 0 0,1 1 0 0 0,0-1 0 0 0,0 1 0 0 0,-1 0 0 0 0,1-1 0 0 0,0 1 0 0 0,0 0 0 0 0,-1 1-1 0 0,1-1 1 0 0,0 1 0 0 0,3 0 0 0 0,1 1-75 0 0,1 1 0 0 0,-1 1 0 0 0,11 5 1 0 0,9 5-30 0 0,-18-10 111 0 0,-1 1 0 0 0,15 10 0 0 0,-7-4 0 0 0,-4-2-1167 0 0,-2-3-4673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5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1 920 0 0,'0'0'12162'0'0,"1"1"-11572"0"0,0 0-460 0 0,-1 0 1 0 0,1 0 0 0 0,-1 0-1 0 0,1 0 1 0 0,-1 0 0 0 0,1 0-1 0 0,-1 0 1 0 0,0 0 0 0 0,1 0 0 0 0,-1 0-1 0 0,0 0 1 0 0,0 0 0 0 0,0 0-1 0 0,0 0 1 0 0,0 1 0 0 0,0-1-1 0 0,0 0 1 0 0,0 0 0 0 0,-1 0 0 0 0,1 0-1 0 0,-1 1 1 0 0,0 1-26 0 0,-1-1-1 0 0,1 0 1 0 0,-1 0-1 0 0,0 1 1 0 0,1-1 0 0 0,-5 2-1 0 0,2 0 84 0 0,3-2 243 0 0,3-1-461 0 0,0 1 0 0 0,0-1 0 0 0,0 0 0 0 0,1 0 0 0 0,-1-1 0 0 0,0 1 0 0 0,1 0 0 0 0,-1-1 0 0 0,0 1 0 0 0,1-1 0 0 0,-1 0 0 0 0,5 0 0 0 0,-2 1-5 0 0,12 1 54 0 0,66 11 344 0 0,-54-8-363 0 0,-20-4 0 0 0,-1 1 0 0 0,18 4 0 0 0,-17-1-12 0 0,-7-3-15 0 0,0-1-1 0 0,-1 0 0 0 0,1 1 1 0 0,-1-1-1 0 0,0 1 0 0 0,1-1 1 0 0,1 4-1 0 0,1 0-43 0 0,8 14 30 0 0,-12-19 52 0 0,0 1 1 0 0,0 0-1 0 0,0-1 0 0 0,0 1 0 0 0,0 0 1 0 0,0 0-1 0 0,0-1 0 0 0,0 1 1 0 0,-1 0-1 0 0,1-1 0 0 0,0 1 0 0 0,0 0 1 0 0,-1-1-1 0 0,1 1 0 0 0,0 0 0 0 0,-1-1 1 0 0,1 1-1 0 0,0-1 0 0 0,-1 1 0 0 0,0 1-24 0 0,0-1-1 0 0,1 1 0 0 0,-1 0 0 0 0,1-1 0 0 0,0 1 0 0 0,0 0 1 0 0,-1-1-1 0 0,1 1 0 0 0,0-1 0 0 0,0 1 0 0 0,1 0 0 0 0,-1 1 0 0 0,0-2 19 0 0,1 0 0 0 0,-1 0-1 0 0,0 0 1 0 0,0 0 0 0 0,0 0-1 0 0,0 0 1 0 0,0-1 0 0 0,0 1-1 0 0,0 0 1 0 0,-1 0 0 0 0,1 0-1 0 0,0 0 1 0 0,0 0 0 0 0,-1 0-1 0 0,1 0 1 0 0,-1-1 0 0 0,1 1-1 0 0,0 0 1 0 0,-1 0 0 0 0,1 0-1 0 0,-2 1 1 0 0,-1 1 81 0 0,-1 0 0 0 0,1 0 0 0 0,-1 0 0 0 0,1-1 0 0 0,-1 1 0 0 0,0-1 1 0 0,0 0-1 0 0,0 0 0 0 0,0 0 0 0 0,-7 2 0 0 0,-4 0-53 0 0,1-1 1 0 0,-15 1-1 0 0,-21 4 213 0 0,25 1 206 0 0,23-8-510 0 0,-20-1 62 0 0,17-4-584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5.4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0 138 6448 0 0,'0'0'946'0'0,"3"-2"510"0"0,0 1-1083 0 0,68-37 6547 0 0,4 4-4424 0 0,-31 17-2081 0 0,36-11-62 0 0,-68 24-209 0 0,1 1 1 0 0,-1 1-1 0 0,1 0 0 0 0,19-1 1 0 0,0 1 269 0 0,-24 1-510 0 0,-1 1 1 0 0,1-1-1 0 0,-1 1 0 0 0,0 0 1 0 0,1 1-1 0 0,-1 0 1 0 0,8 2-1 0 0,2 2-571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5.9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556 1 456 0 0,'0'0'10364'0'0,"-5"3"-9640"0"0,-13 4-154 0 0,15-5-446 0 0,0-1 1 0 0,0 1-1 0 0,-1-1 1 0 0,1 0-1 0 0,0 0 1 0 0,-1 0-1 0 0,1-1 1 0 0,-4 1-1 0 0,-89 6 1636 0 0,89-6-1666 0 0,0-1 60 0 0,-1 0 0 0 0,1 0 0 0 0,-9-2 0 0 0,-14 1 230 0 0,-23 4 346 0 0,-57 8 15 0 0,83-6-639 0 0,0 0-1 0 0,-50 19 0 0 0,45-14-393 0 0,30-9 95 0 0,3-1-1077 0 0,8 0 806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46.6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458 1 6128 0 0,'0'0'6512'0'0,"-6"8"-6016"0"0,4-8-436 0 0,1 1 0 0 0,0 0 1 0 0,-1 0-1 0 0,1-1 1 0 0,0 1-1 0 0,-1 0 0 0 0,1-1 1 0 0,0 0-1 0 0,-1 1 0 0 0,1-1 1 0 0,-1 0-1 0 0,1 0 1 0 0,-3 0-1 0 0,-14 3 685 0 0,5-1 81 0 0,0-1-1 0 0,-23-1 1 0 0,21 0-683 0 0,1 1-134 0 0,-25 4-1 0 0,-2 0 280 0 0,17-1-27 0 0,1 0-1 0 0,-31 10 0 0 0,6-1-53 0 0,-24 9-607 0 0,55-16 262 0 0,15-6-172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6.9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67 33 456 0 0,'-4'-33'15254'0'0,"2"34"-14780"0"0,-2 1-318 0 0,1 0 0 0 0,0 0 0 0 0,0 1 1 0 0,1-1-1 0 0,-1 1 0 0 0,0-1 1 0 0,1 1-1 0 0,-1 0 0 0 0,1 0 1 0 0,0 0-1 0 0,0 0 0 0 0,-3 7 0 0 0,5-9 644 0 0,17 10-653 0 0,-3-5-131 0 0,-12-5-16 0 0,0 0 0 0 0,0 0-1 0 0,0 0 1 0 0,0 0 0 0 0,0 0-1 0 0,0-1 1 0 0,0 1 0 0 0,0-1 0 0 0,5 1-1 0 0,17-2 40 0 0,-15 0-17 0 0,-1 1 0 0 0,0 0 0 0 0,0 0 0 0 0,0 0 0 0 0,0 1 0 0 0,0 1 0 0 0,0-1 1 0 0,8 4-1 0 0,-9-2-35 0 0,0 0 1 0 0,0 1 0 0 0,0-1-1 0 0,-1 1 1 0 0,1 1-1 0 0,10 9 1 0 0,-14-11 7 0 0,0 1 0 0 0,0-1 0 0 0,-1 1 0 0 0,1-1 0 0 0,-1 1 0 0 0,0 0 0 0 0,0 0 0 0 0,0-1 0 0 0,-1 1 0 0 0,1 1 0 0 0,-1-1 0 0 0,0 0-1 0 0,1 9 1 0 0,-1-6 6 0 0,0 0 0 0 0,-1 1 0 0 0,0-1-1 0 0,0 1 1 0 0,-1-1 0 0 0,0 0 0 0 0,0 1 0 0 0,-1-1-1 0 0,0 0 1 0 0,0 0 0 0 0,0 0 0 0 0,-1 0-1 0 0,-6 11 1 0 0,0-8 54 0 0,7-9-41 0 0,1 0 0 0 0,0 1 0 0 0,0-1 0 0 0,-1 0 0 0 0,1 1 0 0 0,0 0 0 0 0,0-1 0 0 0,-1 3 0 0 0,-5 7 153 0 0,4-8-79 0 0,-1 1 1 0 0,0-1-1 0 0,0 0 0 0 0,0-1 1 0 0,-1 1-1 0 0,1-1 0 0 0,-1 0 1 0 0,1 0-1 0 0,-1 0 0 0 0,0 0 1 0 0,0-1-1 0 0,-5 1 0 0 0,-6 0 174 0 0,-1 0 0 0 0,-22-2-1 0 0,22 0-41 0 0,14 0-183 0 0,0 0 0 0 0,0-1-1 0 0,1 1 1 0 0,-1-1 0 0 0,0 1-1 0 0,0-1 1 0 0,-3-1 0 0 0,4 1 59 0 0,-10 1 376 0 0,-19-8-1291 0 0,31 5-181 0 0,0-3 187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7.3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79 10136 0 0,'0'0'918'0'0,"2"-1"-618"0"0,10-4 726 0 0,-2 1-104 0 0,2-1 1 0 0,-1 1-1 0 0,0 1 0 0 0,21-3 0 0 0,37-4 1186 0 0,27-2-1790 0 0,-77 10-304 0 0,0-2 0 0 0,21-5 0 0 0,20-4-1028 0 0,-48 13 456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8.1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143 253 2304 0 0,'0'0'6784'0'0,"3"-1"-6084"0"0,43-17 1362 0 0,-41 16-1641 0 0,0-1-1 0 0,0 1 0 0 0,1 0 0 0 0,8-2 1 0 0,9-4 215 0 0,-2-4-173 0 0,-18 9-366 0 0,1 1 0 0 0,0-1 1 0 0,0 1-1 0 0,0 0 0 0 0,7-2 0 0 0,5 0 106 0 0,-10 4-116 0 0,-1-1 0 0 0,0 0 0 0 0,0-1 0 0 0,0 1 0 0 0,0-1 0 0 0,0 0 0 0 0,0 0 0 0 0,0-1 0 0 0,-1 1 0 0 0,1-1 0 0 0,7-6 0 0 0,-2-1 147 0 0,-7 7-260 0 0,0 1 0 0 0,0-1-1 0 0,0 0 1 0 0,0 0 0 0 0,-1-1-1 0 0,1 1 1 0 0,-1 0 0 0 0,0-1 0 0 0,0 1-1 0 0,2-5 1 0 0,-3 1 10 0 0,0 0 0 0 0,0 0 0 0 0,-1 0-1 0 0,-1-10 1 0 0,1 14-50 0 0,0 1 0 0 0,-1 0 0 0 0,1 0 0 0 0,-1 0-1 0 0,1 0 1 0 0,-1 0 0 0 0,0 0 0 0 0,0 0 0 0 0,0 0-1 0 0,0 0 1 0 0,0 0 0 0 0,0 0 0 0 0,-1 1 0 0 0,1-1-1 0 0,0 0 1 0 0,-1 1 0 0 0,0-1 0 0 0,-1-1 0 0 0,-5-1 28 0 0,1-1 1 0 0,-17-6 0 0 0,23 11 42 0 0,0 0 0 0 0,0 0 0 0 0,1 0 0 0 0,-1 0 0 0 0,0 0 1 0 0,0 0-1 0 0,0 0 0 0 0,0 0 0 0 0,0 0 0 0 0,1 1 1 0 0,-1-1-1 0 0,0 0 0 0 0,0 1 0 0 0,0-1 0 0 0,1 0 1 0 0,-2 1-1 0 0,2 0 7 0 0,-1-1-1 0 0,1 0 1 0 0,0 1 0 0 0,-1-1 0 0 0,1 0 0 0 0,-1 0 0 0 0,1 1 0 0 0,-1-1-1 0 0,1 0 1 0 0,-1 0 0 0 0,1 0 0 0 0,-1 0 0 0 0,1 0 0 0 0,-1 1-1 0 0,1-1 1 0 0,-1 0 0 0 0,1 0 0 0 0,-1 0 0 0 0,1 0 0 0 0,-1-1-1 0 0,1 1 1 0 0,-1 0 0 0 0,1 0 0 0 0,-1 0 0 0 0,1 0 0 0 0,-1-1 0 0 0,-10 10 971 0 0,5-4-861 0 0,0 0 0 0 0,1 1-1 0 0,0 0 1 0 0,-6 7-1 0 0,5 1-65 0 0,1 2 265 0 0,2-10-130 0 0,1 1 0 0 0,0-1 0 0 0,0 1 0 0 0,1-1 0 0 0,-1 1 0 0 0,1 8 0 0 0,1-3-83 0 0,0-3-23 0 0,0 1 1 0 0,0 0-1 0 0,1-1 0 0 0,0 1 0 0 0,3 10 1 0 0,6 22 16 0 0,-7-29-42 0 0,7 24 0 0 0,-8-31-42 0 0,0 1 0 0 0,0-1 0 0 0,0 1 0 0 0,-1 0 0 0 0,0 0 0 0 0,-1-1-1 0 0,1 1 1 0 0,-2 13 0 0 0,1-10 36 0 0,0-8-47 0 0,0-1 0 0 0,0 0 0 0 0,-1 0 0 0 0,1 0 0 0 0,0 0 0 0 0,-1 1 0 0 0,1-1 0 0 0,-1 0 0 0 0,0 0 0 0 0,1 0 0 0 0,-1 0 0 0 0,0 0 0 0 0,1 0 0 0 0,-1 0 0 0 0,0 0 0 0 0,0 0 0 0 0,0-1 0 0 0,0 1 0 0 0,0 0 0 0 0,-1 1 0 0 0,-26 12 122 0 0,16-9-64 0 0,6-3-4 0 0,0 0 0 0 0,1 0-1 0 0,-1 0 1 0 0,0-1-1 0 0,0 0 1 0 0,0 0 0 0 0,0-1-1 0 0,0 0 1 0 0,0 0 0 0 0,0 0-1 0 0,0-1 1 0 0,0 1-1 0 0,0-1 1 0 0,-8-3 0 0 0,3 1-150 0 0,0 0 0 0 0,-15-2 0 0 0,-20-4-170 0 0,29 5 259 0 0,14 3 0 0 0,0 1 0 0 0,0-1 0 0 0,0 1 0 0 0,0-1 0 0 0,0 0 0 0 0,0 0 0 0 0,0-1 0 0 0,1 1 0 0 0,-1 0 0 0 0,0-1 0 0 0,1 0 0 0 0,-1 0 0 0 0,-3-3 0 0 0,1 1 14 0 0,10-7 106 0 0,-2 5-103 0 0,1 0 0 0 0,-1 1 0 0 0,1 0-1 0 0,0 0 1 0 0,0 0 0 0 0,0 0 0 0 0,10-7 0 0 0,1 1 75 0 0,22-13-1 0 0,-12 10-63 0 0,8-6-641 0 0,50-22 0 0 0,-66 35-794 0 0,-1 5-80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9.0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5064 0 0,'0'0'9558'0'0,"13"0"-8615"0"0,-3-1-2062 0 0,0-4-4063 0 0</inkml:trace>
  <inkml:trace contextRef="#ctx0" brushRef="#br0" timeOffset="1">402 21 12176 0 0,'0'0'5375'0'0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8.5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36 1 4608 0 0,'0'0'12194'0'0,"1"2"-11458"0"0,1 9-246 0 0,-1 1 0 0 0,0-1-1 0 0,0 0 1 0 0,-2 23 0 0 0,0-1 138 0 0,-1 0-412 0 0,-2 0-1 0 0,-1 0 1 0 0,-19 63-1 0 0,22-90-213 0 0,0 14-2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9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1 307 1376 0 0,'0'0'7493'0'0,"2"0"-6596"0"0,4-2-583 0 0,-1 0 0 0 0,0-1 0 0 0,0 1 0 0 0,0-1 0 0 0,-1 0 0 0 0,1 0 0 0 0,-1 0 0 0 0,1-1 0 0 0,-1 0-1 0 0,0 1 1 0 0,5-8 0 0 0,12-9 865 0 0,-17 14-1074 0 0,1 1 0 0 0,0-1 0 0 0,-1 0 0 0 0,4-7 0 0 0,5-7-14 0 0,26-45 10 0 0,-31 52-79 0 0,12-28 1 0 0,-13 27-12 0 0,12-21 0 0 0,-13 22-11 0 0,0 7 1473 0 0,-7 17-821 0 0,-5 30-165 0 0,4-24-197 0 0,-6 23-1 0 0,-30 83 687 0 0,16-58-744 0 0,9-11-616 0 0,9-45-941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1:59.7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21 2304 0 0,'0'0'375'0'0,"0"2"734"0"0,0 13 2042 0 0,-6 23 0 0 0,4-23-1736 0 0,-2 28 0 0 0,4-39-1177 0 0,1 0 0 0 0,-1 1 0 0 0,1-1 0 0 0,0 0 0 0 0,2 6 0 0 0,-1-7-31 0 0,-1 1 0 0 0,0 0 0 0 0,0 0 0 0 0,-1 0 0 0 0,1 5 0 0 0,-1-6-119 0 0,1 0 0 0 0,-1-1 1 0 0,0 1-1 0 0,1-1 0 0 0,0 1 0 0 0,-1 0 0 0 0,1-1 0 0 0,0 1 1 0 0,0-1-1 0 0,1 0 0 0 0,-1 1 0 0 0,0-1 0 0 0,1 0 0 0 0,0 0 0 0 0,-1 0 1 0 0,1 0-1 0 0,0 0 0 0 0,0 0 0 0 0,0 0 0 0 0,0-1 0 0 0,0 1 1 0 0,0-1-1 0 0,1 1 0 0 0,-1-1 0 0 0,0 0 0 0 0,1 0 0 0 0,-1 0 0 0 0,1 0 1 0 0,-1-1-1 0 0,1 1 0 0 0,0 0 0 0 0,-1-1 0 0 0,1 0 0 0 0,0 0 1 0 0,-1 0-1 0 0,1 0 0 0 0,0 0 0 0 0,-1 0 0 0 0,1-1 0 0 0,-1 1 0 0 0,1-1 1 0 0,3-1-1 0 0,-5 2-87 0 0,5-2 29 0 0,1 0 0 0 0,-1-1 0 0 0,0 0 0 0 0,0 0 0 0 0,0 0 1 0 0,-1 0-1 0 0,1-1 0 0 0,-1 0 0 0 0,0 0 0 0 0,0-1 0 0 0,8-8 0 0 0,10-17 259 0 0,-9 13-243 0 0,15-26 1 0 0,-27 39-80 0 0,-1 1 1 0 0,0 0 0 0 0,1-1 0 0 0,-2 1-1 0 0,1-1 1 0 0,0 0 0 0 0,0-5 0 0 0,1-7-156 0 0,-2 13 216 0 0,1 0 0 0 0,-1 0 0 0 0,0 0 0 0 0,0 0 0 0 0,0 0-1 0 0,-1-1 1 0 0,1 1 0 0 0,-1 0 0 0 0,0 0 0 0 0,0 0 0 0 0,0 0-1 0 0,-2-4 1 0 0,1 4 66 0 0,2 1 124 0 0,-11-3-118 0 0,5 1-94 0 0,2 3-3 0 0,1 1 0 0 0,-1-1 0 0 0,0 1 0 0 0,1 0-1 0 0,-1 0 1 0 0,0 0 0 0 0,1 1 0 0 0,-1-1-1 0 0,0 1 1 0 0,1 0 0 0 0,-1 0 0 0 0,1 0 0 0 0,-6 2-1 0 0,-4 4 5 0 0,1-1 0 0 0,-13 10 0 0 0,11-6-145 0 0,-4 2-234 0 0,17-11 322 0 0,0 0 0 0 0,0 0 0 0 0,0 0 0 0 0,0 0 0 0 0,0 0 0 0 0,0 0 0 0 0,0 0 0 0 0,1 0 0 0 0,-1 0 0 0 0,0 0 0 0 0,0 0 0 0 0,1 1 0 0 0,-1 1 0 0 0,-4 5-509 0 0,4-7 160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00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11 1840 0 0,'0'0'7728'0'0,"0"2"-6511"0"0,-1 6-677 0 0,0-1-1 0 0,0 1 1 0 0,-2 7 0 0 0,-3 10 448 0 0,-10 28 288 0 0,13-41-932 0 0,3-8-176 0 0,-1 0 0 0 0,0-1 0 0 0,1 1-1 0 0,-1 0 1 0 0,1-1 0 0 0,1 6-1 0 0,0-3-66 0 0,1 0 0 0 0,-1 0-1 0 0,1 0 1 0 0,1 0 0 0 0,4 10-1 0 0,1-6-153 0 0,-5-8 84 0 0,-1 0 0 0 0,1 0 0 0 0,0-1 0 0 0,0 1-1 0 0,-1-1 1 0 0,1 1 0 0 0,0-1 0 0 0,1 0 0 0 0,-1 0 0 0 0,0 0 0 0 0,0-1 0 0 0,0 1 0 0 0,0-1 0 0 0,1 0 0 0 0,-1 0 0 0 0,0 0 0 0 0,0 0 0 0 0,1 0 0 0 0,3-2-1 0 0,3-1 87 0 0,-1 0 0 0 0,0-1 0 0 0,0 0 0 0 0,0 0 0 0 0,-1-1 0 0 0,12-9-1 0 0,-15 10-59 0 0,0 0-1 0 0,-1 0 1 0 0,1-1-1 0 0,-1 0 1 0 0,0 1-1 0 0,-1-1 1 0 0,1-1-1 0 0,-1 1 1 0 0,0 0-1 0 0,0-1 1 0 0,2-8-1 0 0,-4 12-56 0 0,0-1 0 0 0,1-1 0 0 0,-1 1 0 0 0,0 0 0 0 0,0 0 0 0 0,-1-1 0 0 0,1 1 0 0 0,-1 0 0 0 0,1-1 0 0 0,-1 1 0 0 0,0-1 0 0 0,-1 1 0 0 0,1 0 0 0 0,0-1 0 0 0,-1 1 0 0 0,-1-4 0 0 0,0 1 7 0 0,0 0 0 0 0,0 1 0 0 0,0-1 0 0 0,-1 1-1 0 0,0-1 1 0 0,0 1 0 0 0,0 0 0 0 0,-1 0 0 0 0,-4-5-1 0 0,6 8-3 0 0,-1 0 1 0 0,1 0-1 0 0,0 1 0 0 0,-1-1 0 0 0,1 0 0 0 0,0 1 0 0 0,-1-1 0 0 0,0 1 0 0 0,1 0 0 0 0,-1 0 0 0 0,0 0 1 0 0,0 0-1 0 0,0 1 0 0 0,0-1 0 0 0,0 1 0 0 0,1-1 0 0 0,-1 1 0 0 0,0 0 0 0 0,0 0 0 0 0,0 1 0 0 0,-4 0 0 0 0,-1 1-3 0 0,0 1 0 0 0,0 1 0 0 0,0 0 0 0 0,1 0 0 0 0,-1 0 0 0 0,1 1 0 0 0,0 0 0 0 0,0 0 0 0 0,-5 7 0 0 0,11-11-138 0 0,0-1 0 0 0,0 1 0 0 0,1 0 0 0 0,-1 0 0 0 0,1 0 0 0 0,-1 0 0 0 0,1 0 1 0 0,-1 0-1 0 0,1-1 0 0 0,0 1 0 0 0,-1 0 0 0 0,1 0 0 0 0,0 0 0 0 0,0 0 0 0 0,-1 1 0 0 0,1-1 0 0 0,0 0 0 0 0,0 0 0 0 0,0 0 0 0 0,0 0 0 0 0,1 0 0 0 0,-1 0 0 0 0,0 0 0 0 0,0 0 0 0 0,1 0 0 0 0,-1 0 0 0 0,1 1 0 0 0,1 5-1788 0 0,-1 7-3988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00.7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1 219 1840 0 0,'0'0'2048'0'0,"2"-1"74"0"0,0-1-1504 0 0,1-1-1 0 0,-1 0 1 0 0,0 1-1 0 0,0-1 1 0 0,-1 0-1 0 0,1 0 0 0 0,0 0 1 0 0,-1 0-1 0 0,0-1 1 0 0,2-4-1 0 0,8-17 1003 0 0,-10 24-1519 0 0,0-1 1 0 0,-1 0-1 0 0,1 0 0 0 0,0 0 0 0 0,0 1 0 0 0,-1-1 0 0 0,1 0 0 0 0,-1-4 1 0 0,5-10 491 0 0,23-52 416 0 0,-24 48-867 0 0,-2 6-116 0 0,2 5-15 0 0,1 0 355 0 0,-6 11 514 0 0,-8 14-234 0 0,-1 47 19 0 0,6-44-549 0 0,1 0 0 0 0,1 0-1 0 0,1 0 1 0 0,1 0-1 0 0,0-1 1 0 0,2 1-1 0 0,0 0 1 0 0,5 19-1 0 0,1-14-1032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25.9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50 1376 0 0,'1'-1'107'0'0,"6"-13"1829"0"0,-8 9-1012 0 0,0-1 2143 0 0,2 4-2400 0 0,-1 0-1 0 0,1-1 0 0 0,0 1 0 0 0,0 0 1 0 0,-1 0-1 0 0,1 0 0 0 0,5-6 7867 0 0,-6 10-8437 0 0,-7 60 1211 0 0,7-61-1287 0 0,0 62 1083 0 0,-9 75 1 0 0,7-110-949 0 0,-3 9-101 0 0,-1-10 104 0 0,-1 29 0 0 0,-2 10 47 0 0,-3 35 105 0 0,6-34 300 0 0,4-47-539 0 0,0 0-1 0 0,2 0 1 0 0,0 0-1 0 0,1 0 0 0 0,8 38 1 0 0,-8-49-14 0 0,0-1 0 0 0,-1 1 0 0 0,-1 10 1 0 0,1-4 477 0 0,-11-31-1043 0 0,10 14 125 0 0,1-1 0 0 0,-1 1 0 0 0,1 0 0 0 0,0 0 0 0 0,0-1 0 0 0,0 1 0 0 0,0-3 0 0 0,1-4-976 0 0,-1-5-305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26.8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163 116 456 0 0,'0'0'5478'0'0,"-6"-9"-2606"0"0,-1-22 1410 0 0,7 28-3701 0 0,0 1 1 0 0,0 0 0 0 0,0-1 0 0 0,0 1 0 0 0,-1 0-1 0 0,1 0 1 0 0,-3-5 3137 0 0,13 2-3559 0 0,1-4-72 0 0,-7 6-20 0 0,-1 1 0 0 0,0-1 0 0 0,0 0 0 0 0,0 1 0 0 0,3-5 0 0 0,-6 6-42 0 0,1 1 0 0 0,0-1 0 0 0,0 1 0 0 0,-1-1 0 0 0,1 1 0 0 0,0 0 0 0 0,0-1 0 0 0,0 1 0 0 0,-1 0 0 0 0,1-1 0 0 0,0 1 0 0 0,0 0 0 0 0,0 0 0 0 0,0 0 0 0 0,1 0 0 0 0,2 0 28 0 0,47-11-12 0 0,-28 9-40 0 0,-19 4-17 0 0,8-1-34 0 0,21 6-97 0 0,-18-1 93 0 0,-1 2 107 0 0,-1 0-1 0 0,18 15 1 0 0,7 5 109 0 0,-35-27-134 0 0,-1 1 0 0 0,1-1-1 0 0,0 1 1 0 0,-1 0 0 0 0,1 0 0 0 0,-1 0-1 0 0,0 0 1 0 0,0 0 0 0 0,3 4 0 0 0,-1-1 123 0 0,-3-4 147 0 0,0 0-274 0 0,0-1 1 0 0,-1 0 0 0 0,1 0 0 0 0,0 1 0 0 0,-1-1-1 0 0,1 0 1 0 0,-1 1 0 0 0,1-1 0 0 0,0 0 0 0 0,-1 1 0 0 0,1-1-1 0 0,-1 1 1 0 0,1-1 0 0 0,-1 1 0 0 0,0 0 0 0 0,1-1-1 0 0,-1 1 1 0 0,1-1 0 0 0,-1 1 0 0 0,0 0 0 0 0,0-1-1 0 0,1 2 1 0 0,6 9-629 0 0,-4-8 473 0 0,-2-2 119 0 0,1 0-1 0 0,-1 1 1 0 0,0-1-1 0 0,0 1 1 0 0,1-1 0 0 0,-1 1-1 0 0,0 0 1 0 0,0-1-1 0 0,-1 1 1 0 0,2 2-1 0 0,-1-3 12 0 0,-1 0 0 0 0,1 0 0 0 0,-1-1 0 0 0,1 1 0 0 0,-1 0 0 0 0,1 0 0 0 0,-1 0 0 0 0,1 0 0 0 0,-1 0 0 0 0,0-1 0 0 0,1 1 0 0 0,-1 0 0 0 0,0 0 0 0 0,0 0 0 0 0,0 0 0 0 0,0 0 0 0 0,0 0 0 0 0,0 0 0 0 0,0 2 0 0 0,0 1 0 0 0,5 11 37 0 0,-4-13-19 0 0,0-1-1 0 0,0 1 1 0 0,-1 0-1 0 0,1 0 1 0 0,-1 0 0 0 0,1 0-1 0 0,-1 0 1 0 0,1-1 0 0 0,-1 1-1 0 0,0 4 1 0 0,0-1 36 0 0,0 1-1 0 0,0-1 1 0 0,-1 1 0 0 0,0-1 0 0 0,0 1-1 0 0,0-1 1 0 0,0 1 0 0 0,-1-1 0 0 0,-2 5-1 0 0,3-8-97 0 0,0 0 72 0 0,0 0-1 0 0,0 0 1 0 0,0 1-1 0 0,0-1 1 0 0,0 0-1 0 0,0-1 1 0 0,-3 5-1 0 0,0-1-16 0 0,4-4 0 0 0,-1 1 0 0 0,0-1-1 0 0,0 0 1 0 0,0 0-1 0 0,0 1 1 0 0,0-1 0 0 0,0 0-1 0 0,0 0 1 0 0,-1 0 0 0 0,1 0-1 0 0,-2 0 1 0 0,-9 10 211 0 0,10-10-197 0 0,1 1 1 0 0,-1 0 0 0 0,0-1 0 0 0,0 1-1 0 0,1-1 1 0 0,-1 0 0 0 0,0 0 0 0 0,-4 2-1 0 0,-9 4-21 0 0,13-3-7 0 0,1-1-14 0 0,-5 3-81 0 0,1-1-1 0 0,-1-1 1 0 0,0 1-1 0 0,-13 7 1 0 0,13-8 70 0 0,-6 1 20 0 0,-21 4 48 0 0,20-4 166 0 0,6-2-87 0 0,-1-1 0 0 0,1 1 1 0 0,-1-1-1 0 0,0 0 0 0 0,1-1 0 0 0,-1 0 0 0 0,-9 0 0 0 0,-12-1 27 0 0,2 1 210 0 0,-42-5 1 0 0,58 3-176 0 0,-17-5 240 0 0,22 5-385 0 0,1-1 0 0 0,-1 1 0 0 0,0 1 0 0 0,-9-1 0 0 0,-18-3 68 0 0,30 3-86 0 0,0 0 3 0 0,-12 2 84 0 0,13-1-41 0 0,6 1-1033 0 0,1 0 796 0 0,9 3-1606 0 0,3-1-3813 0 0,5-2-2246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27.6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49 2304 0 0,'0'0'7640'0'0,"-13"-12"-4608"0"0,12 12-3068 0 0,-13-5 2151 0 0,9 5 2709 0 0,2-2-4349 0 0,3 2-418 0 0,0 0 0 0 0,0 0 0 0 0,0 0 0 0 0,-1 0 1 0 0,1 0-1 0 0,0 0 0 0 0,0 0 0 0 0,0 0 0 0 0,0 0 0 0 0,0 0 1 0 0,-1 0-1 0 0,1 0 0 0 0,0 0 0 0 0,0 0 0 0 0,0 0 0 0 0,0 0 1 0 0,0-1-1 0 0,-1 1 0 0 0,1 0 0 0 0,0 0 0 0 0,0 0 0 0 0,0 0 1 0 0,0 0-1 0 0,0 0 0 0 0,0-1 0 0 0,0 1 0 0 0,0 0 0 0 0,0 0 1 0 0,0 0-1 0 0,0 0 0 0 0,0 0 0 0 0,-1-1 0 0 0,1 1 0 0 0,0 0 1 0 0,0 0-1 0 0,0 0 0 0 0,0-1 0 0 0,0 0-81 0 0,2-4 246 0 0,8 2 37 0 0,66-5 811 0 0,-67 6-1059 0 0,-1 1 0 0 0,1 1 0 0 0,8 0 1 0 0,-9 0 18 0 0,0 0 0 0 0,0-1 0 0 0,10-1 0 0 0,-15 1-14 0 0,0 1 1 0 0,0-1-1 0 0,-1 1 1 0 0,1-1-1 0 0,0 1 1 0 0,0 0-1 0 0,0 0 0 0 0,0 0 1 0 0,0 1-1 0 0,-1-1 1 0 0,6 2-1 0 0,-1-1-86 0 0,-1 0 1 0 0,1 0-1 0 0,-1-1 0 0 0,1 1 0 0 0,8-2 0 0 0,-11 0 158 0 0,1 1-1 0 0,0 0 1 0 0,-1 0-1 0 0,1 0 1 0 0,0 0-1 0 0,-1 1 1 0 0,1 0 0 0 0,-1 0-1 0 0,1 0 1 0 0,5 3-1 0 0,-9-3 341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28.1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 3224 0 0,'0'0'13390'0'0,"1"2"-12990"0"0,0 0-305 0 0,0-1-1 0 0,0 1 1 0 0,1-1 0 0 0,-1 1-1 0 0,1-1 1 0 0,-1 1 0 0 0,1-1-1 0 0,-1 0 1 0 0,1 0 0 0 0,0 0-1 0 0,0 0 1 0 0,0 0 0 0 0,0 0-1 0 0,0 0 1 0 0,-1-1 0 0 0,1 1-1 0 0,3 0 1 0 0,3 1 127 0 0,0-1 1 0 0,-1 0-1 0 0,16 1 0 0 0,1-3 340 0 0,39-7 0 0 0,-39 4-160 0 0,41-2 0 0 0,-57 6-333 0 0,-1 0 0 0 0,0-1 0 0 0,0 0 0 0 0,0 0 0 0 0,0-1 0 0 0,0 1 0 0 0,0-2-1 0 0,8-3 1 0 0,25-7 313 0 0,-24 11-7071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29.6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49 1376 0 0,'0'0'65'0'0,"0"-8"2325"0"0,-6-14 2635 0 0,4 19-3475 0 0,-1-2 135 0 0,3 5-1666 0 0,0 0 1 0 0,0 0 0 0 0,0-1-1 0 0,0 1 1 0 0,1 0 0 0 0,-1 0-1 0 0,0 0 1 0 0,0 0 0 0 0,0 0-1 0 0,0 0 1 0 0,0-1-1 0 0,0 1 1 0 0,0 0 0 0 0,0 0-1 0 0,0 0 1 0 0,0 0 0 0 0,0 0-1 0 0,1 0 1 0 0,-1 0 0 0 0,0-1-1 0 0,0 1 1 0 0,0 0 0 0 0,0 0-1 0 0,0 0 1 0 0,0 0 0 0 0,1 0-1 0 0,-1 0 1 0 0,0 0 0 0 0,0 0-1 0 0,0 0 1 0 0,0 0-1 0 0,0 0 1 0 0,0 0 0 0 0,1 0-1 0 0,-1 0 1 0 0,0 0 0 0 0,0 0-1 0 0,0 0 1 0 0,0 0 0 0 0,0 0-1 0 0,1 0 1 0 0,-1 0 0 0 0,0-1 683 0 0,-2-5 3417 0 0,1 6-4103 0 0,0 0 0 0 0,1 0 0 0 0,-1 1 0 0 0,0-1 0 0 0,0 1 0 0 0,1-1 0 0 0,-1 0 0 0 0,0 1 0 0 0,1 0 0 0 0,-1-1 0 0 0,1 1 0 0 0,-1-1 0 0 0,0 1 0 0 0,1 0 0 0 0,-1-1 0 0 0,1 1 0 0 0,0 0 0 0 0,-1-1 0 0 0,1 1 0 0 0,0 0 0 0 0,-1 0 0 0 0,1-1 0 0 0,0 1 0 0 0,0 0 0 0 0,-1 0 0 0 0,1 1 0 0 0,0 0-9 0 0,0 0-1 0 0,-1 1 1 0 0,1-1-1 0 0,-1 0 1 0 0,0 0-1 0 0,1 0 0 0 0,-1 0 1 0 0,0 1-1 0 0,0-1 1 0 0,-1 0-1 0 0,-1 2 1 0 0,3-3 0 0 0,-1 0 1 0 0,1-1-1 0 0,-1 1 0 0 0,1 0 1 0 0,-1 0-1 0 0,1 0 1 0 0,-1 0-1 0 0,1 0 0 0 0,0 0 1 0 0,-1 0-1 0 0,1 0 0 0 0,0 1 1 0 0,-3 21 264 0 0,-2 10 29 0 0,0 44 0 0 0,1 32 882 0 0,-3-45-979 0 0,7-54-177 0 0,-1 0 0 0 0,-4 19 0 0 0,3-20 7 0 0,0 0 0 0 0,0 17-1 0 0,-2 74 158 0 0,-2-20 282 0 0,6 81 343 0 0,-7-128-636 0 0,4-4-53 0 0,1-16-74 0 0,-2-2-33 0 0,3 1 32 0 0,1-10 995 0 0,-5-20-700 0 0,3 10-307 0 0,0 1 0 0 0,1-1 0 0 0,0 0-1 0 0,0-7 1 0 0,-1-73-41 0 0,3-80 0 0 0,5 80 0 0 0,-3 22 0 0 0,0-3 0 0 0,3-9 0 0 0,-4 56-73 0 0,-2-42 0 0 0,0 22 14 0 0,-1 41 52 0 0,1 0 7 0 0,0 1-1 0 0,0-1 0 0 0,0 0 1 0 0,0 1-1 0 0,0-1 0 0 0,0 1 1 0 0,0-1-1 0 0,0 0 0 0 0,0 1 1 0 0,0-1-1 0 0,0 0 0 0 0,0 1 1 0 0,1-1-1 0 0,-1 1 0 0 0,0-1 1 0 0,0 1-1 0 0,1-1 0 0 0,-1 0 1 0 0,0 1-1 0 0,1-1 0 0 0,0 0 1 0 0,-1-2-43 0 0,-3-6 32 0 0,3 25 11 0 0,0-1 0 0 0,-6 28 0 0 0,1 6 0 0 0,2-19 0 0 0,-1 5 0 0 0,2 0 0 0 0,2 53 0 0 0,2 38 0 0 0,2 29 0 0 0,-2-124 102 0 0,-2 47 0 0 0,-1-13-15 0 0,1-63-34 0 0,6-23-1978 0 0,-6 7-431 0 0,0-1-5066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9.5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5528 0 0,'0'0'8234'0'0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0.9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117 122 1376 0 0,'0'0'65'0'0,"0"-2"-6"0"0,8-22 2532 0 0,-8 22-2189 0 0,1 1 0 0 0,-1-1 0 0 0,0 1 1 0 0,1-1-1 0 0,0 0 0 0 0,-1 1 0 0 0,1-1 0 0 0,0 1 1 0 0,0-1-1 0 0,0 1 0 0 0,0 0 0 0 0,0-1 1 0 0,0 1-1 0 0,0 0 0 0 0,2-2 0 0 0,8-9 489 0 0,-8 9-648 0 0,-1 0 0 0 0,1 0 1 0 0,0 0-1 0 0,0 0 0 0 0,6-4 0 0 0,-1 3 103 0 0,1 0 1 0 0,0 1 0 0 0,-1-1 0 0 0,2 2 0 0 0,-1-1 0 0 0,0 1-1 0 0,13-1 1 0 0,4-1 199 0 0,-16 3-272 0 0,-1 0 0 0 0,19 1 1 0 0,-21 0-94 0 0,1 0 0 0 0,0 0 0 0 0,14-3 0 0 0,-16 2-67 0 0,1 1 0 0 0,-1-1 0 0 0,0 1-1 0 0,0 0 1 0 0,1 0 0 0 0,5 2 0 0 0,-4-2-40 0 0,53 11 237 0 0,-55-10-293 0 0,0 0-1 0 0,0 1 1 0 0,0 0 0 0 0,-1 0 0 0 0,10 4-1 0 0,-4 3-17 0 0,28 25 223 0 0,-38-33-212 0 0,0 0 1 0 0,0 0-1 0 0,0 1 1 0 0,0-1-1 0 0,0 0 1 0 0,-1 1-1 0 0,1-1 0 0 0,0 1 1 0 0,-1-1-1 0 0,1 1 1 0 0,-1-1-1 0 0,1 1 0 0 0,-1-1 1 0 0,1 3-1 0 0,-1-1-5 0 0,0 3-15 0 0,0-5 13 0 0,-1 0 0 0 0,1 0 0 0 0,0 1-1 0 0,0-1 1 0 0,0 0 0 0 0,0 1-1 0 0,0-1 1 0 0,0 0 0 0 0,1 1-1 0 0,-1-1 1 0 0,0 0 0 0 0,1 0-1 0 0,0 3 1 0 0,0-2 59 0 0,0 1-1 0 0,-1 0 1 0 0,1 0-1 0 0,-1-1 1 0 0,0 1-1 0 0,0 0 1 0 0,0 0 0 0 0,0 0-1 0 0,0-1 1 0 0,-1 1-1 0 0,1 0 1 0 0,-2 3-1 0 0,-5 32 890 0 0,6-34-926 0 0,-1 0 0 0 0,1 0-1 0 0,-1 0 1 0 0,0-1-1 0 0,-1 1 1 0 0,1 0 0 0 0,0-1-1 0 0,-1 1 1 0 0,0-1-1 0 0,0 0 1 0 0,0 0 0 0 0,0 0-1 0 0,-1 0 1 0 0,-6 3-1 0 0,7-4-30 0 0,0 1-1 0 0,-1-1 0 0 0,1 0 1 0 0,0 1-1 0 0,0-1 0 0 0,0 1 0 0 0,-4 6 1 0 0,4-6-1 0 0,0 1 1 0 0,0-1-1 0 0,0 0 0 0 0,0 0 1 0 0,-1 0-1 0 0,1-1 1 0 0,-1 1-1 0 0,-4 2 0 0 0,-17 9 218 0 0,18-10-79 0 0,-1 1 0 0 0,1-1 0 0 0,-11 3 0 0 0,7-3-31 0 0,0-1-21 0 0,1 0 0 0 0,-13 7-1 0 0,20-9-76 0 0,1 0 0 0 0,-1 0-1 0 0,1 0 1 0 0,-1-1 0 0 0,1 1-1 0 0,-1-1 1 0 0,1 1 0 0 0,-1-1-1 0 0,0 0 1 0 0,1 0 0 0 0,-6-1-1 0 0,-14 2 17 0 0,16-1-2 0 0,-1 0 1 0 0,0 0-1 0 0,1 0 0 0 0,-9-2 0 0 0,-14-1 35 0 0,25 3-53 0 0,0-1 0 0 0,0 1 0 0 0,0-1 0 0 0,0 0 0 0 0,-4-1 0 0 0,4 0 0 0 0,0 1 0 0 0,0 0 0 0 0,0 1 0 0 0,0-1 0 0 0,-5 1 0 0 0,6 0 0 0 0,2 0 0 0 0,-17-6 0 0 0,16 6 9 0 0,0 0-1 0 0,1 0 1 0 0,-1 0-1 0 0,0 0 0 0 0,0 0 1 0 0,0 1-1 0 0,1-1 1 0 0,-1 0-1 0 0,0 1 0 0 0,-2 0 1 0 0,-5 2 58 0 0,7-3-3 0 0,13 4 0 0 0,12 10-64 0 0,-18-12 0 0 0,1-1 0 0 0,0 1 0 0 0,-1-1 0 0 0,1 0 0 0 0,0 0 0 0 0,0-1 0 0 0,0 1 0 0 0,7-2 0 0 0,16 3 0 0 0,-22-2 26 0 0,0 0-1 0 0,0 0 0 0 0,0 0 1 0 0,0-1-1 0 0,0 0 0 0 0,0 0 1 0 0,0-1-1 0 0,10-3 0 0 0,-10 2 86 0 0,-1 1-1 0 0,1 0 0 0 0,9-1 1 0 0,14-5 161 0 0,37-22-242 0 0,-35 15-228 0 0,-3-4-104 0 0,-18 12 302 0 0,-6 3 0 0 0,6-11 0 0 0,-8 9 0 0 0,-2 3 0 0 0,0 1 0 0 0,0-1 0 0 0,0 0 0 0 0,0 1 0 0 0,0-1 0 0 0,-1 0 0 0 0,1 0 0 0 0,-1 0 0 0 0,0 0 0 0 0,0 1 0 0 0,0-4 0 0 0,1-11 0 0 0,-1 7 0 0 0,-3-19 88 0 0,3 28-65 0 0,-1 0-1 0 0,1 0 0 0 0,0 0 1 0 0,-1 0-1 0 0,1 0 0 0 0,0 0 1 0 0,-1 0-1 0 0,1 0 0 0 0,-1 0 1 0 0,0 0-1 0 0,1 1 0 0 0,-2-3 1 0 0,-3-3 34 0 0,2-6-75 0 0,2 6-42 0 0,-1-1 0 0 0,-1 1 0 0 0,-2-8 0 0 0,3 12 46 0 0,1 0 0 0 0,0 0 1 0 0,-1 0-1 0 0,1 0 1 0 0,-1 0-1 0 0,0 0 0 0 0,0 0 1 0 0,0 1-1 0 0,1-1 0 0 0,-2 0 1 0 0,1 1-1 0 0,-3-2 0 0 0,-10-6 14 0 0,12 7 0 0 0,-1 0 0 0 0,1 0 0 0 0,-1 0 0 0 0,0 1 0 0 0,-5-3 0 0 0,-1 2 6 0 0,6 1 18 0 0,0 0 1 0 0,-1 0-1 0 0,1 0 1 0 0,-9 0-1 0 0,-3 0 124 0 0,-1-1 1 0 0,-19-4-1 0 0,-13-2 63 0 0,-46 1-211 0 0,51 1 0 0 0,36 5 0 0 0,1 0 0 0 0,-1 0 0 0 0,0 1 0 0 0,0 0 0 0 0,-10 1 0 0 0,-9 0 0 0 0,22-1 0 0 0,0 1 0 0 0,0-1 0 0 0,0 1 0 0 0,1 0 0 0 0,-10 4 0 0 0,3 1-10 0 0,3 1-16 0 0,-3 4-71 0 0,9-7 87 0 0,1 0 0 0 0,0-1 0 0 0,0 1 1 0 0,0 0-1 0 0,-1 5 0 0 0,2 4 10 0 0,0-9 0 0 0,7 12 0 0 0,-4-11 0 0 0,3 7 0 0 0,-1-1 15 0 0,-4-8 122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1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1376 0 0,'0'0'14890'0'0,"2"2"-14327"0"0,-1-1-468 0 0,0 1 0 0 0,0 0 1 0 0,1 0-1 0 0,-1 0 0 0 0,0 0 0 0 0,0 0 1 0 0,-1 0-1 0 0,1 0 0 0 0,0 0 0 0 0,-1 0 1 0 0,1 0-1 0 0,-1 0 0 0 0,0 0 0 0 0,1 3 1 0 0,3 16 549 0 0,3-7-216 0 0,-6-12-359 0 0,0 0 0 0 0,1 1 1 0 0,-1-1-1 0 0,0 1 0 0 0,0-1 1 0 0,-1 1-1 0 0,1 2 0 0 0,17 98 1225 0 0,5 59 282 0 0,-22-54-1318 0 0,-2-53-197 0 0,0-42-438 0 0,0 1-1 0 0,-1-1 1 0 0,0 0-1 0 0,-5 18 0 0 0,1-9-1134 0 0,2 1-5678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1.8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73 3224 0 0,'0'0'8384'0'0,"-1"0"-8158"0"0,1 0-1 0 0,0 0 1 0 0,-1-1 0 0 0,1 1 0 0 0,0 0 0 0 0,-1 0 0 0 0,1 0 0 0 0,0-1 0 0 0,-1 1 0 0 0,1 0-1 0 0,0-1 1 0 0,-1 1 0 0 0,1 0 0 0 0,0-1 0 0 0,0 1 0 0 0,-1 0 0 0 0,1-1 0 0 0,0 0 0 0 0,0-1-134 0 0,0 0 0 0 0,1 0 0 0 0,-1 1 0 0 0,1-1 0 0 0,-1 0 1 0 0,1 0-1 0 0,0 0 0 0 0,0 0 0 0 0,0 1 0 0 0,0-1 0 0 0,0 0 1 0 0,3-2-1 0 0,18-18 681 0 0,-20 20-723 0 0,1 1-1 0 0,-1 0 0 0 0,0 0 1 0 0,1 0-1 0 0,-1 0 0 0 0,1 1 0 0 0,-1-1 1 0 0,1 1-1 0 0,0-1 0 0 0,-1 1 0 0 0,1 0 1 0 0,-1 0-1 0 0,5 1 0 0 0,21-4 316 0 0,-19 1-275 0 0,0 0-1 0 0,1 0 0 0 0,0 1 1 0 0,-1 1-1 0 0,1-1 1 0 0,-1 2-1 0 0,1-1 1 0 0,0 1-1 0 0,-1 1 1 0 0,12 2-1 0 0,-2-1 239 0 0,-33-1-95 0 0,8 0-211 0 0,1 0-1 0 0,-1 0 1 0 0,-7 5-1 0 0,-17 5 37 0 0,-11 3-30 0 0,32-11-19 0 0,0 0 0 0 0,-1-1 0 0 0,-11 3 0 0 0,12-4-23 0 0,7-1-56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2.6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6 3224 0 0,'0'0'4448'0'0,"-6"-1"-2450"0"0,-5-4 5265 0 0,13 6-7069 0 0,8 3-47 0 0,0-2 0 0 0,0 1-1 0 0,0-1 1 0 0,0-1 0 0 0,20 1-1 0 0,16 3 118 0 0,-9-3 8 0 0,-30-3-175 0 0,-1 1-1 0 0,1 1 1 0 0,-1-1 0 0 0,1 1 0 0 0,7 2-1 0 0,-9-2 13 0 0,0 1-1 0 0,0-1 0 0 0,0-1 0 0 0,8 1 0 0 0,31 4 235 0 0,-36-4-296 0 0,1 0 0 0 0,13 0-1 0 0,-20-1-35 0 0,0 0-1 0 0,1 0 0 0 0,-1-1 0 0 0,0 1 1 0 0,0-1-1 0 0,0 1 0 0 0,0-1 0 0 0,0 0 1 0 0,0 0-1 0 0,0 0 0 0 0,0 0 0 0 0,0 0 1 0 0,-1 0-1 0 0,1 0 0 0 0,1-2 0 0 0,-2 2 25 0 0,1 0-174 0 0,2-2 219 0 0,-10 0 435 0 0,-3 1-583 0 0,1 2 127 0 0,-16 3-44 0 0,19-2-13 0 0,0-1 1 0 0,0 1 0 0 0,0 0-1 0 0,-7 2 1 0 0,5-1 10 0 0,0 0 0 0 0,-1-1 0 0 0,1 0 0 0 0,-14 1 0 0 0,-6 0-104 0 0,6-1-157 0 0,-26-1 0 0 0,23-1-2 0 0,-71-3-3280 0 0,94 4 3527 0 0,1 0-1 0 0,0 0 0 0 0,0 0 0 0 0,-1 0 1 0 0,1 1-1 0 0,0-1 0 0 0,0 0 0 0 0,0 0 1 0 0,-1 0-1 0 0,1 0 0 0 0,0-1 0 0 0,0 1 0 0 0,-1 0 1 0 0,1 0-1 0 0,0 0 0 0 0,0 0 0 0 0,-1 0 1 0 0,1 0-1 0 0,0 0 0 0 0,0 0 0 0 0,0 0 1 0 0,-1 0-1 0 0,1-1 0 0 0,0 1 0 0 0,0 0 0 0 0,0 0 1 0 0,-1 0-1 0 0,1 0 0 0 0,0-1 0 0 0,0 1 1 0 0,0 0-1 0 0,0 0 0 0 0,0 0 0 0 0,0-1 1 0 0,-1 1-1 0 0,-3-5-112 0 0,-20 3 64 0 0,18 2 162 0 0,4-1 0 0 0,-1 1 0 0 0,1 0 0 0 0,0 0 0 0 0,0 0 0 0 0,0 1 0 0 0,0-1 0 0 0,0 0 0 0 0,0 1-1 0 0,-1-1 1 0 0,-3 3 1376 0 0,34 7-1390 0 0,-7-9-58 0 0,-18-1-6 0 0,1 0 0 0 0,-1 1 0 0 0,1-1 0 0 0,0 1 0 0 0,3 1 0 0 0,10 2 248 0 0,0-1 0 0 0,19 2 0 0 0,-12-2-208 0 0,3-1-13 0 0,-1-1 0 0 0,28-2 0 0 0,-8 0 110 0 0,-44 1-94 0 0,-1-1-16 0 0,3-3-190 0 0,-8-2-1648 0 0,3-4 675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3.2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127 28 920 0 0,'1'2'67'0'0,"-1"10"9792"0"0,0-12-9446 0 0,-4 4 1305 0 0,2-2-3215 0 0,1-1 2009 0 0,-20-1 968 0 0,4 1-59 0 0,-5-1-618 0 0,19 0-697 0 0,0-1 0 0 0,0 1 1 0 0,0 1-1 0 0,0-1 0 0 0,0 0 1 0 0,0 1-1 0 0,0 0 0 0 0,0 0 1 0 0,-3 1-1 0 0,-16 2 414 0 0,21-4-501 0 0,1 0-1 0 0,0 0 1 0 0,0 0-1 0 0,0 0 0 0 0,-1 0 1 0 0,1 0-1 0 0,0 0 1 0 0,0 0-1 0 0,0 0 0 0 0,-1 0 1 0 0,1 0-1 0 0,0 0 1 0 0,0 0-1 0 0,0 0 0 0 0,-1 0 1 0 0,1 0-1 0 0,0-1 1 0 0,0 1-1 0 0,0 0 0 0 0,0 0 1 0 0,-1 0-1 0 0,1 0 1 0 0,0-1-1 0 0,0 1 0 0 0,0 0 1 0 0,0 0-1 0 0,0 0 1 0 0,0 0-1 0 0,-1-1 0 0 0,1 1 1 0 0,0 0-1 0 0,0 0 1 0 0,0 0-1 0 0,0-1 0 0 0,0 1 1 0 0,0 0-1 0 0,0 0 1 0 0,0-1-1 0 0,0 1 0 0 0,0 0 1 0 0,0 0-1 0 0,0 0 1 0 0,0-1-1 0 0,0 1 0 0 0,0 0 1 0 0,0 0-1 0 0,0 0 1 0 0,0-1-1 0 0,1 1 0 0 0,3-9 790 0 0,-1 7-808 0 0,0-1 0 0 0,1 0 0 0 0,-1 1 0 0 0,0 0 0 0 0,6-3 0 0 0,4-2 0 0 0,-10 6 0 0 0,1-1 0 0 0,-1 0 0 0 0,1 1 0 0 0,-1 0 0 0 0,1 0 0 0 0,-1 0 0 0 0,1 1 0 0 0,0-1 0 0 0,4 1 0 0 0,20-5 0 0 0,-25 4 4 0 0,1 0-1 0 0,0 1 1 0 0,-1-1-1 0 0,1 1 1 0 0,0 0-1 0 0,0 0 1 0 0,7 1-1 0 0,22 1 40 0 0,-31-2-3 0 0,-21 9-177 0 0,12-8-562 0 0,0 0-1 0 0,0 0 1 0 0,0-1 0 0 0,0 0 0 0 0,0-1 0 0 0,0 0 0 0 0,-9-2 0 0 0,11 2-4425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3.6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3224 0 0,'0'0'12413'0'0,"-4"5"-11213"0"0,-3 13-360 0 0,2-2-334 0 0,4-12-416 0 0,0 0-1 0 0,0 1 0 0 0,0-1 0 0 0,0 1 0 0 0,1-1 1 0 0,-1 0-1 0 0,1 1 0 0 0,1-1 0 0 0,-1 1 0 0 0,0-1 1 0 0,2 6-1 0 0,1 14 576 0 0,-3-22-601 0 0,0 1-1 0 0,0 0 0 0 0,1-1 0 0 0,0 1 0 0 0,-1 0 1 0 0,1-1-1 0 0,0 1 0 0 0,2 2 0 0 0,-3-3-30 0 0,1 0 0 0 0,0 0 0 0 0,0 0 0 0 0,-1 0 0 0 0,1 0 0 0 0,-1 0-1 0 0,1 4 1 0 0,-1-5 191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4.3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42 1376 0 0,'0'0'8940'0'0,"0"-2"-8648"0"0,0-1-201 0 0,-1 1 1 0 0,1-1-1 0 0,-1 0 1 0 0,0 1-1 0 0,0-1 0 0 0,0 1 1 0 0,0-1-1 0 0,-2-2 1 0 0,-4-9 4299 0 0,6 25-3807 0 0,-10 59 505 0 0,-3 13-347 0 0,5-23-604 0 0,-5 15 54 0 0,11-55-374 0 0,1-1 0 0 0,1 1-1 0 0,0-1 1 0 0,4 25-1 0 0,-1 1-2123 0 0,-2-39 1109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34.7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0 1376 0 0,'0'0'65'0'0,"0"3"-6"0"0,-1 10 1945 0 0,0 0-1 0 0,-7 26 1 0 0,5-25-812 0 0,0 0-1 0 0,1 1 1 0 0,0 15 0 0 0,2-22-931 0 0,-1 34 827 0 0,3 1 1 0 0,7 46 0 0 0,-5-63-956 0 0,0-2-317 0 0,9 29-1 0 0,-6-22-3550 0 0,-2 2-1339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42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0 360 8288 0 0,'0'0'6168'0'0,"2"0"-5466"0"0,11-5 221 0 0,-10 5-780 0 0,0-1 0 0 0,0 0 0 0 0,0-1 0 0 0,0 1 0 0 0,0 0 0 0 0,-1-1 0 0 0,1 1 0 0 0,3-3-1 0 0,54-52 3586 0 0,-57 52-3673 0 0,0 1 0 0 0,0-1-1 0 0,-1 1 1 0 0,1-1 0 0 0,-1 0-1 0 0,0 0 1 0 0,0 0 0 0 0,-1 0-1 0 0,1 0 1 0 0,-1-1 0 0 0,0 1-1 0 0,0 0 1 0 0,0-1 0 0 0,0-7-1 0 0,-1 8 72 0 0,1 0 0 0 0,0 0 0 0 0,0 0 0 0 0,1 0 0 0 0,-1 0 0 0 0,1 0 0 0 0,-1 1 0 0 0,1-1 0 0 0,1 0 0 0 0,3-5 0 0 0,8-16-326 0 0,-12 21 133 0 0,0 0 1 0 0,1 0-1 0 0,-1 0 1 0 0,1 1-1 0 0,0-1 1 0 0,4-3-1 0 0,-5 4 66 0 0,1 0 0 0 0,0 0 0 0 0,-1 0 0 0 0,0 0-1 0 0,0 0 1 0 0,0-1 0 0 0,2-4 0 0 0,-1 1 22 0 0,0 1 0 0 0,0 0-1 0 0,6-7 1 0 0,-6 9-9 0 0,0 1-1 0 0,-1-1 1 0 0,0 0-1 0 0,1 1 1 0 0,-2-1 0 0 0,1 0-1 0 0,0 0 1 0 0,-1 0-1 0 0,0 0 1 0 0,2-9 0 0 0,-3 11 598 0 0,-3 17-530 0 0,0 26-80 0 0,0 7 0 0 0,-5 45 1432 0 0,5-50-1103 0 0,2 44 0 0 0,-1 35-379 0 0,1-111 49 0 0,0 0 0 0 0,2 14 0 0 0,0 16 42 0 0,-1-39 761 0 0,2-2-1485 0 0,-1 0 534 0 0,0-1-1 0 0,0 1 1 0 0,0 0-1 0 0,0-1 0 0 0,0 1 1 0 0,0-1-1 0 0,0 1 1 0 0,0-1-1 0 0,0 0 1 0 0,0 1-1 0 0,0-2 0 0 0,4-1-1062 0 0,11-7-7073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43.4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75 183 2304 0 0,'0'0'5620'0'0,"-2"-1"-4592"0"0,0 0-398 0 0,1 0 0 0 0,0 0 0 0 0,-1 0 1 0 0,1 0-1 0 0,0 0 0 0 0,0 0 0 0 0,0-1 0 0 0,-2-1 1 0 0,2 0-244 0 0,-1 0 0 0 0,1 0 0 0 0,0 0 0 0 0,0 0 0 0 0,0 0 0 0 0,0 0 0 0 0,0-4 1 0 0,0 1 38 0 0,0-1 1 0 0,1 0-1 0 0,0 0 0 0 0,0 0 1 0 0,2-8-1 0 0,-2 11-234 0 0,2-5 631 0 0,-1 6-807 0 0,0 0 0 0 0,0 0 0 0 0,1 0 1 0 0,-1 1-1 0 0,1-1 0 0 0,0 0 0 0 0,0 1 0 0 0,0-1 0 0 0,0 1 1 0 0,4-5-1 0 0,6-6-17 0 0,-7 4 1 0 0,7 0 39 0 0,-9 7 68 0 0,1 0 0 0 0,-1 0-1 0 0,1 0 1 0 0,0 1 0 0 0,-1 0 0 0 0,1-1 0 0 0,0 1-1 0 0,0 0 1 0 0,4 0 0 0 0,-6 1-38 0 0,0 0-15 0 0,28 4 58 0 0,-29-4-109 0 0,-1 0 0 0 0,1 0 0 0 0,-1 1 0 0 0,0-1 0 0 0,1 0 1 0 0,-1 1-1 0 0,1-1 0 0 0,-1 0 0 0 0,0 1 0 0 0,0-1 0 0 0,1 0 1 0 0,-1 1-1 0 0,0-1 0 0 0,0 1 0 0 0,1-1 0 0 0,-1 1 0 0 0,0-1 1 0 0,0 1-1 0 0,0-1 0 0 0,0 1 0 0 0,0 0 0 0 0,1 1 9 0 0,7 13 74 0 0,-5-11-50 0 0,-1 0 0 0 0,1 1 0 0 0,-1-1 0 0 0,0 1-1 0 0,1 7 1 0 0,0 2-10 0 0,-1 1 1 0 0,-1 0-1 0 0,-1 0 0 0 0,0-1 0 0 0,-3 24 0 0 0,-18 75 123 0 0,11-70-131 0 0,8-36-18 0 0,0 0 0 0 0,-1 0 0 0 0,0 0 0 0 0,0 0 0 0 0,-7 10 0 0 0,-7 15 0 0 0,14-26 0 0 0,0 0 0 0 0,0 0 0 0 0,-1-1 0 0 0,0 0 0 0 0,0 0 0 0 0,0 0 0 0 0,-1 0 0 0 0,0 0 0 0 0,0-1 0 0 0,0 0 0 0 0,0 0 0 0 0,-1 0 0 0 0,1-1 0 0 0,-10 4 0 0 0,5-3 115 0 0,10-3-76 0 0,-1 0 1 0 0,0-1 0 0 0,0 1-1 0 0,0-1 1 0 0,0 1-1 0 0,0-1 1 0 0,0 0-1 0 0,-1 1 1 0 0,1-1-1 0 0,0 0 1 0 0,0 0 0 0 0,0 1-1 0 0,0-1 1 0 0,0 0-1 0 0,0 0 1 0 0,-1 0-1 0 0,1-1 1 0 0,0 1-1 0 0,0 0 1 0 0,0 0 0 0 0,0 0-1 0 0,0-1 1 0 0,0 1-1 0 0,0-1 1 0 0,0 1-1 0 0,0-1 1 0 0,0 1-1 0 0,0-1 1 0 0,0 0 0 0 0,0 1-1 0 0,0-1 1 0 0,-1-1-1 0 0,0-1-7 0 0,0 1 1 0 0,0-1-1 0 0,0 0 0 0 0,0 0 0 0 0,1 0 0 0 0,-1 0 0 0 0,1 0 1 0 0,0 0-1 0 0,0 0 0 0 0,0 0 0 0 0,0-1 0 0 0,1 1 0 0 0,-1-5 0 0 0,1 2-74 0 0,0 0 0 0 0,0 0 0 0 0,1 0-1 0 0,0 0 1 0 0,0 0 0 0 0,1 0-1 0 0,-1 0 1 0 0,4-7 0 0 0,-5 13 40 0 0,0 0 1 0 0,0 0 0 0 0,0 0 0 0 0,0 0 0 0 0,0 0-1 0 0,0 0 1 0 0,0 0 0 0 0,0 0 0 0 0,1 0 0 0 0,-1 0-1 0 0,0-1 1 0 0,0 1 0 0 0,0 0 0 0 0,0 0 0 0 0,0 0-1 0 0,0 0 1 0 0,0 0 0 0 0,0 0 0 0 0,0 0 0 0 0,0 0-1 0 0,0 0 1 0 0,0 0 0 0 0,1 0 0 0 0,-1 0 0 0 0,0 0-1 0 0,0 0 1 0 0,0 0 0 0 0,0 0 0 0 0,0 0 0 0 0,0 0-1 0 0,0 0 1 0 0,0 0 0 0 0,1 0 0 0 0,-1 0 0 0 0,0 0-1 0 0,0 0 1 0 0,0 0 0 0 0,0 0 0 0 0,0 0 0 0 0,0 0-1 0 0,0 0 1 0 0,0 0 0 0 0,0 0 0 0 0,0 0 0 0 0,1 0 0 0 0,-1 0-1 0 0,0 0 1 0 0,0 0 0 0 0,5 2-11 0 0,-1-1-1 0 0,1 1 1 0 0,-1 0-1 0 0,1 0 1 0 0,-1 0 0 0 0,0 1-1 0 0,0-1 1 0 0,0 1-1 0 0,0 0 1 0 0,5 5 0 0 0,4 6-50 0 0,16 22 0 0 0,3 3-453 0 0,-23-29 155 0 0,-3-3 436 0 0,1 0 0 0 0,0 0 0 0 0,1 0 0 0 0,12 8 0 0 0,-18-14-121 0 0,1 1 1 0 0,-1-1 0 0 0,1 0 0 0 0,-1 0-1 0 0,1 0 1 0 0,0 0 0 0 0,-1-1 0 0 0,1 1 0 0 0,0-1-1 0 0,0 1 1 0 0,-1-1 0 0 0,1 0 0 0 0,0 0 0 0 0,0 0-1 0 0,0-1 1 0 0,-1 1 0 0 0,1-1 0 0 0,0 1-1 0 0,0-1 1 0 0,3-2 0 0 0,11-5-2117 0 0,0-2-5536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39.9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8288 0 0,'0'0'756'0'0,"2"0"-623"0"0,13-1 274 0 0,-13 0-117 0 0,2-1 2197 0 0,-2 2-1410 0 0,12 0 3660 0 0,-11 0-4522 0 0,10 0-685 0 0,7 0-4249 0 0,0 0-954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44.4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5 456 0 0,'0'0'3763'0'0,"2"-1"-1684"0"0,8-2 7871 0 0,-10 5-9439 0 0,0 0-450 0 0,0 0-15 0 0,0 1 0 0 0,0-1 1 0 0,0 1-1 0 0,0-1 0 0 0,-1 0 1 0 0,1 1-1 0 0,-1-1 0 0 0,1 0 1 0 0,-1 1-1 0 0,0-1 0 0 0,-1 3 0 0 0,-5 11 35 0 0,6-15-48 0 0,1 1 0 0 0,-1 0 0 0 0,0 0 0 0 0,1-1-1 0 0,-1 1 1 0 0,0-1 0 0 0,0 1 0 0 0,0-1 0 0 0,0 1 0 0 0,-2 1 0 0 0,-10 16 771 0 0,11-16-691 0 0,0 0-1 0 0,0 1 0 0 0,-1-1 0 0 0,1 0 0 0 0,-1 0 0 0 0,-3 3 0 0 0,-31 27 347 0 0,37-32-345 0 0,-1-1-1 0 0,0 1 1 0 0,1-1-1 0 0,-1 0 1 0 0,1 1-1 0 0,-1-1 1 0 0,0 0-1 0 0,1 1 1 0 0,-1-1-1 0 0,0 0 1 0 0,1 0-1 0 0,-1 0 1 0 0,-1 0-1 0 0,20-4-78 0 0,0 0 0 0 0,1 1 0 0 0,0 0 0 0 0,-1 2 0 0 0,1 0 0 0 0,0 1 0 0 0,28 4 0 0 0,-34-3-43 0 0,-10-1 0 0 0,1 1 0 0 0,0-1 0 0 0,0 1 0 0 0,-1 0 0 0 0,1-1 0 0 0,-1 2 0 0 0,1-1 0 0 0,-1 0 0 0 0,5 3 0 0 0,-5-1-56 0 0,17 36 60 0 0,-19-36 10 0 0,0 1-1 0 0,1-1 0 0 0,-2 0 0 0 0,1 1 1 0 0,0-1-1 0 0,-1 1 0 0 0,1 5 0 0 0,-1-5-1 0 0,0 0 0 0 0,1 0-1 0 0,0-1 1 0 0,1 9-1 0 0,-1-8-9 0 0,0 0-1 0 0,0 0 0 0 0,-1 1 0 0 0,1-1 1 0 0,-1 0-1 0 0,0 1 0 0 0,-1-1 1 0 0,0 5-1 0 0,-1 11-13 0 0,3-13 20 0 0,-2-2 0 0 0,-5 28 0 0 0,5-30 29 0 0,0-1 1 0 0,0 0-1 0 0,1 0 0 0 0,-2 0 0 0 0,1 0 0 0 0,0 0 0 0 0,0 0 1 0 0,0 0-1 0 0,-1 0 0 0 0,1 0 0 0 0,-1-1 0 0 0,0 1 0 0 0,1-1 0 0 0,-1 1 1 0 0,0-1-1 0 0,0 1 0 0 0,0-1 0 0 0,0 0 0 0 0,0 0 0 0 0,0 0 0 0 0,0 0 1 0 0,-1 0-1 0 0,1-1 0 0 0,0 1 0 0 0,0-1 0 0 0,-1 1 0 0 0,1-1 1 0 0,-4 0-1 0 0,-40 4 1085 0 0,-32 0-1114 0 0,66-1 0 0 0,7-1 0 0 0,-6 0 43 0 0,-20 2 738 0 0,29-4-515 0 0,0 0-203 0 0,0-1 1 0 0,1 1 0 0 0,-1 0 0 0 0,1-1 0 0 0,-1 1 0 0 0,1 0 0 0 0,-1-1 0 0 0,1 0-1 0 0,-3-1 1 0 0,-7-4 208 0 0,6 3-274 0 0,-1-3 32 0 0,6 6-38 0 0,0-1 1 0 0,0 0 0 0 0,0 1 0 0 0,0-1-1 0 0,0 0 1 0 0,0 1 0 0 0,0-1-1 0 0,0 1 1 0 0,-1-1 0 0 0,1 0 0 0 0,0 1-1 0 0,0-1 1 0 0,0 1 0 0 0,-1-1 0 0 0,1 1-1 0 0,0-1 1 0 0,-1 1 0 0 0,1-1-1 0 0,0 1 1 0 0,-2-2 0 0 0,1 1-654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44.7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99 3224 0 0,'0'-1'240'0'0,"0"-4"-102"0"0,0 1 575 0 0,0 1 0 0 0,0-1 0 0 0,0 1 0 0 0,0 0 0 0 0,1-1 0 0 0,-1 1 0 0 0,1 0 0 0 0,0-1 0 0 0,1-2 0 0 0,3-4 3673 0 0,1 0-2625 0 0,-2 7-1497 0 0,-1 0-1 0 0,1 0 0 0 0,0 0 0 0 0,0 1 1 0 0,1 0-1 0 0,-1-1 0 0 0,0 2 0 0 0,1-1 1 0 0,8-2-1 0 0,0 1 185 0 0,1 0 0 0 0,14 0-1 0 0,-11 3 200 0 0,1 0 0 0 0,32 5 0 0 0,11 0 484 0 0,-34-4-319 0 0,47 7-1 0 0,-44 0-791 0 0,-25-6-25 0 0,0-1 0 0 0,0 1-1 0 0,0-1 1 0 0,9 1-1 0 0,-12-2-108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48.9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3496 1177 8288 0 0,'0'0'6017'0'0,"1"-12"-3748"0"0,-1 12-2244 0 0,3-4 486 0 0,0-1 0 0 0,-1 0 0 0 0,1 1 0 0 0,-1-1-1 0 0,0 0 1 0 0,1-7 0 0 0,-2 6-287 0 0,0 1 0 0 0,0 0 0 0 0,0-1 0 0 0,-1 1 0 0 0,0-1 0 0 0,0 1 0 0 0,-1-1 0 0 0,1 1-1 0 0,-1-1 1 0 0,0 1 0 0 0,-1 0 0 0 0,-3-10 0 0 0,-2-6 488 0 0,5 16-594 0 0,0 1 0 0 0,0 0 0 0 0,0 0 0 0 0,-1-8 0 0 0,-7-13 245 0 0,9 24-339 0 0,0 0 0 0 0,1-1 0 0 0,-1 1 0 0 0,0-1 0 0 0,1 1 1 0 0,-1-1-1 0 0,1 1 0 0 0,0-1 0 0 0,-1-3 0 0 0,1 4-4 0 0,0 0-1 0 0,-1-1 1 0 0,1 1 0 0 0,0-1 0 0 0,-1 1 0 0 0,1-1 0 0 0,-1 1-1 0 0,1 0 1 0 0,-1-1 0 0 0,0 1 0 0 0,-1-2 0 0 0,-20-29 379 0 0,16 22-273 0 0,-1 0 0 0 0,-1 0-1 0 0,1 0 1 0 0,-13-11 0 0 0,-12-11 150 0 0,11 10-129 0 0,11 10-71 0 0,-14-20 0 0 0,16 22 28 0 0,0-1-1 0 0,0 1 1 0 0,-11-10-1 0 0,-28-29 220 0 0,6 6-475 0 0,5 5 266 0 0,30 29-102 0 0,-1 1 1 0 0,-1 0-1 0 0,0 0 1 0 0,0 1-1 0 0,0 0 1 0 0,-1 1-1 0 0,0-1 1 0 0,-12-5-1 0 0,-6-1 231 0 0,-40-28 0 0 0,-9-3-126 0 0,-85-42-53 0 0,77 37-324 0 0,72 43 121 0 0,-19-14-1 0 0,22 14 251 0 0,0 0 0 0 0,-1 0-1 0 0,-14-5 1 0 0,-11-3 94 0 0,-47-16-202 0 0,58 23-3 0 0,9 2 0 0 0,0 0 0 0 0,0 2 0 0 0,-22-3 0 0 0,-79-13 0 0 0,3 2 0 0 0,-15-1 0 0 0,105 15 0 0 0,0-1 0 0 0,-29-10 0 0 0,25 7 0 0 0,-80-13 64 0 0,89 16-64 0 0,-23-2 0 0 0,5 1 0 0 0,-12-2 0 0 0,0 2 0 0 0,-78 3 0 0 0,99 2 0 0 0,-3 1 0 0 0,0 3 0 0 0,1 0 0 0 0,-46 13 0 0 0,3 0 0 0 0,44-10 0 0 0,-36 14 0 0 0,-22 6 0 0 0,55-18 0 0 0,-36 15 0 0 0,48-17 0 0 0,-41 21 0 0 0,31-18 0 0 0,1 2 0 0 0,-44 26 0 0 0,59-31 0 0 0,3-2-4 0 0,0 1 1 0 0,0 1-1 0 0,-15 12 0 0 0,-19 19-144 0 0,-12 10-321 0 0,49-43 412 0 0,1 1-1 0 0,-13 7 1 0 0,13-9 57 0 0,1 0 1 0 0,-1 0 0 0 0,1 0 0 0 0,0 1-1 0 0,-9 10 1 0 0,1 0-1 0 0,-20 19 0 0 0,-7 8 0 0 0,-41 62 0 0 0,64-80 0 0 0,1 1 0 0 0,-17 37 0 0 0,-17 36 312 0 0,12-25-131 0 0,30-56-172 0 0,4-8-29 0 0,-1 1 0 0 0,2-1 0 0 0,-5 18-1 0 0,-14 46-383 0 0,8-32 377 0 0,-1 3 29 0 0,6-9 65 0 0,6-24-14 0 0,0 0-1 0 0,0 1 0 0 0,1-1 0 0 0,0 17 0 0 0,-9 164-388 0 0,18-62 336 0 0,1-71 5 0 0,15 61-1 0 0,-11-66 79 0 0,-5-28-7 0 0,18 46 0 0 0,-17-52-80 0 0,-3-10 4 0 0,0-1 0 0 0,11 17 0 0 0,2 4 0 0 0,-8-14 0 0 0,0 0 0 0 0,2-1 0 0 0,0 0 0 0 0,0 0 0 0 0,20 17 0 0 0,-3-9-1 0 0,5 7 14 0 0,-23-18 38 0 0,0-1 0 0 0,1-1 0 0 0,18 13 0 0 0,58 40 27 0 0,-7-4-84 0 0,-52-43 6 0 0,1-1 0 0 0,1-2 0 0 0,0-1 0 0 0,37 9 0 0 0,-39-13 0 0 0,4 1 0 0 0,55 6 0 0 0,17 4 0 0 0,23 6 0 0 0,-35-8-10 0 0,-6-2 127 0 0,-53-6-41 0 0,71 15-67 0 0,155 10 55 0 0,-241-32-64 0 0,-10-1 0 0 0,-1 0 0 0 0,1-1 0 0 0,0 0 0 0 0,-1 0 0 0 0,11-2 0 0 0,14-2-52 0 0,15-2 8 0 0,20-14 44 0 0,-58 17 0 0 0,0 1 0 0 0,1 0 0 0 0,13-1 0 0 0,11-2 0 0 0,-7-1 0 0 0,82-13 0 0 0,-60 5 73 0 0,2 6-58 0 0,-35 7-15 0 0,-1-1 0 0 0,1-1 0 0 0,-1-1 0 0 0,0 0 0 0 0,0-1 0 0 0,18-9 0 0 0,-23 9 0 0 0,-1 1 0 0 0,1 0 0 0 0,12-2-1 0 0,-14 4 4 0 0,1-1-1 0 0,-1 0 0 0 0,0 0 1 0 0,16-9-1 0 0,0 1 49 0 0,-21 10-51 0 0,0-1 0 0 0,-1 1 1 0 0,1-1-1 0 0,0 0 0 0 0,-1 0 1 0 0,5-3-1 0 0,24-16 0 0 0,-25 17 0 0 0,1-1 0 0 0,-1 1 0 0 0,7-7 0 0 0,-6 4 0 0 0,1 1 0 0 0,0 0 0 0 0,17-8 0 0 0,4-3 0 0 0,22-12 0 0 0,-45 23-7 0 0,2-1 25 0 0,0 1 0 0 0,1-1-1 0 0,15-6 1 0 0,-11 6-18 0 0,0-1 0 0 0,19-13 0 0 0,-20 12 0 0 0,0 1 0 0 0,1 0 0 0 0,19-8 0 0 0,-23 12 1 0 0,-1-1-1 0 0,0 0 1 0 0,0 0-1 0 0,0-1 0 0 0,-1 0 1 0 0,14-14-1 0 0,-8 8 8 0 0,19-15 104 0 0,38-25 0 0 0,-67 49-202 0 0,0 0-1 0 0,0-1 1 0 0,-1 1 0 0 0,1-1 0 0 0,4-6 0 0 0,-5 6-5 0 0,0 0 1 0 0,1 1-1 0 0,-1-1 1 0 0,6-4-1 0 0,42-35 983 0 0,-38 27-877 0 0,2 0-11 0 0,-8 9 0 0 0,0-1 0 0 0,8-11 0 0 0,-8 9-8 0 0,13-23-167 0 0,-3-1-527 0 0,34-72 786 0 0,-49 99 39 0 0,0 0 1 0 0,0 0 0 0 0,-1 0-1 0 0,0 0 1 0 0,0 0 0 0 0,0-10-1 0 0,-1 15-104 0 0,0 1-1 0 0,0-1 1 0 0,0 1 0 0 0,1 0-1 0 0,-1-1 1 0 0,0 1 0 0 0,1 0-1 0 0,-1-1 1 0 0,1 1 0 0 0,0 0-1 0 0,0-2 1 0 0,0 2 204 0 0,0-1-6 0 0,0 0-206 0 0,0 1 0 0 0,-1-1 0 0 0,1 1-1 0 0,-1-1 1 0 0,1 1 0 0 0,-1-1 0 0 0,0 0 0 0 0,0 1 0 0 0,0-1-1 0 0,1-2 1 0 0,-1 2-78 0 0,0 0 0 0 0,0-1-1 0 0,0 1 1 0 0,1 0 0 0 0,-1-1-1 0 0,1 1 1 0 0,0 0 0 0 0,1-4-1 0 0,10-29 714 0 0,-1-8-1349 0 0,-7 31 724 0 0,2-14 502 0 0,-5 24-507 0 0,0 0 1 0 0,-1 1-1 0 0,0-1 0 0 0,1 0 1 0 0,-1 0-1 0 0,0 1 0 0 0,0-1 1 0 0,0 0-1 0 0,0 0 0 0 0,0 1 0 0 0,0-1 1 0 0,-1-2-1 0 0,0-5-32 0 0,1 7-95 0 0,0-22-323 0 0,0-7 999 0 0,4-9-1228 0 0,-4 16 630 0 0,0-7 33 0 0,0 7 0 0 0,2 17 0 0 0,-2 5 0 0 0,0 1 0 0 0,1-1 0 0 0,-1 0 0 0 0,0 0 0 0 0,0 0 0 0 0,0 0 0 0 0,-1 0 0 0 0,1 1 0 0 0,0-1 0 0 0,-1 0 0 0 0,0-3 0 0 0,-1-2 0 0 0,0-13 0 0 0,2-10 0 0 0,2 27 0 0 0,-9-23 64 0 0,4 17 14 0 0,1 0 0 0 0,0-1 0 0 0,0 1 0 0 0,0-12-1 0 0,2 21-75 0 0,0 0-1 0 0,0 0 1 0 0,0 0-1 0 0,0 0 0 0 0,0-1 1 0 0,0 1-1 0 0,0 0 1 0 0,0 0-1 0 0,0 0 1 0 0,0 0-1 0 0,0 0 0 0 0,0 0 1 0 0,0-1-1 0 0,0 1 1 0 0,0 0-1 0 0,0 0 0 0 0,0 0 1 0 0,0 0-1 0 0,0 0 1 0 0,0 0-1 0 0,0-1 0 0 0,0 1 1 0 0,0 0-1 0 0,0 0 1 0 0,0 0-1 0 0,0 0 0 0 0,0 0 1 0 0,0 0-1 0 0,-1 0 1 0 0,1 0-1 0 0,0-1 0 0 0,0 1 1 0 0,0 0-1 0 0,0 0 1 0 0,0 0-1 0 0,0 0 1 0 0,0 0-1 0 0,0 0 0 0 0,-1 0 1 0 0,1 0-1 0 0,0 0 1 0 0,0 0-1 0 0,0 0 0 0 0,0 0 1 0 0,0 0-1 0 0,-1 0 1 0 0,-1-2 1 0 0,1-7 86 0 0,1 9-88 0 0,0 0 0 0 0,0 0 1 0 0,0 0-1 0 0,0 0 0 0 0,0 0 0 0 0,0 0 0 0 0,0-1 0 0 0,0 1 1 0 0,0 0-1 0 0,0 0 0 0 0,1 0 0 0 0,-1 0 0 0 0,0 0 0 0 0,0-1 1 0 0,0 1-1 0 0,0 0 0 0 0,0 0 0 0 0,0 0 0 0 0,0 0 0 0 0,0 0 0 0 0,0-1 1 0 0,-1 1-1 0 0,1 0 0 0 0,0 0 0 0 0,0 0 0 0 0,0 0 0 0 0,0 0 1 0 0,0 0-1 0 0,0-1 0 0 0,0 1 0 0 0,0 0 0 0 0,0 0 0 0 0,0 0 1 0 0,0 0-1 0 0,0 0 0 0 0,-1 0 0 0 0,1 0 0 0 0,0-1 0 0 0,0 1 1 0 0,0 0-1 0 0,0 0 0 0 0,0 0 0 0 0,0 0 0 0 0,0 0 0 0 0,-1 0 0 0 0,1 0 1 0 0,0 0-1 0 0,0 0 0 0 0,0 0 0 0 0,-3-2 0 0 0,2-16 139 0 0,1 17-87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52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1183 28 3680 0 0,'0'0'284'0'0,"-2"-2"33"0"0,0 0-1417 0 0,-1-7 9742 0 0,10 7-6308 0 0,0-3 523 0 0,-3 3-2799 0 0,-3 1 53 0 0,0 0 1 0 0,0 1-1 0 0,0-1 0 0 0,0 1 1 0 0,0-1-1 0 0,0 1 0 0 0,0 0 1 0 0,0-1-1 0 0,0 1 0 0 0,0 0 0 0 0,2-1 1 0 0,1 2-8 0 0,-1-1 0 0 0,0 1 0 0 0,0-1 0 0 0,0 1 0 0 0,0 0 0 0 0,0 0-1 0 0,0 0 1 0 0,3 2 0 0 0,-3-1 0 0 0,1 0 0 0 0,0 0 0 0 0,-1 0 0 0 0,0 1 0 0 0,1-1 0 0 0,-1 1 0 0 0,0 0 0 0 0,0 0 0 0 0,-1 0 0 0 0,4 4 0 0 0,-1 3 392 0 0,-3-4-438 0 0,1 0-21 0 0,3 2 40 0 0,-1 1 0 0 0,0 0 0 0 0,-1 1 0 0 0,5 10 0 0 0,-5-5-35 0 0,0 1 0 0 0,0 0 0 0 0,-2 0-1 0 0,1-1 1 0 0,-2 2 0 0 0,-1 29 0 0 0,0-41-49 0 0,-1 1 9 0 0,0 1 0 0 0,0-1 1 0 0,0 0-1 0 0,0 0 0 0 0,-4 9 0 0 0,3-10 95 0 0,0 0 1 0 0,1 0-1 0 0,0 1 0 0 0,0-1 0 0 0,-1 7 0 0 0,2 1 4 0 0,-2-1 1 0 0,1 0-1 0 0,-6 20 1 0 0,2-11 194 0 0,1 17-59 0 0,4-31-202 0 0,-1 0 0 0 0,1 0 0 0 0,-1 0 1 0 0,-1 0-1 0 0,-2 8 0 0 0,-18 59-24 0 0,-17 7 96 0 0,-3 1 12 0 0,27-55-100 0 0,3-4-33 0 0,-1-1-1 0 0,-1-1 1 0 0,-1 0 0 0 0,-19 20-1 0 0,20-19-58 0 0,12-18 68 0 0,0 0 0 0 0,0 0 0 0 0,-1-1 0 0 0,1 1-1 0 0,-6 4 1 0 0,0 1 105 0 0,0 0 1 0 0,0 1-1 0 0,-10 15 0 0 0,-13 16 191 0 0,27-36-290 0 0,0 0 1 0 0,1 0-1 0 0,-1 0 0 0 0,1 0 0 0 0,1 1 1 0 0,-1-1-1 0 0,1 1 0 0 0,-1 0 0 0 0,-1 9 1 0 0,-3 7 13 0 0,1-8 15 0 0,-1-1-1 0 0,0-1 0 0 0,-1 1 1 0 0,-1-1-1 0 0,-11 13 0 0 0,0 14-29 0 0,-1-5 0 0 0,18-27 0 0 0,-1 0 0 0 0,0 0 0 0 0,0-1 0 0 0,-1 1 0 0 0,0-1 0 0 0,-11 10 0 0 0,13-12 0 0 0,-1-1 0 0 0,1 1 0 0 0,0 1 0 0 0,0-1 0 0 0,0 0 0 0 0,-3 7 0 0 0,-8 12 0 0 0,-7 7 0 0 0,1 1 0 0 0,-18 38 0 0 0,28-49 0 0 0,-4 3 0 0 0,9-16 0 0 0,0 1 0 0 0,1-1 0 0 0,-6 16 0 0 0,-13 18 0 0 0,16-22 0 0 0,5-12 0 0 0,-1 1 0 0 0,0-1 0 0 0,0 0 0 0 0,-1 0 0 0 0,-7 11 0 0 0,0-2 0 0 0,1 1 0 0 0,0 0 0 0 0,1 0 0 0 0,-13 37 0 0 0,17-40 0 0 0,-17 35 0 0 0,-33 54 0 0 0,32-49 0 0 0,1-5 0 0 0,5-12 0 0 0,16-35 0 0 0,0 0 0 0 0,1 0 0 0 0,-1 0 0 0 0,0 0 0 0 0,1 0 0 0 0,0 0 0 0 0,-1 3 0 0 0,-1 9 0 0 0,-13 15 0 0 0,11-22 0 0 0,1 0 0 0 0,0-1 0 0 0,-5 15 0 0 0,-13 39 0 0 0,7-21 0 0 0,10-29 0 0 0,0 1 0 0 0,-4 18 0 0 0,4-16 1 0 0,0 1-1 0 0,-1-1 0 0 0,-1-1 1 0 0,0 1-1 0 0,-15 22 1 0 0,7-12 14 0 0,13-21-4 0 0,-13 20 61 0 0,2 0-1 0 0,1 1 1 0 0,-12 33-1 0 0,21-48-53 0 0,-2 0 0 0 0,-7 14 1 0 0,8-16-13 0 0,0-1 1 0 0,0 1-1 0 0,0 0 1 0 0,1 0-1 0 0,0 0 1 0 0,0 1-1 0 0,-1 6 1 0 0,2-4-3 0 0,-1 1 1 0 0,-1-1 0 0 0,-5 15 0 0 0,1-3 40 0 0,4 11-35 0 0,-12 51 108 0 0,14-75-112 0 0,1-4 11 0 0,0 1 1 0 0,-1 0-1 0 0,0 0 1 0 0,0 0 0 0 0,-1-1-1 0 0,1 1 1 0 0,-3 5-1 0 0,2-5 8 0 0,0 0 0 0 0,0 1 0 0 0,1-1 0 0 0,0 1 0 0 0,-1 10-1 0 0,2-11-12 0 0,-1 0-1 0 0,0 0 0 0 0,0 1 0 0 0,0-1 0 0 0,-4 9 0 0 0,-5 6-40 0 0,-11 37 0 0 0,19-49 15 0 0,0 0 1 0 0,0 0-1 0 0,1 0 1 0 0,0 0-1 0 0,1 0 1 0 0,0 0-1 0 0,0 0 1 0 0,2 10-1 0 0,-2-10 61 0 0,1-1 1 0 0,-1 1-1 0 0,-1 0 0 0 0,-1 12 0 0 0,-1 18-184 0 0,3-8-55 0 0,1-11 185 0 0,-2 0-1 0 0,0 0 0 0 0,-4 21 0 0 0,4-28 8 0 0,0-1 0 0 0,1 1 0 0 0,1 16 0 0 0,-1 0 0 0 0,3-3 0 0 0,-2-21 0 0 0,0 0 0 0 0,0 1 0 0 0,-1-1 0 0 0,0 0 0 0 0,0 8 0 0 0,-1-7 26 0 0,0 0-1 0 0,0 0 0 0 0,1-1 1 0 0,0 1-1 0 0,0 0 0 0 0,0 0 1 0 0,1 0-1 0 0,1 6 0 0 0,2 48 726 0 0,-2-11-694 0 0,2 8-61 0 0,-2-39 4 0 0,-1-8 0 0 0,0 0 0 0 0,1 0 0 0 0,4 11 0 0 0,-4-13-9 0 0,-1 0-1 0 0,1 0 0 0 0,0 8 1 0 0,-2-9-18 0 0,1 1 1 0 0,0-1-1 0 0,1 0 1 0 0,-1 0-1 0 0,4 8 1 0 0,0-5 16 0 0,-3-6 10 0 0,0-1 0 0 0,-1 1 0 0 0,0 0 0 0 0,0 0 0 0 0,1 0-1 0 0,-2 0 1 0 0,2 4 0 0 0,-1-3 0 0 0,1 11 0 0 0,6 22 0 0 0,-4-17 0 0 0,-3-16 0 0 0,0 1 0 0 0,0-1 0 0 0,0 1 0 0 0,3 7 0 0 0,0-4 24 0 0,-1-1 0 0 0,0 1 0 0 0,0 0 0 0 0,-1 0 0 0 0,0 0 0 0 0,0 0 0 0 0,-1 0 0 0 0,0 12 0 0 0,-1-19-24 0 0,1 0 0 0 0,-1 0 0 0 0,0 1 0 0 0,0-1 0 0 0,0 0 0 0 0,1 0 0 0 0,-1 0 0 0 0,1 0 0 0 0,-1 0 0 0 0,1 0 0 0 0,-1 1 0 0 0,1-1 0 0 0,0-1 0 0 0,0 2 0 0 0,0-1 0 0 0,-1 0 0 0 0,1-1 0 0 0,-1 1 0 0 0,1 0 0 0 0,-1-1 0 0 0,0 1 0 0 0,1 0 0 0 0,-1-1 0 0 0,0 1 0 0 0,1 0 0 0 0,-1 0 0 0 0,0-1 0 0 0,0 1 0 0 0,0 0 0 0 0,0 0 0 0 0,0-1 0 0 0,1 1 0 0 0,-2 0 0 0 0,1 0 0 0 0,0 0 0 0 0,0-1 0 0 0,0 3 0 0 0,-4 12 0 0 0,6-10 0 0 0,0-1 0 0 0,2 22 0 0 0,0-8 0 0 0,0-15 0 0 0,0 0 0 0 0,14 37 0 0 0,-9-25 0 0 0,8 11 0 0 0,-11-13 0 0 0,-7-8 0 0 0,2 0 0 0 0,6 14 0 0 0,-5-12 0 0 0,11 17 0 0 0,-5-10 0 0 0,11 12-13 0 0,6 14-54 0 0,-12-22 67 0 0,-9-15 0 0 0,1 0 0 0 0,17 26 0 0 0,-19-25 0 0 0,-1-2 0 0 0,15 12 0 0 0,-2 1 0 0 0,-10-10 0 0 0,0 0 0 0 0,0-1 0 0 0,0 1 0 0 0,0-1 0 0 0,12 7 0 0 0,20 18 0 0 0,-28-19 0 0 0,-8-8 0 0 0,0-1 0 0 0,0 1 0 0 0,0-1 0 0 0,0 0 0 0 0,0 0 0 0 0,0 1 0 0 0,1-1 0 0 0,-1 0 0 0 0,0 0 0 0 0,1 0 0 0 0,-1 0 0 0 0,1 0 0 0 0,1 0 0 0 0,9 8 0 0 0,-4-2 0 0 0,0 0 0 0 0,0 1 0 0 0,-1 0 0 0 0,7 9 0 0 0,-9-11 0 0 0,-4-4 0 0 0,0 0 0 0 0,1 0 0 0 0,0 0 0 0 0,-1 0 0 0 0,1 0 0 0 0,0-1 0 0 0,0 1 0 0 0,0 0 0 0 0,2 0 0 0 0,4 5 0 0 0,-5-3 0 0 0,1 0 0 0 0,-1-1 0 0 0,1 1 0 0 0,0-1 0 0 0,0 1 0 0 0,4 2 0 0 0,-4-4 0 0 0,8 9 0 0 0,-11-8 0 0 0,1 0 0 0 0,17 13 0 0 0,3-5 0 0 0,-18-9 0 0 0,18 4 52 0 0,-15-5-40 0 0,22 7 52 0 0,-11-4-64 0 0,-3 1 0 0 0,-14-5 0 0 0,0 1 0 0 0,0-1 0 0 0,0 1 0 0 0,0-1 0 0 0,0 1 0 0 0,0-1 0 0 0,0 1 0 0 0,1-1 0 0 0,-2 1 0 0 0,1 0 0 0 0,0 0 0 0 0,0 0 0 0 0,0-1 0 0 0,1 3 0 0 0,15 5 0 0 0,-12-5 0 0 0,-1 0 0 0 0,1 0 0 0 0,8 8 0 0 0,-7-3 0 0 0,1 0 0 0 0,4 0 0 0 0,11 9 78 0 0,-20-15-70 0 0,0-1-1 0 0,0 1 0 0 0,0-1 0 0 0,0 1 1 0 0,1-1-1 0 0,-1 0 0 0 0,5 2 0 0 0,2 0 4 0 0,-7-2-20 0 0,-3-11-1771 0 0,-4 2 193 0 0,-1 1-400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2:54.2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331 300 456 0 0,'0'0'4665'0'0,"2"0"-3785"0"0,9 13 14349 0 0,-11-14-15194 0 0,1 1 0 0 0,-1-1 0 0 0,0 0 0 0 0,0 0-1 0 0,0 1 1 0 0,1-1 0 0 0,-1 0 0 0 0,0 0 0 0 0,0 1 0 0 0,0-1 0 0 0,0 0 0 0 0,-1 0-1 0 0,1 1 1 0 0,0-1 0 0 0,0 0 0 0 0,0 1 0 0 0,0-1 0 0 0,-1 0 0 0 0,1 1 0 0 0,0-1 0 0 0,-1 0-1 0 0,0 0 1 0 0,-12-19 760 0 0,5 9-328 0 0,-20-19 533 0 0,-17-36-431 0 0,31 44-469 0 0,6 12 87 0 0,1 0 0 0 0,1-1 1 0 0,0 1-1 0 0,0-1 1 0 0,-7-22-1 0 0,1-7 153 0 0,10 38-332 0 0,2 1-5 0 0,1-10-2 0 0,0 4-1 0 0,1 7 0 0 0,1 0 0 0 0,9 2 0 0 0,28 17-9 0 0,52 33 0 0 0,-86-48-59 0 0,0 1 1 0 0,-1 0 0 0 0,1 1 0 0 0,-1-1 0 0 0,0 1 0 0 0,0 0 0 0 0,7 12 0 0 0,6 8-150 0 0,2 3 369 0 0,-13-18-65 0 0,0-1 0 0 0,9 10-1 0 0,5 8-35 0 0,8 13-38 0 0,-11-5 41 0 0,-17-35-54 0 0,0 0 0 0 0,0 1 0 0 0,-1-1 0 0 0,1 0 0 0 0,-1 1 0 0 0,1-1 0 0 0,-1 1 0 0 0,1-1 0 0 0,-1 0 0 0 0,0 1 0 0 0,1-1 0 0 0,-1 1 0 0 0,0-1 0 0 0,0 3 0 0 0,-1 2-76 0 0,-1-1 0 0 0,0 0 0 0 0,0 1 0 0 0,0-1 0 0 0,0 0 0 0 0,-6 8 0 0 0,8-12 124 0 0,-1 1 0 0 0,-1-1 0 0 0,1 1 0 0 0,0-1 0 0 0,0 0 1 0 0,0 0-1 0 0,-1 1 0 0 0,1-1 0 0 0,-1 0 0 0 0,1 0 0 0 0,-1 0 1 0 0,1-1-1 0 0,-1 1 0 0 0,1 0 0 0 0,-3 0 0 0 0,3 0-41 0 0,0-1 0 0 0,0 0 0 0 0,0 1 0 0 0,0-1 0 0 0,1 0 0 0 0,-1 1 0 0 0,0-1 0 0 0,0 0 0 0 0,0 0 0 0 0,0 0 0 0 0,0 0 0 0 0,0 0 0 0 0,0 0 0 0 0,0 0 0 0 0,0 0 0 0 0,0 0 0 0 0,-1-1 0 0 0,-2 0-13 0 0,-55-3-158 0 0,57 4 415 0 0,-1-1-160 0 0,-2-1-90 0 0,1 1 0 0 0,-1 0 1 0 0,0 1-1 0 0,0-1 1 0 0,0 1-1 0 0,0 0 1 0 0,-8 1-1 0 0,-40 7-3 0 0,45-6 3 0 0,-64 17-1 0 0,62-15 11 0 0,0 0-1 0 0,1 0 1 0 0,-1 1-1 0 0,1 0 1 0 0,-17 12-1 0 0,5-2-9 0 0,4-4-37 0 0,-21 18 0 0 0,27-21 36 0 0,-1 3 0 0 0,11-10 0 0 0,-2 2 0 0 0,-15 9 0 0 0,15-11 0 0 0,1 2 0 0 0,-5 17 0 0 0,4-13 7 0 0,5-12-6 0 0,5-15 45 0 0,3 5-29 0 0,0-1 0 0 0,-2 0 1 0 0,0-1-1 0 0,0 1 0 0 0,-2-1 1 0 0,0-1-1 0 0,4-22 0 0 0,-3 3-17 0 0,-3 24 0 0 0,-2 0 0 0 0,2-26 0 0 0,-3 28 0 0 0,0 1 0 0 0,1 0 0 0 0,-1-1 0 0 0,7-16 0 0 0,16-39 0 0 0,-21 60 0 0 0,2-8 0 0 0,12-25 0 0 0,-12 28 0 0 0,-1 3-10 0 0,-4 37-44 0 0,-4 5 39 0 0,2-21-2 0 0,0 1 1 0 0,-5 18 0 0 0,4-19 16 0 0,0 1 0 0 0,1 0 0 0 0,1 0 0 0 0,0 15 0 0 0,1-13 0 0 0,0-2 0 0 0,0-5 11 0 0,0-7 42 0 0,-2-1 1 0 0,-7 6-33 0 0,4-2 35 0 0,4-4-3 0 0,2-1-97 0 0,0-1 41 0 0,0 0-1 0 0,0 1 0 0 0,0-1 1 0 0,0 0-1 0 0,0 1 0 0 0,0-1 1 0 0,1 1-1 0 0,-1 0 0 0 0,0-1 1 0 0,0 1-1 0 0,0 0 0 0 0,0 0 1 0 0,1 0-1 0 0,0 0 0 0 0,1-1-1 0 0,17 0 5 0 0,-15 1 0 0 0,-1 0 0 0 0,1 0 0 0 0,0-1 0 0 0,-1 0 0 0 0,1 0 0 0 0,8-2 0 0 0,-12 2 0 0 0,2 0 0 0 0,-1 0 0 0 0,0 0 0 0 0,1 0 0 0 0,-1 1 0 0 0,0-1 0 0 0,1 1 0 0 0,-1-1 0 0 0,1 1 0 0 0,-1 0 0 0 0,1 0 0 0 0,4 1 0 0 0,-7-1 0 0 0,1-1 0 0 0,0 1 0 0 0,0 0 0 0 0,-1 0 0 0 0,1 0 0 0 0,0 0 0 0 0,0 1 0 0 0,-1-1 0 0 0,1 0 0 0 0,0 0 0 0 0,-1 0 0 0 0,1 1 0 0 0,0-1 0 0 0,0 0 0 0 0,-1 0 0 0 0,1 1 0 0 0,-1-1 0 0 0,1 1 0 0 0,1 0 0 0 0,-3 5 0 0 0,1-5 0 0 0,0 3 0 0 0,0 0 0 0 0,-1 0 0 0 0,1 0 0 0 0,-1 0 0 0 0,0 0 0 0 0,0 0 0 0 0,0 0 0 0 0,0-1 0 0 0,-1 1 0 0 0,0 0 0 0 0,1-1 0 0 0,-1 1 0 0 0,-5 5 0 0 0,3 0 1 0 0,3-7-15 0 0,1-1 0 0 0,-1 1 0 0 0,0 0-1 0 0,0 0 1 0 0,0-1 0 0 0,0 1 0 0 0,-1 0 0 0 0,1-1 0 0 0,-2 3 0 0 0,25-9-1699 0 0,10-8 678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3:11.39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11 435 1376 0 0,'-11'4'14138'0'0,"16"-7"-13989"0"0,0 0 0 0 0,0 0 1 0 0,0 1-1 0 0,1 0 0 0 0,-1 0 0 0 0,7-2 0 0 0,17-7 404 0 0,11-5 160 0 0,1 0-1 0 0,50-10 1 0 0,-73 22-622 0 0,28-2 0 0 0,-28 5-27 0 0,28-7 0 0 0,-29 4-78 0 0,0 2-1 0 0,0 0 0 0 0,1 1 0 0 0,28 3 1 0 0,-5-1 27 0 0,80-1 871 0 0,-107 0-961 0 0,22 5 0 0 0,-21-3-174 0 0,25 1-1 0 0,85 1 263 0 0,-106-1 354 0 0,-16-2-301 0 0,0-1 0 0 0,-1 1 0 0 0,1-1-1 0 0,0 1 1 0 0,0-1 0 0 0,-1 0 0 0 0,5-1 0 0 0,126-19 226 0 0,-89 10-92 0 0,3 3-134 0 0,-14 2-27 0 0,50-1 0 0 0,-69 5-20 0 0,1 0-1 0 0,15-4 0 0 0,-15 2 7 0 0,1 1 0 0 0,17 0 0 0 0,93 2 51 0 0,-52-7-20 0 0,-30 7-44 0 0,73-4-10 0 0,-73-2 64 0 0,51-2-64 0 0,-30-2 0 0 0,-47 9 0 0 0,34-4 0 0 0,41-3 64 0 0,-38 2-144 0 0,-34 4 146 0 0,0 1 0 0 0,31 2 0 0 0,-11 0 0 0 0,148-1 226 0 0,-169 1-262 0 0,-18 2-32 0 0,-1-3 3 0 0,-1 0 0 0 0,0 1 1 0 0,0-1-1 0 0,0 0 0 0 0,0 0 0 0 0,0 0 1 0 0,0 0-1 0 0,0 0 0 0 0,0 1 0 0 0,0-1 1 0 0,1 0-1 0 0,-1 0 0 0 0,0 0 0 0 0,0 0 1 0 0,0 0-1 0 0,0 0 0 0 0,0 0 0 0 0,1 1 1 0 0,-1-1-1 0 0,0 0 0 0 0,0 0 0 0 0,0 0 1 0 0,0 0-1 0 0,1 0 0 0 0,-1 0 0 0 0,0 0 1 0 0,0 0-1 0 0,0 0 0 0 0,1 0 0 0 0,-1 0 1 0 0,0 0-1 0 0,0 0 0 0 0,0 0 0 0 0,0 0 1 0 0,1 0-1 0 0,-1 0 0 0 0,0 0 0 0 0,0 0 1 0 0,0 0-1 0 0,0-1 0 0 0,1 1 0 0 0,-1 0 1 0 0,6 0 5 0 0,24 3-5 0 0,-13-1-1 0 0,33 7-1 0 0,-33-5 0 0 0,0-2 0 0 0,34 3 0 0 0,-16-5 0 0 0,-11 1 0 0 0,0-1 0 0 0,0-1 0 0 0,0-1 0 0 0,28-7 0 0 0,-34 6-146 0 0,-1 0-1 0 0,20-1 1 0 0,-3 1-12 0 0,-20 1 222 0 0,17-3 327 0 0,-22 3-392 0 0,-1 1 0 0 0,16-2 1 0 0,1 0-297 0 0,81-10 760 0 0,-39 7-429 0 0,-46 6-29 0 0,-18 1-8 0 0,0-1 1 0 0,-1 0-1 0 0,1 0 0 0 0,0 0 0 0 0,-1 0 1 0 0,1 0-1 0 0,0-1 0 0 0,3 0 0 0 0,0-1-82 0 0,1 0 0 0 0,-1 1-1 0 0,1 0 1 0 0,10 0-1 0 0,15-3-163 0 0,27-8 405 0 0,-8 5 504 0 0,-34 3-660 0 0,-11 2 0 0 0,0 1 0 0 0,-1-1 0 0 0,1 1 0 0 0,11 0 0 0 0,22 0 0 0 0,76-11 0 0 0,-101 10-1 0 0,1 1-1 0 0,17 1 1 0 0,19-2 59 0 0,2 0-47 0 0,-38 2-11 0 0,0 0 0 0 0,18-4-1 0 0,-19 3 22 0 0,-1 0 0 0 0,0 1 0 0 0,0 1 0 0 0,16 2 0 0 0,19 0 642 0 0,-32-2-527 0 0,13-1-632 0 0,-24-1 386 0 0,3 2-10 0 0,16 2 94 0 0,1-2 26 0 0,12-1 0 0 0,-4 0 0 0 0,1-4 0 0 0,3-2 0 0 0,-18 5 0 0 0,-10 1 0 0 0,25-2 0 0 0,-26 1 0 0 0,74-3 0 0 0,-29 2 16 0 0,-39 2-4 0 0,0 0 1 0 0,21-4 0 0 0,-19 4 0 0 0,-11 0-14 0 0,0 1 1 0 0,-1-1 0 0 0,1 0-1 0 0,0-1 1 0 0,0 1 0 0 0,5-2-1 0 0,19-7 1 0 0,-25 8 6 0 0,-1 0 0 0 0,1 0 0 0 0,-1 0 0 0 0,1 1 0 0 0,-1-1 0 0 0,1 1 0 0 0,-1 0 0 0 0,7 0 0 0 0,19 1 4 0 0,-9-3-10 0 0,27-1 0 0 0,-20 0 0 0 0,-23 2 0 0 0,1 0 0 0 0,-1 1 0 0 0,1-1 0 0 0,-1 1 0 0 0,1 0 0 0 0,7 1 0 0 0,-7 2 0 0 0,0-1 0 0 0,20-2 0 0 0,74 0 35 0 0,-79-1 170 0 0,-16 1-147 0 0,1-1 1 0 0,-1 1 0 0 0,1 0 0 0 0,-1 0 0 0 0,5 1-1 0 0,-3 0-88 0 0,-1-1 0 0 0,1 0 0 0 0,-1 0 0 0 0,1 0 0 0 0,-1-1 0 0 0,1 1 0 0 0,8-4 0 0 0,-13 4 29 0 0,1-1 0 0 0,-1 1 0 0 0,1-1-1 0 0,-1 1 1 0 0,0 0 0 0 0,1 0 0 0 0,-1 0 0 0 0,1 0-1 0 0,-1 0 1 0 0,1 0 0 0 0,2 0 0 0 0,9 1 279 0 0,26-5-380 0 0,-19 1 0 0 0,0 1 0 0 0,21 1 0 0 0,-15 1 101 0 0,91-3 18 0 0,-93 2 126 0 0,-15 2-49 0 0,0-1 0 0 0,1 0 0 0 0,12-2 0 0 0,-3 1-143 0 0,-9 1 8 0 0,0-1 0 0 0,0-1 0 0 0,0 0 0 0 0,0 0 0 0 0,10-4 0 0 0,-10 4 52 0 0,0 0 0 0 0,-1 1 1 0 0,18-1-1 0 0,6 0 8 0 0,-15 1-19 0 0,13 1 0 0 0,-16 0 0 0 0,-4 0 0 0 0,1 0 0 0 0,18 4 0 0 0,-25-4 6 0 0,-1 0-1 0 0,1 1 0 0 0,-1-1 1 0 0,1-1-1 0 0,4 0 1 0 0,43-2 25 0 0,58 3 161 0 0,-75-3-192 0 0,-17 2 0 0 0,13 1 0 0 0,97-7-72 0 0,-111 5 72 0 0,0 1 0 0 0,33 2 0 0 0,-40 0 0 0 0,1-1 0 0 0,16-2 0 0 0,-14 1 0 0 0,0 0 0 0 0,1 0 0 0 0,15 3 0 0 0,-1-1 0 0 0,0-1 8 0 0,4 0 21 0 0,56-5 1 0 0,-71 3-52 0 0,0 1 0 0 0,27 2 1 0 0,-9 0 19 0 0,11 5 2 0 0,-27-7 0 0 0,-15-1 0 0 0,0 0 0 0 0,18 1 0 0 0,16 1 0 0 0,-3 0 0 0 0,-20 1 0 0 0,-1 3 0 0 0,5-3 0 0 0,-1-1 0 0 0,2-1 0 0 0,-16-1 0 0 0,1 0 0 0 0,16 1 0 0 0,146 1 75 0 0,-164-1-70 0 0,0 1-1 0 0,0 1 1 0 0,0-1 0 0 0,0 0 0 0 0,0 1-1 0 0,0-1 1 0 0,0 1 0 0 0,5 2 0 0 0,-8-3-7 0 0,0 0 0 0 0,0 0 1 0 0,1 1-1 0 0,-1-1 1 0 0,0 0-1 0 0,0 0 0 0 0,0 0 1 0 0,1 1-1 0 0,-1-1 1 0 0,0 0-1 0 0,0 0 0 0 0,1 0 1 0 0,-1 0-1 0 0,0 0 1 0 0,1 0-1 0 0,-1 0 1 0 0,0 0-1 0 0,0 1 0 0 0,1-1 1 0 0,-1 0-1 0 0,0 0 1 0 0,1 0-1 0 0,-1 0 0 0 0,0 0 1 0 0,0-1-1 0 0,1 1 1 0 0,-1 0-1 0 0,0 0 0 0 0,1 0 1 0 0,-1 0-1 0 0,0 0 1 0 0,0 0-1 0 0,1 0 0 0 0,-1-1 1 0 0,1 1 1 0 0,0-1 0 0 0,0 0 0 0 0,0 1 0 0 0,0 0 1 0 0,0-1-1 0 0,0 1 0 0 0,0-1 0 0 0,0 1 0 0 0,0 0 0 0 0,0 0 0 0 0,0-1 0 0 0,0 1 1 0 0,0 0-1 0 0,0 0 0 0 0,0 0 0 0 0,0 0 0 0 0,2 1 0 0 0,9 1 0 0 0,-1-5 0 0 0,0 2 0 0 0,9 1 1 0 0,-19 0-1 0 0,0 0 1 0 0,0 1-1 0 0,0-1 1 0 0,0 0-1 0 0,0 0 1 0 0,0 0-1 0 0,0 0 1 0 0,0-1-1 0 0,0 1 1 0 0,0 0 0 0 0,0 0-1 0 0,0-1 1 0 0,0 1-1 0 0,-1 0 1 0 0,1-1-1 0 0,0 1 1 0 0,0-1-1 0 0,1 0 1 0 0,-1 1 2 0 0,-1 0 0 0 0,1 0 0 0 0,0 0 0 0 0,0 0 1 0 0,0 0-1 0 0,0 0 0 0 0,0 0 0 0 0,0 0 0 0 0,-1 0 0 0 0,1 0 0 0 0,0 0 0 0 0,0 1 0 0 0,0-1 1 0 0,0 0-1 0 0,0 1 0 0 0,1 0 0 0 0,0-1-3 0 0,0 0 0 0 0,-1 0 0 0 0,1 0 0 0 0,0 0 0 0 0,-1 0 0 0 0,1-1 0 0 0,0 1 0 0 0,-1 0 0 0 0,1-1 0 0 0,0 0 0 0 0,-1 1 0 0 0,2-2 0 0 0,-1 2 0 0 0,-1-1 0 0 0,0 0 0 0 0,0 1 0 0 0,1-1 0 0 0,-1 1 0 0 0,0 0 0 0 0,1-1 0 0 0,-1 1 0 0 0,0 0 0 0 0,1 0 0 0 0,-1 0 0 0 0,0 0 0 0 0,3 0 0 0 0,0 1 0 0 0,0 0 0 0 0,1 0 0 0 0,-1-1 0 0 0,0 0 0 0 0,1 1 0 0 0,-1-2 0 0 0,0 1 0 0 0,1 0 0 0 0,6-3 0 0 0,-10 3 0 0 0,-1 0 0 0 0,0 0 0 0 0,0 0 0 0 0,1 0 0 0 0,-1 0 0 0 0,0 0 0 0 0,1 0 0 0 0,-1 0 0 0 0,0 0 0 0 0,0 0 0 0 0,1 0 0 0 0,-1 0 0 0 0,0 0 0 0 0,0 0 0 0 0,1 0 0 0 0,-1 0 0 0 0,0 0 0 0 0,1 0 0 0 0,-1 0 0 0 0,0 0 0 0 0,0 0 0 0 0,1 0 0 0 0,-1 1 0 0 0,0-1 0 0 0,11 7 0 0 0,-1-5 0 0 0,10-4 0 0 0,-5 3 0 0 0,-13-1 0 0 0,0 0 0 0 0,0 0 0 0 0,0 0 0 0 0,0 0 0 0 0,1 0 0 0 0,-1 0 0 0 0,0-1 0 0 0,0 1 0 0 0,0-1 0 0 0,0 1 0 0 0,0-1-1 0 0,0 0 1 0 0,0 0 0 0 0,3-2 0 0 0,-2 1 2 0 0,-1 1-1 0 0,1 0 0 0 0,0 0 0 0 0,0 0 1 0 0,0 0-1 0 0,0 0 0 0 0,0 0 1 0 0,5 0-1 0 0,-6 1 3 0 0,-1 0 1 0 0,1 0-1 0 0,-1 0 0 0 0,1-1 1 0 0,-1 1-1 0 0,1 0 0 0 0,-1-1 1 0 0,0 1-1 0 0,1-1 0 0 0,1 0 1 0 0,3-2 0 0 0,-2-1-5 0 0,3 1 0 0 0,3 6 0 0 0,-3 1 0 0 0,3-3 0 0 0,-10-1 9 0 0,0 0-1 0 0,1 0 0 0 0,-1-1 0 0 0,0 1 0 0 0,1 0 1 0 0,-1 0-1 0 0,0 0 0 0 0,1 0 0 0 0,-1 0 1 0 0,1 0-1 0 0,-1 0 0 0 0,0 0 0 0 0,1 0 1 0 0,-1 1-1 0 0,0-1 0 0 0,1 0 0 0 0,-1 0 1 0 0,0 0-1 0 0,1 0 0 0 0,-1 0 0 0 0,0 1 1 0 0,0-1-1 0 0,1 0 0 0 0,-1 0 0 0 0,0 0 1 0 0,0 1-1 0 0,1-1 0 0 0,-1 0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5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58 1 5208 0 0,'0'0'235'0'0,"-1"1"-6"0"0,-1 2-93 0 0,1 1 1 0 0,-1-1 0 0 0,0 0-1 0 0,1 0 1 0 0,0 1-1 0 0,0-1 1 0 0,0 1-1 0 0,0-1 1 0 0,0 1 0 0 0,1-1-1 0 0,0 1 1 0 0,0 0-1 0 0,0-1 1 0 0,0 1 0 0 0,1 6-1 0 0,0-6 18 0 0,-1-1 0 0 0,0 0 0 0 0,-1 1 0 0 0,1-1 0 0 0,0 0 0 0 0,-1 1-1 0 0,-1 5 1 0 0,-2 14 430 0 0,5-3-78 0 0,-1-16-407 0 0,1 0 0 0 0,-1 0 0 0 0,0 0 0 0 0,0 0 0 0 0,-1 0 0 0 0,1 0 0 0 0,-1 0 0 0 0,-1 5 0 0 0,-1 6 188 0 0,0 0-1 0 0,1 0 1 0 0,1 0-1 0 0,1 0 1 0 0,1 21-1 0 0,0-15-135 0 0,-1 0-1 0 0,-3 22 1 0 0,1-27 145 0 0,-1-1 0 0 0,0 1 1 0 0,-8 20-1 0 0,11-35-267 0 0,-1 0-1 0 0,1 0 1 0 0,0 0 0 0 0,-1 0 0 0 0,1-1-1 0 0,0 1 1 0 0,0 0 0 0 0,0 0-1 0 0,0 0 1 0 0,0 0 0 0 0,0 0 0 0 0,0 0-1 0 0,0-1 1 0 0,0 1 0 0 0,0 0 0 0 0,0 0-1 0 0,0 0 1 0 0,0 0 0 0 0,1 1 0 0 0,-1-2-18 0 0,0 0 0 0 0,0 0 0 0 0,0 0 0 0 0,0 1 1 0 0,0-1-1 0 0,0 0 0 0 0,0 0 0 0 0,0 0 0 0 0,0 0 1 0 0,0 1-1 0 0,0-1 0 0 0,0 0 0 0 0,0 0 0 0 0,0 0 1 0 0,0 1-1 0 0,0-1 0 0 0,0 0 0 0 0,0 0 0 0 0,0 0 1 0 0,0 0-1 0 0,0 1 0 0 0,0-1 0 0 0,0 0 0 0 0,-1 0 1 0 0,1 0-1 0 0,0 0 0 0 0,0 0 0 0 0,0 1 0 0 0,0-1 1 0 0,0 0-1 0 0,-3 0 3360 0 0,2-2-3356 0 0,1 0 0 0 0,0 0 0 0 0,-1 0-1 0 0,1 0 1 0 0,0 0 0 0 0,0 0 0 0 0,0 0 0 0 0,0 1-1 0 0,1-1 1 0 0,-1 0 0 0 0,0 0 0 0 0,1 0 0 0 0,0 0-1 0 0,-1 0 1 0 0,3-3 0 0 0,17-33 312 0 0,-6 14-218 0 0,-10 18-109 0 0,-1-1 0 0 0,-1 1 0 0 0,1 0 0 0 0,-1-1 0 0 0,0 0 0 0 0,1-10 0 0 0,-2 14 0 0 0,-1 0 0 0 0,1-1 0 0 0,0 1 0 0 0,0 0 0 0 0,0 0 0 0 0,1 0 0 0 0,2-4 0 0 0,7-19 0 0 0,-5 5 178 0 0,1 1 0 0 0,19-38-1 0 0,-16 38-46 0 0,-7 15-24 0 0,0 0-1 0 0,0 0 0 0 0,0 0 0 0 0,1 1 1 0 0,0 0-1 0 0,5-5 0 0 0,6-7-55 0 0,-10 8 5 0 0,7-16 117 0 0,-11 22 129 0 0,2 3-246 0 0,1 1-54 0 0,0 0 1 0 0,0 0-1 0 0,0 1 1 0 0,5 4 0 0 0,-2 4-5 0 0,-4-6 1 0 0,3 5 1 0 0,0 1 0 0 0,-1-1 0 0 0,0 1 0 0 0,-1 0 0 0 0,6 22 0 0 0,-6-20 0 0 0,2 8 13 0 0,-1 0 0 0 0,-2 1 0 0 0,0-1 0 0 0,1 38-1 0 0,2-9-12 0 0,-6-18 64 0 0,0-30 376 0 0,2-5-428 0 0,-1 1 1 0 0,1 0-1 0 0,0 0 0 0 0,0 0 0 0 0,0 1 0 0 0,0-1 0 0 0,4-2 0 0 0,8-8-215 0 0,-9 6 147 0 0,-1-1 1 0 0,0 0 0 0 0,0 0-1 0 0,-1-1 1 0 0,5-11 0 0 0,-3 4 21 0 0,44-79 34 0 0,-2 1 0 0 0,-42 83 0 0 0,1 7 0 0 0,-4 3 0 0 0,-1 0 0 0 0,0 1 0 0 0,0-1 0 0 0,0 0 0 0 0,0 1 0 0 0,0 0 0 0 0,0-1 0 0 0,0 1 0 0 0,0-1 0 0 0,0 1 0 0 0,0 0 0 0 0,0 0 0 0 0,0 0 0 0 0,0 0 0 0 0,-1-1 0 0 0,1 1 0 0 0,0 0 0 0 0,0 0 0 0 0,-1 0 0 0 0,1 1 0 0 0,-1-1 0 0 0,1 0 0 0 0,-1 0 0 0 0,0 0 0 0 0,1 2 0 0 0,6 31 0 0 0,-5-19 0 0 0,-1-6 0 0 0,0-1 0 0 0,0 1 0 0 0,4 10 0 0 0,-2-6 22 0 0,0 1 0 0 0,1 15 0 0 0,-2-16 27 0 0,0-1-1 0 0,7 25 0 0 0,1-7 213 0 0,7 25-362 0 0,-16-54-355 0 0,1 5 907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5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404 140 3224 0 0,'0'0'6486'0'0,"1"-1"-5680"0"0,0-2-564 0 0,1 1 0 0 0,-1-1 0 0 0,0 1 0 0 0,0-1 0 0 0,0 0 0 0 0,0 1 0 0 0,0-1 0 0 0,0 0 0 0 0,-1 0 0 0 0,1 1 0 0 0,-1-1 0 0 0,0 0 0 0 0,0 0 0 0 0,0-3 0 0 0,-7-18 876 0 0,6 21-1006 0 0,0-1 1 0 0,0 1 0 0 0,0 0 0 0 0,-1 0 0 0 0,1-1 0 0 0,-1 1-1 0 0,0 0 1 0 0,0 1 0 0 0,0-1 0 0 0,0 0 0 0 0,-4-3 0 0 0,2 2 31 0 0,0 1 1 0 0,-1 0 0 0 0,1 0 0 0 0,-1 0-1 0 0,1 1 1 0 0,-1 0 0 0 0,-7-3-1 0 0,8 4-41 0 0,0 0 0 0 0,1 0 0 0 0,-1 0 0 0 0,1 0 0 0 0,-5 0 0 0 0,6 1 231 0 0,-1 1 2 0 0,-26 7 218 0 0,23-7-457 0 0,-1 0 0 0 0,1 1 0 0 0,0 0 0 0 0,0 0-1 0 0,-1 1 1 0 0,-6 3 0 0 0,-4 6 30 0 0,0 1 0 0 0,1 0-1 0 0,0 1 1 0 0,2 1 0 0 0,-23 27-1 0 0,24-22-126 0 0,0 0 0 0 0,1 1 0 0 0,-15 38 0 0 0,16-36 0 0 0,2 0 0 0 0,2 0 0 0 0,0 0 0 0 0,-6 37 0 0 0,12-56-1 0 0,1-2 2 0 0,-1-1 0 0 0,1 0-1 0 0,0 1 1 0 0,0-1 0 0 0,0 0 0 0 0,-1 1 0 0 0,1-1-1 0 0,1 0 1 0 0,-1 1 0 0 0,0-1 0 0 0,0 0-1 0 0,0 1 1 0 0,1-1 0 0 0,-1 0 0 0 0,0 0 0 0 0,1 1-1 0 0,0-1 1 0 0,-1 0 0 0 0,1 0 0 0 0,0 0 0 0 0,1 2-1 0 0,-1-2 13 0 0,0 0-1 0 0,0-1 1 0 0,0 1-1 0 0,0 0 1 0 0,1-1-1 0 0,-1 1 1 0 0,0-1-1 0 0,0 1 1 0 0,1-1-1 0 0,-1 0 1 0 0,0 1-1 0 0,1-1 1 0 0,-1 0-1 0 0,1 0 1 0 0,-1 0-1 0 0,0 0 1 0 0,1 0-1 0 0,1-1 1 0 0,1 1 21 0 0,5-1 32 0 0,0-1 0 0 0,0 0 0 0 0,0-1-1 0 0,0 0 1 0 0,-1 0 0 0 0,1-1 0 0 0,14-9-1 0 0,-14 9-23 0 0,8-7-36 0 0,0 0 0 0 0,-1-1-1 0 0,0-1 1 0 0,-1 0-1 0 0,0-1 1 0 0,19-24 0 0 0,-20 22-71 0 0,-2 1-37 0 0,0 0 1 0 0,11-21-1 0 0,13-17 36 0 0,-31 44 6 0 0,-4 8-14 0 0,-1 3-8 0 0,-2 13 47 0 0,0-1 0 0 0,0 0 0 0 0,-7 18 0 0 0,3-6 141 0 0,1-5 18 0 0,1-6-143 0 0,-4 28 1 0 0,8-39-3 0 0,0 1 0 0 0,0-1-1 0 0,0 0 1 0 0,0 0 0 0 0,1 0 0 0 0,0 1 0 0 0,-1-1 0 0 0,1 0-1 0 0,1 0 1 0 0,-1 0 0 0 0,3 4 0 0 0,-3-5 19 0 0,2 3-2 0 0,1 0 0 0 0,-1 0-1 0 0,1 0 1 0 0,7 8 0 0 0,-9-12 8 0 0,-1-1-1 0 0,1 1 1 0 0,0-1 0 0 0,-1 0 0 0 0,1 0-1 0 0,0 0 1 0 0,0 0 0 0 0,0 0 0 0 0,-1 0-1 0 0,1-1 1 0 0,0 1 0 0 0,0-1 0 0 0,0 1-1 0 0,0-1 1 0 0,0 0 0 0 0,1 1 0 0 0,-1-1 0 0 0,0 0-1 0 0,3-1 1 0 0,7-1-161 0 0,0 0 1 0 0,-1-1-1 0 0,1-1 1 0 0,-1 1-1 0 0,1-2 1 0 0,18-10-1 0 0,-1 1-1458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6.5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19 3224 0 0,'0'0'143'0'0,"0"-2"-3"0"0,-1 1-108 0 0,1 0-20 0 0,0 1 0 0 0,0-1-1 0 0,0 0 1 0 0,0 1 0 0 0,5-12 14804 0 0,-5 14-14511 0 0,-1 14-107 0 0,-1-1-1 0 0,-4 21 0 0 0,-2 18 219 0 0,6-39-71 0 0,-6 20-1 0 0,5-21-128 0 0,-3 25-1 0 0,1 2-109 0 0,-19 72-1 0 0,23-104-50 0 0,1-8 106 0 0,1-2-86 0 0,4-9-4 0 0,-1 1 0 0 0,0-1 1 0 0,2-10-1 0 0,6-14 49 0 0,11-26-159 0 0,-14 35-10 0 0,1 1 0 0 0,0 0 0 0 0,23-36 0 0 0,-11 35 49 0 0,-22 25 0 0 0,0-1 0 0 0,0 1 0 0 0,1-1 0 0 0,-1 1 0 0 0,0 0 0 0 0,0-1 0 0 0,1 1 0 0 0,-1-1 0 0 0,0 1 0 0 0,1 0 0 0 0,-1-1 0 0 0,1 1 0 0 0,-1 0 0 0 0,0 0 0 0 0,1-1 0 0 0,-1 1 0 0 0,1 0 0 0 0,-1 0 0 0 0,1 0 0 0 0,-1 0 0 0 0,1 0 0 0 0,-1-1 0 0 0,0 1 0 0 0,1 0 0 0 0,-1 0 0 0 0,1 0 0 0 0,-1 0 0 0 0,1 0 0 0 0,-1 0 0 0 0,1 0 0 0 0,-1 1 0 0 0,1-1 0 0 0,-1 0 0 0 0,1 0 0 0 0,-1 0 0 0 0,1 0 0 0 0,-1 1 0 0 0,0-1 0 0 0,1 0 0 0 0,-1 0 0 0 0,1 1 0 0 0,-1-1 0 0 0,0 0 0 0 0,1 1 0 0 0,-1-1 0 0 0,0 0 0 0 0,1 1 0 0 0,-1-1 0 0 0,0 0 0 0 0,1 1 0 0 0,0 1 0 0 0,1 0 0 0 0,0 0 0 0 0,0 1 0 0 0,0-1 0 0 0,0 1 0 0 0,0 0 0 0 0,-1 0 0 0 0,1-1 0 0 0,-1 1 0 0 0,0 0 0 0 0,0 0 0 0 0,0 0 0 0 0,0 0 0 0 0,0 1 0 0 0,0 3 0 0 0,0 7 0 0 0,0-1 0 0 0,-2 15 0 0 0,1-12 0 0 0,0 171-134 0 0,0-185-168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7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396 179 6448 0 0,'0'0'305'0'0,"0"-2"-128"0"0,0-56 447 0 0,0-2 3358 0 0,0 58-3849 0 0,-1 0 1 0 0,1 0 0 0 0,-1 0 0 0 0,1 0 0 0 0,-1 0 0 0 0,0 0 0 0 0,0 0-1 0 0,0 0 1 0 0,0 0 0 0 0,0 0 0 0 0,0 1 0 0 0,-1-1 0 0 0,1 0 0 0 0,-1 1-1 0 0,1-1 1 0 0,-1 1 0 0 0,1-1 0 0 0,-1 1 0 0 0,0 0 0 0 0,-3-2 0 0 0,-2-1 190 0 0,0 0 0 0 0,0 1 0 0 0,0 0 0 0 0,-12-3 1 0 0,16 5-249 0 0,0 1 1 0 0,0 0 0 0 0,-1 0 0 0 0,1 0-1 0 0,0 1 1 0 0,0-1 0 0 0,0 1 0 0 0,0 0 0 0 0,-5 1-1 0 0,1 0 67 0 0,-2 1 5 0 0,0 0 0 0 0,0 1 1 0 0,1 0-1 0 0,-1 0 0 0 0,1 1 0 0 0,0 0 0 0 0,1 0 0 0 0,-1 1 0 0 0,1 0 0 0 0,-11 12 0 0 0,-1 3 142 0 0,1 1 0 0 0,-18 29 0 0 0,23-32-287 0 0,-5 7 120 0 0,1 1 0 0 0,1 0-1 0 0,-19 46 1 0 0,34-69-147 0 0,-1-1-1 0 0,1 1 0 0 0,1 0 0 0 0,-1-1 1 0 0,0 1-1 0 0,1 0 0 0 0,0 0 1 0 0,0-1-1 0 0,0 1 0 0 0,1 5 0 0 0,3 4-75 0 0,-3-13 103 0 0,0 1-1 0 0,-1 0 0 0 0,1-1 0 0 0,0 1 0 0 0,0-1 0 0 0,-1 1 0 0 0,1-1 0 0 0,0 1 1 0 0,0-1-1 0 0,0 1 0 0 0,0-1 0 0 0,0 0 0 0 0,-1 0 0 0 0,1 1 0 0 0,0-1 1 0 0,0 0-1 0 0,0 0 0 0 0,0 0 0 0 0,0 0 0 0 0,0 0 0 0 0,0 0 0 0 0,0 0 1 0 0,0 0-1 0 0,0-1 0 0 0,1 1 0 0 0,23-11 598 0 0,-20 8-400 0 0,7-2-106 0 0,-1 0-1 0 0,-1-1 1 0 0,1 0-1 0 0,-1-1 1 0 0,0-1-1 0 0,-1 1 1 0 0,12-13-1 0 0,-6 3 43 0 0,21-20 0 0 0,-34 35-448 0 0,-2 5-1256 0 0,0 25 1552 0 0,-1-4 29 0 0,0-16-6 0 0,1-1 1 0 0,0 1-1 0 0,0-1 1 0 0,1 1 0 0 0,0-1-1 0 0,1 0 1 0 0,-1 1 0 0 0,1-1-1 0 0,1 0 1 0 0,5 12-1 0 0,-7-17-6 0 0,-1-1 0 0 0,1 1-1 0 0,1 0 1 0 0,-1 0 0 0 0,0-1-1 0 0,0 1 1 0 0,1 0-1 0 0,-1-1 1 0 0,1 0 0 0 0,-1 1-1 0 0,1-1 1 0 0,-1 0-1 0 0,1 0 1 0 0,0 0 0 0 0,0 0-1 0 0,0 0 1 0 0,-1 0 0 0 0,1 0-1 0 0,0 0 1 0 0,0-1-1 0 0,0 1 1 0 0,0-1 0 0 0,0 0-1 0 0,1 1 1 0 0,-1-1 0 0 0,0 0-1 0 0,0 0 1 0 0,4-1-1 0 0,4 0-55 0 0,0-1 0 0 0,0-1 0 0 0,0 1 0 0 0,13-7 0 0 0,-21 9 28 0 0,15-8-786 0 0,0 0-1 0 0,0-1 0 0 0,-1 0 0 0 0,20-15 0 0 0,-1-3-720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40.3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40 10512 0 0,'0'0'6123'0'0,"0"-2"-5660"0"0,4-6 493 0 0,-3 6-876 0 0,5-6-25 0 0,5 3-45 0 0,-5 3-491 0 0,1 0 0 0 0,0 0 0 0 0,-1 1 0 0 0,1 0 0 0 0,0 0 0 0 0,9 0 0 0 0</inkml:trace>
  <inkml:trace contextRef="#ctx0" brushRef="#br0" timeOffset="1">256 5 1376 0 0,'0'0'15734'0'0,"3"0"-15539"0"0,27-1-4910 0 0,-12-2-683 0 0</inkml:trace>
  <inkml:trace contextRef="#ctx0" brushRef="#br0" timeOffset="2">741 11 10656 0 0,'0'0'9135'0'0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7.8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511 130 1840 0 0,'0'0'83'0'0,"6"-5"10"0"0,-4 3-63 0 0,0 0 334 0 0,0 0 0 0 0,0 0 0 0 0,-1 0 0 0 0,1 0 0 0 0,0 0 0 0 0,-1-1-1 0 0,1 1 1 0 0,-1 0 0 0 0,0-1 0 0 0,0 0 0 0 0,0 1 0 0 0,0-1 0 0 0,-1 1 0 0 0,1-1 0 0 0,-1 0 0 0 0,1 0 0 0 0,-1-3 0 0 0,0 3-194 0 0,0 0 0 0 0,0 0 0 0 0,0 1 0 0 0,0-1 1 0 0,0 0-1 0 0,-1 1 0 0 0,1-1 0 0 0,-1 1 0 0 0,0-1 0 0 0,0 0 0 0 0,0 1 0 0 0,0-1 0 0 0,0 1 1 0 0,0 0-1 0 0,-1-1 0 0 0,1 1 0 0 0,-1 0 0 0 0,0 0 0 0 0,0 0 0 0 0,0 0 0 0 0,0 0 0 0 0,0 1 1 0 0,-2-3-1 0 0,1 2-20 0 0,0 0 0 0 0,0 0 0 0 0,0 1 0 0 0,0-1 0 0 0,0 1 0 0 0,-1 0 1 0 0,1-1-1 0 0,0 2 0 0 0,0-1 0 0 0,-1 0 0 0 0,1 1 0 0 0,-1-1 0 0 0,1 1 0 0 0,-1 0 1 0 0,1 0-1 0 0,0 0 0 0 0,-1 1 0 0 0,1-1 0 0 0,-1 1 0 0 0,1 0 0 0 0,0 0 0 0 0,0 0 1 0 0,-1 0-1 0 0,1 1 0 0 0,0-1 0 0 0,0 1 0 0 0,0 0 0 0 0,0-1 0 0 0,-4 5 0 0 0,-21 25 1064 0 0,23-26-1154 0 0,0-1 0 0 0,0 2 1 0 0,1-1-1 0 0,0 0 0 0 0,0 1 1 0 0,0 0-1 0 0,1 0 0 0 0,-1 0 0 0 0,2 0 1 0 0,-4 9-1 0 0,0 5 123 0 0,0 0-1 0 0,-2 22 0 0 0,8-31-195 0 0,5-1-24 0 0,-4-9 45 0 0,0 0 0 0 0,0 0 1 0 0,0 0-1 0 0,1 0 1 0 0,-1 0-1 0 0,0 0 0 0 0,0 0 1 0 0,1-1-1 0 0,-1 1 0 0 0,0 0 1 0 0,1-1-1 0 0,-1 1 1 0 0,1-1-1 0 0,-1 0 0 0 0,1 1 1 0 0,-1-1-1 0 0,1 0 0 0 0,-1 0 1 0 0,1 0-1 0 0,-1 0 0 0 0,1 0 1 0 0,-1 0-1 0 0,3-1 1 0 0,4-1-16 0 0,0 0 0 0 0,-1-1 0 0 0,12-5 1 0 0,-1 1-148 0 0,-9 3 140 0 0,1-1 0 0 0,0 0 0 0 0,-1 0 0 0 0,0-1 0 0 0,0 0 0 0 0,12-12 0 0 0,-5 4 12 0 0,28-25 20 0 0,-44 39-16 0 0,0 0-1 0 0,0 0 1 0 0,0 0-1 0 0,0 0 0 0 0,0 0 1 0 0,0 0-1 0 0,0 0 1 0 0,0 0-1 0 0,0 0 0 0 0,0 0 1 0 0,0 0-1 0 0,0 0 0 0 0,0 0 1 0 0,0 0-1 0 0,0 1 1 0 0,0-1-1 0 0,0 0 0 0 0,0 0 1 0 0,0 0-1 0 0,0 0 1 0 0,0 0-1 0 0,0 0 0 0 0,0 0 1 0 0,0 0-1 0 0,0 0 1 0 0,0 0-1 0 0,0 0 0 0 0,0 0 1 0 0,0 0-1 0 0,0 0 1 0 0,0 0-1 0 0,1 0 0 0 0,-1 0 1 0 0,0 0-1 0 0,0 0 0 0 0,0 0 1 0 0,0 0-1 0 0,0 0 1 0 0,0 0-1 0 0,0 0 0 0 0,0 0 1 0 0,0 0-1 0 0,0 0 1 0 0,0 0-1 0 0,0 0 0 0 0,-1 26-21 0 0,-2 0-1 0 0,-11 44 1 0 0,5-27 1 0 0,-5 12 19 0 0,5-25 0 0 0,-37 114 403 0 0,36-115-364 0 0,-46 102-469 0 0,46-108 329 0 0,-10 13-224 0 0,-34 49-1 0 0,39-62 282 0 0,13-20 82 0 0,-1 0-1 0 0,1 0 1 0 0,-1 0-1 0 0,1 0 1 0 0,-1 0-1 0 0,0-1 1 0 0,0 1-1 0 0,-1-1 1 0 0,1 0-1 0 0,0 0 1 0 0,-1 0-1 0 0,1 0 1 0 0,-1-1-1 0 0,0 1 1 0 0,1-1-1 0 0,-1 0 1 0 0,-7 1-1 0 0,6-1 31 0 0,0-1 0 0 0,-1 0 0 0 0,1 0 0 0 0,0-1 0 0 0,0 1-1 0 0,-1-1 1 0 0,1 0 0 0 0,0 0 0 0 0,0-1 0 0 0,0 0 0 0 0,0 0 0 0 0,-9-5 0 0 0,3 2 254 0 0,0-2 1 0 0,1 0 0 0 0,0 0-1 0 0,0-1 1 0 0,0 0 0 0 0,-15-18-1 0 0,4 1 62 0 0,16 19-322 0 0,0 1 0 0 0,0 0 0 0 0,1-1 0 0 0,0 0 0 0 0,0 0 0 0 0,1 0 0 0 0,0 0 0 0 0,0-1 0 0 0,-4-11 0 0 0,6 16-70 0 0,1 1 0 0 0,-1-1-1 0 0,1 1 1 0 0,0 0 0 0 0,-1-1-1 0 0,1 1 1 0 0,0-1 0 0 0,0 1-1 0 0,0-1 1 0 0,0 1 0 0 0,0-1-1 0 0,0 1 1 0 0,0 0-1 0 0,1-1 1 0 0,-1 1 0 0 0,0-1-1 0 0,1 1 1 0 0,-1 0 0 0 0,1-1-1 0 0,0 1 1 0 0,-1 0 0 0 0,1-1-1 0 0,0 1 1 0 0,0 0 0 0 0,0 0-1 0 0,0 0 1 0 0,0 0 0 0 0,0 0-1 0 0,0 0 1 0 0,2-2 0 0 0,4-4-1402 0 0,8-2-494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8.4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178 1 10136 0 0,'0'0'3944'0'0,"-1"3"-2990"0"0,-1 0-781 0 0,1 0-1 0 0,-1 0 1 0 0,0 0-1 0 0,0 0 1 0 0,0 0-1 0 0,0 0 1 0 0,-1 0-1 0 0,1-1 1 0 0,-5 4-1 0 0,-10 14 515 0 0,14-17-565 0 0,1 0-1 0 0,-1 0 0 0 0,1 0 1 0 0,-1 0-1 0 0,0 0 0 0 0,-6 4 0 0 0,4-4-31 0 0,-2 1 66 0 0,0 1 0 0 0,0 0-1 0 0,0 1 1 0 0,0-1 0 0 0,-8 11-1 0 0,12-13-404 0 0,0 0 0 0 0,-1 0 0 0 0,0-1 0 0 0,1 1 0 0 0,-6 2 0 0 0,-13 10-3640 0 0,16-4-2103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29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37 303 1840 0 0,'0'0'83'0'0,"-1"2"-6"0"0,0-1 133 0 0,-1 1 0 0 0,1-1 0 0 0,-1 0 0 0 0,1 0 0 0 0,-1 0 0 0 0,0 0 0 0 0,1 0 0 0 0,-1 0 0 0 0,0-1-1 0 0,0 1 1 0 0,0-1 0 0 0,0 1 0 0 0,0-1 0 0 0,1 1 0 0 0,-1-1 0 0 0,-6 4 9055 0 0,83-9-7500 0 0,-71 4-1713 0 0,1 0 1 0 0,-1 0-1 0 0,1-1 0 0 0,-1 1 1 0 0,0-1-1 0 0,0 0 0 0 0,0-1 1 0 0,0 1-1 0 0,0-1 0 0 0,4-3 1 0 0,-4 2-11 0 0,0 1 0 0 0,0 0 0 0 0,1 1 0 0 0,-1-1 0 0 0,1 1 0 0 0,-1 0 0 0 0,1 0 0 0 0,5-2 0 0 0,-2 2-42 0 0,-1-1 0 0 0,0 0 0 0 0,0 0 0 0 0,0-1 0 0 0,0 0 0 0 0,-1 0 0 0 0,12-10 0 0 0,20-13 0 0 0,-32 24 76 0 0,0-2 0 0 0,0 1-1 0 0,-1-1 1 0 0,1 1 0 0 0,5-9-1 0 0,-8 10-16 0 0,0 0-1 0 0,-1 0 1 0 0,1 0-1 0 0,-1-1 0 0 0,0 0 1 0 0,0 1-1 0 0,0-1 0 0 0,-1 0 1 0 0,1 0-1 0 0,1-7 0 0 0,-2 7 21 0 0,0-1 1 0 0,0 1-1 0 0,0 0 0 0 0,0 0 0 0 0,1 0 0 0 0,2-4 0 0 0,-3 6-63 0 0,-1 1 1 0 0,1 0 0 0 0,-1-1 0 0 0,1 1-1 0 0,-1-1 1 0 0,0 1 0 0 0,0-1-1 0 0,1 0 1 0 0,-1 1 0 0 0,0-1-1 0 0,-1 1 1 0 0,1-1 0 0 0,0-1 0 0 0,-1-3 35 0 0,1 3-85 0 0,0 1 0 0 0,0 0 1 0 0,0-1-1 0 0,0 1 0 0 0,-1 0 0 0 0,1-1 0 0 0,-1 1 0 0 0,0 0 0 0 0,0 0 0 0 0,0 0 0 0 0,0-1 0 0 0,0 1 0 0 0,0 0 0 0 0,0 0 0 0 0,-1 0 0 0 0,1 1 0 0 0,-1-1 0 0 0,1 0 0 0 0,-1 0 0 0 0,0 1 0 0 0,1-1 0 0 0,-1 1 0 0 0,0 0 0 0 0,0-1 0 0 0,0 1 0 0 0,-4-1 0 0 0,1 0-62 0 0,-1 0-1 0 0,1 1 0 0 0,-1 0 0 0 0,1 0 0 0 0,-1 0 1 0 0,0 0-1 0 0,1 1 0 0 0,-1 0 0 0 0,-11 2 0 0 0,13-2 96 0 0,-1 1 0 0 0,1 0 0 0 0,0 1 0 0 0,0-1 0 0 0,-8 4 0 0 0,-4 6 0 0 0,6-1-3 0 0,-14 17 0 0 0,7-6 47 0 0,9-11 127 0 0,1 1 0 0 0,0 0 0 0 0,0 0 0 0 0,-9 23 0 0 0,7-13 60 0 0,4-11-114 0 0,0 1 0 0 0,1 0 0 0 0,1-1 0 0 0,-1 1 0 0 0,-2 19 0 0 0,6-25-81 0 0,0-1 0 0 0,-1 1 1 0 0,1 0-1 0 0,1 0 0 0 0,-1-1 1 0 0,1 1-1 0 0,0 0 0 0 0,0-1 1 0 0,0 1-1 0 0,1-1 0 0 0,0 1 1 0 0,-1-1-1 0 0,2 0 0 0 0,-1 1 1 0 0,5 5-1 0 0,-6-8-34 0 0,1 1 0 0 0,0-1 0 0 0,0 0 0 0 0,0 0 0 0 0,0 0 0 0 0,0 0 0 0 0,1 0 0 0 0,-1-1 0 0 0,1 1-1 0 0,-1 0 1 0 0,1-1 0 0 0,0 0 0 0 0,-1 0 0 0 0,1 0 0 0 0,0 0 0 0 0,0 0 0 0 0,0 0 0 0 0,-1-1 0 0 0,1 0 0 0 0,0 1 0 0 0,6-1 0 0 0,18 0 313 0 0,0-2 1 0 0,1 0 0 0 0,-1-2 0 0 0,38-10-1 0 0,-55 12-303 0 0,30-10-989 0 0,-1-2 1 0 0,-1-1-1 0 0,43-24 0 0 0,-66 32 682 0 0,28-13-1238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0.0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76 920 0 0,'0'-2'67'0'0,"0"-9"-54"0"0,-1 9 191 0 0,1 1 1 0 0,0-1-1 0 0,0 1 0 0 0,0-1 1 0 0,0 1-1 0 0,0-1 0 0 0,1 1 1 0 0,-1-1-1 0 0,0 1 0 0 0,1-1 1 0 0,-1 1-1 0 0,1-1 0 0 0,-1 1 1 0 0,1 0-1 0 0,0-1 0 0 0,-1 1 1 0 0,1 0-1 0 0,0 0 0 0 0,0-1 1 0 0,0 1-1 0 0,0 0 0 0 0,0 0 1 0 0,3-2-1 0 0,4-5 1960 0 0,-7 7-1757 0 0,0-1 1 0 0,0 1 0 0 0,1-1 0 0 0,-1 1-1 0 0,1 0 1 0 0,-1-1 0 0 0,1 1 0 0 0,-1 0-1 0 0,1 0 1 0 0,0 0 0 0 0,-1 0 0 0 0,5-1-1 0 0,-3 1-243 0 0,-1 1 0 0 0,1-1 0 0 0,0 1 0 0 0,0 0 0 0 0,0 0 0 0 0,0 0 0 0 0,-1 0 0 0 0,1 1 0 0 0,0-1 0 0 0,0 1 0 0 0,0-1 0 0 0,5 3 0 0 0,0 1 17 0 0,0-1 0 0 0,0 2 0 0 0,0-1 0 0 0,-1 1 0 0 0,1 1 0 0 0,8 7 0 0 0,-12-10-113 0 0,0 0-1 0 0,1-1 0 0 0,-1 1 0 0 0,1-1 0 0 0,-1 0 0 0 0,1 0 0 0 0,0 0 1 0 0,7 1-1 0 0,13 5-44 0 0,-22-7 5 0 0,1-1-1 0 0,0 1 0 0 0,0-1 0 0 0,-1 0 0 0 0,1 0 1 0 0,0 0-1 0 0,0 0 0 0 0,0-1 0 0 0,-1 0 0 0 0,1 0 0 0 0,3-1 1 0 0,11-2 73 0 0,0-1-208 0 0,7-14-158 0 0,-22 17 256 0 0,2-6 21 0 0,-1 2 29 0 0,-3 4 1727 0 0,-3 3-1585 0 0,-2 1-149 0 0,0 1 0 0 0,0-1 1 0 0,1 1-1 0 0,-1 0 0 0 0,1 0 0 0 0,-1 1 1 0 0,1-1-1 0 0,0 1 0 0 0,-4 5 0 0 0,-7 8 105 0 0,7-8-153 0 0,0-1-1 0 0,1 1 0 0 0,0 0 0 0 0,-8 19 0 0 0,-3 3-191 0 0,10-19 296 0 0,0 1 0 0 0,1 0 0 0 0,-8 22-1 0 0,13-31-40 0 0,0 0 0 0 0,0-1 0 0 0,0 1 0 0 0,1 0 0 0 0,-1 0-1 0 0,1 0 1 0 0,0 0 0 0 0,0 0 0 0 0,0 0 0 0 0,1 0-1 0 0,-1 0 1 0 0,1 0 0 0 0,0 0 0 0 0,0 0 0 0 0,0 0 0 0 0,1-1-1 0 0,-1 1 1 0 0,3 3 0 0 0,-3-5-33 0 0,1-1 0 0 0,-1 1 1 0 0,1-1-1 0 0,-1 0 0 0 0,1 1 0 0 0,0-1 0 0 0,-1 0 1 0 0,1 0-1 0 0,0 0 0 0 0,0 0 0 0 0,0-1 0 0 0,0 1 1 0 0,2 0-1 0 0,2 1 21 0 0,0 1-16 0 0,0-2 1 0 0,1 1-1 0 0,-1-1 1 0 0,0 0-1 0 0,1 0 1 0 0,-1-1-1 0 0,13 0 0 0 0,43-9 132 0 0,-59 9-136 0 0,85-19 846 0 0,25-6-38 0 0,-91 19-1026 0 0,64-21-1900 0 0,-45 14-2988 0 0,-6-1-1731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5.0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66 188 2760 0 0,'0'0'125'0'0,"2"0"29"0"0,-2 0-133 0 0,1 0 0 0 0,-1 0 0 0 0,0 0 0 0 0,1 0 0 0 0,-1 1 0 0 0,0-1 0 0 0,0 0 0 0 0,1 0 0 0 0,-1 0 0 0 0,0 0 0 0 0,0 0 0 0 0,1 0 0 0 0,-1 1 0 0 0,0-1 0 0 0,0 0 0 0 0,1 0 0 0 0,-1 0 0 0 0,0 1 1 0 0,0-1-1 0 0,0 0 0 0 0,0 0 0 0 0,1 1 0 0 0,-1-1 0 0 0,0 0 0 0 0,0 0 0 0 0,0 1 0 0 0,0-1 0 0 0,0 0 0 0 0,0 0 0 0 0,0 1 0 0 0,0-1 0 0 0,0 0 0 0 0,0 1 0 0 0,-5 8 681 0 0,4-8-771 0 0,-1 2 3114 0 0,0-1-2253 0 0,2-2-757 0 0,0 0-1 0 0,0 0 1 0 0,0 0-1 0 0,0 0 1 0 0,0 0 0 0 0,0 0-1 0 0,-1 0 1 0 0,1 0-1 0 0,0 0 1 0 0,0 0 0 0 0,0 0-1 0 0,0 0 1 0 0,0 1-1 0 0,0-1 1 0 0,0 0 0 0 0,0 0-1 0 0,0 0 1 0 0,0 0-1 0 0,0 0 1 0 0,-1 0 0 0 0,1 0-1 0 0,0 0 1 0 0,0 1-1 0 0,0-1 1 0 0,0 0 0 0 0,0 0-1 0 0,0 0 1 0 0,0 0-1 0 0,0 0 1 0 0,0 0 0 0 0,0 1-1 0 0,0-1 1 0 0,0 0-1 0 0,0 0 1 0 0,0 0 0 0 0,0 0-1 0 0,0 0 1 0 0,0 0-1 0 0,0 0 1 0 0,0 1-1 0 0,0-1 1 0 0,1 0 0 0 0,2 9 6860 0 0,-1-11-6353 0 0,1 1-403 0 0,0-1 1 0 0,-1 0-1 0 0,1-1 0 0 0,-1 1 1 0 0,1 0-1 0 0,-1-1 1 0 0,0 1-1 0 0,0-1 1 0 0,0 0-1 0 0,0 0 0 0 0,-1 0 1 0 0,3-5-1 0 0,8-12 75 0 0,-11 16-148 0 0,1 1-1 0 0,0 0 0 0 0,-1-1 0 0 0,0 1 1 0 0,0 0-1 0 0,0-1 0 0 0,1-6 0 0 0,4-12 592 0 0,10-32 460 0 0,-11 40-1117 0 0,-4 2 0 0 0,-1-1 0 0 0,0 1 72 0 0,0 9 1703 0 0,-12 23-2054 0 0,8-6 345 0 0,0 0-1 0 0,1 1 1 0 0,0 0-1 0 0,1-1 1 0 0,0 30-1 0 0,0-3 14 0 0,1-16-82 0 0,0-1 0 0 0,2 0 0 0 0,0 1 0 0 0,2-1 0 0 0,1 0 0 0 0,0 0 0 0 0,11 28 0 0 0,0 12 50 0 0,-12-48-29 0 0,1-1 0 0 0,0 0 0 0 0,1-1-1 0 0,8 21 1 0 0,-11-31-18 0 0,0 0 0 0 0,0 0 0 0 0,-1 1 0 0 0,0-1 0 0 0,1 6 0 0 0,1 3 0 0 0,-3-11 0 0 0,0-1 0 0 0,0 1 0 0 0,0-1 0 0 0,1 0 0 0 0,-1 1 0 0 0,0-1 0 0 0,1 0 0 0 0,-1 0 0 0 0,1 1 0 0 0,0-1 0 0 0,-1 0 0 0 0,1 0 0 0 0,0 0 0 0 0,1 2 0 0 0,0 1 0 0 0,3 18 0 0 0,-3-4 0 0 0,-3-15 0 0 0,0 0 0 0 0,-4 6 0 0 0,4-8 0 0 0,-1 0 0 0 0,1 0 0 0 0,0 1 0 0 0,-1-1 0 0 0,1 0 0 0 0,-1 0 0 0 0,1 0 0 0 0,-1-1 0 0 0,1 1 0 0 0,-1 0 0 0 0,0-1 0 0 0,1 1 0 0 0,-4 0 0 0 0,-5 0 0 0 0,0 0 0 0 0,-14 0 0 0 0,-52-7 30 0 0,32 6 938 0 0,41-2-842 0 0,2 1-131 0 0,-15 0 77 0 0,13 1 193 0 0,5 0-163 0 0,46-3 124 0 0,-1-2 0 0 0,62-13 1 0 0,-5 0-405 0 0,-90 16 214 0 0,20-3-1584 0 0,35 0 0 0 0,-45 5 469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6.8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312 1 9616 0 0,'0'0'6226'0'0,"-1"2"-5999"0"0,-22 44 407 0 0,8-25-366 0 0,3-7-104 0 0,-50 106 149 0 0,50-96-36 0 0,3-5-44 0 0,-2 5 146 0 0,-1 0 1 0 0,-19 27 0 0 0,4-7-126 0 0,7-8-96 0 0,17-32-148 0 0,1 1 0 0 0,0-1 0 0 0,1 1 0 0 0,-1-1 0 0 0,1 1 0 0 0,-2 7 0 0 0,2-6 17 0 0,0-1 0 0 0,-1 1 0 0 0,1 0 0 0 0,-1-1 0 0 0,-1 1-1 0 0,-2 5 1 0 0,2-6-10 0 0,1-1-1 0 0,-1 1 0 0 0,1-1 1 0 0,0 1-1 0 0,1 0 0 0 0,-1 0 1 0 0,0 6-1 0 0,1-7-17 0 0,-1 0 1 0 0,1 0-1 0 0,-1-1 0 0 0,0 1 1 0 0,0 0-1 0 0,-5 5 0 0 0,3-3-119 0 0,3-5-22 0 0,0 0 22 0 0,-6 4 86 0 0,8-6-57 0 0,0 0 0 0 0,-1-1-1 0 0,1 1 1 0 0,0 0 0 0 0,0 0 0 0 0,-1 0 0 0 0,1 0 0 0 0,0-1 0 0 0,-1 1 0 0 0,1 0 0 0 0,-1-1 0 0 0,1-1 0 0 0,5-13-1497 0 0,16-9-4257 0 0,-12 11 1129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7.1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43 8864 0 0,'0'0'406'0'0,"2"-2"-4"0"0,0 1-308 0 0,2-2-29 0 0,1-10-64 0 0,0-10 9084 0 0,0 35-8883 0 0,0 0 0 0 0,-1 1 1 0 0,0-1-1 0 0,-1 1 0 0 0,-1 0 1 0 0,0 0-1 0 0,0 25 0 0 0,-8 43 486 0 0,2 140-344 0 0,8-95-74 0 0,-4-124-420 0 0,-1 0 46 0 0,0 4 238 0 0,1-6-173 0 0,0 1 0 0 0,0-1 0 0 0,0 0 0 0 0,0 1 0 0 0,0-1 0 0 0,0 1 0 0 0,0-1 0 0 0,0 0 0 0 0,0 1 0 0 0,0-1 0 0 0,0 1 1 0 0,0-1-1 0 0,-1 0 0 0 0,1 1 0 0 0,0-1 0 0 0,0 0 0 0 0,0 1 0 0 0,0-1 0 0 0,-1 0 0 0 0,1 1 0 0 0,0-1 0 0 0,0 0 0 0 0,-1 1 0 0 0,1-1 0 0 0,0 0 0 0 0,-1 0 0 0 0,1 1 0 0 0,0-1 0 0 0,-1 0 0 0 0,1 0 0 0 0,0 0 1 0 0,-1 1-1 0 0,1-1 0 0 0,0 0 0 0 0,-1 0 0 0 0,1 0 0 0 0,-1 0 0 0 0,1 0 0 0 0,0 0 0 0 0,-1 0 0 0 0,1 0 0 0 0,-1 0 0 0 0,1 0 0 0 0,0 0 0 0 0,-1 0 0 0 0,1 0 0 0 0,0 0 0 0 0,-1 0 0 0 0,1 0 0 0 0,-1-1 0 0 0,1 1 1 0 0,0 0-1 0 0,-1 0 0 0 0,1 0 0 0 0,0-1 0 0 0,-1 1 0 0 0,1 0 0 0 0,0 0 0 0 0,0-1 0 0 0,-1 1 0 0 0,1 0 0 0 0,-21-11-4373 0 0,11 2-1278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7.5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5 208 10136 0 0,'0'0'918'0'0,"-1"-2"-758"0"0,0 1-143 0 0,-1-10 3282 0 0,3 9-2572 0 0,-1 1-585 0 0,1-1-1 0 0,0 1 1 0 0,0 0-1 0 0,0 0 1 0 0,0 0 0 0 0,0 0-1 0 0,0 0 1 0 0,1 0 0 0 0,-1 0-1 0 0,0 0 1 0 0,0 1 0 0 0,1-1-1 0 0,-1 0 1 0 0,0 1-1 0 0,1-1 1 0 0,-1 1 0 0 0,1-1-1 0 0,2 1 1 0 0,34-5 1250 0 0,-24 4-1326 0 0,-8 0-61 0 0,0 1 1 0 0,0 0-1 0 0,9 2 0 0 0,7 0-9 0 0,-10-2 4 0 0,0-1 0 0 0,0-1 0 0 0,18-4 0 0 0,-22 5 0 0 0,-1 0 0 0 0,1 1 0 0 0,11-1 0 0 0,-10 2 0 0 0,-1-1 0 0 0,0-1 0 0 0,11-1 0 0 0,-6-1-416 0 0,-1 0 0 0 0,1 0-1 0 0,-1-1 1 0 0,0-1-1 0 0,0 0 1 0 0,0-1-1 0 0,-1 0 1 0 0,13-9 0 0 0,-8 5-5380 0 0</inkml:trace>
  <inkml:trace contextRef="#ctx0" brushRef="#br0" timeOffset="1">507 15 3680 0 0,'0'0'623'0'0,"1"-2"640"0"0,14-11 10942 0 0,-15 16-11666 0 0,1 18 44 0 0,4 34-1 0 0,-5-49-414 0 0,1-1-1 0 0,-1 1 1 0 0,0 0-1 0 0,-1-1 1 0 0,1 1-1 0 0,-2 6 1 0 0,-2 17 490 0 0,4-8-538 0 0,-2 0-1 0 0,-7 30 1 0 0,5-35 57 0 0,0-1 1 0 0,-1-1 0 0 0,-10 21-1 0 0,6-20 205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8.0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4 247 4056 0 0,'-3'-4'13207'0'0,"4"3"-13138"0"0,0 0-1 0 0,0 1 1 0 0,0-1-1 0 0,1 1 1 0 0,-1-1-1 0 0,0 1 1 0 0,0-1-1 0 0,1 1 1 0 0,-1 0-1 0 0,0 0 1 0 0,1 0-1 0 0,-1 0 1 0 0,0 0-1 0 0,0 0 1 0 0,1 0-1 0 0,1 1 1 0 0,17-2 561 0 0,2-3-403 0 0,22-6 275 0 0,-35 7-315 0 0,0-1-1 0 0,0 0 1 0 0,0 0-1 0 0,-1-1 1 0 0,1 0-1 0 0,-1 0 1 0 0,0-1 0 0 0,13-13-1 0 0,4-2-170 0 0,-20 17-17 0 0,0 1 1 0 0,-1-1 0 0 0,1 0 0 0 0,-1 0-1 0 0,0 0 1 0 0,0-1 0 0 0,-1 1 0 0 0,4-7-1 0 0,-1 2-29 0 0,0 0 0 0 0,0 1 0 0 0,8-9 0 0 0,10-13-115 0 0,-7 0-491 0 0,-16 28 296 0 0,-2 5-27 0 0,-6 10 285 0 0,0-1-1 0 0,-11 16 0 0 0,15-24 146 0 0,1 0-1 0 0,0 0 1 0 0,0 1-1 0 0,0-1 1 0 0,-2 8-1 0 0,3-8 17 0 0,-1 1-1 0 0,0-1 0 0 0,0 1 1 0 0,0-1-1 0 0,-3 5 1 0 0,2-4 43 0 0,0 0 1 0 0,1 0 0 0 0,0 0-1 0 0,0 1 1 0 0,-2 6 0 0 0,-3 9 95 0 0,4-16-219 0 0,-1 7 0 0 0,4-9 3 0 0,1-1-1 0 0,-1 1 0 0 0,0-1 1 0 0,1 0-1 0 0,0 1 1 0 0,-1-1-1 0 0,1 1 1 0 0,1 1-1 0 0,2 0 42 0 0,-1-3-52 0 0,1 0 0 0 0,-1 0 1 0 0,0 0-1 0 0,1-1 0 0 0,-1 1 1 0 0,1-1-1 0 0,-1 0 0 0 0,1 0 1 0 0,-1 0-1 0 0,1 0 0 0 0,-1-1 1 0 0,1 1-1 0 0,-1-1 0 0 0,1 0 1 0 0,5-2-1 0 0,0 0-273 0 0,-3 2-162 0 0,0-1 0 0 0,-1 0 0 0 0,1 0 0 0 0,0 0 0 0 0,4-4-1 0 0,6-1-675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38.7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5 228 2760 0 0,'0'0'4537'0'0,"0"11"190"0"0,0 10-3101 0 0,0-20-1080 0 0,0 2-30 0 0,-4 67 1529 0 0,4-68-1938 0 0,1 0 1 0 0,0 0-1 0 0,0 0 1 0 0,-1 0 0 0 0,1-1-1 0 0,0 1 1 0 0,0 0-1 0 0,1 0 1 0 0,-1-1-1 0 0,0 1 1 0 0,1-1-1 0 0,-1 1 1 0 0,0-1 0 0 0,1 0-1 0 0,0 1 1 0 0,-1-1-1 0 0,1 0 1 0 0,0 0-1 0 0,0 0 1 0 0,2 1-1 0 0,4 1 123 0 0,-6-2-169 0 0,0 0 1 0 0,0 0-1 0 0,0-1 1 0 0,0 1 0 0 0,1 0-1 0 0,-1-1 1 0 0,0 0-1 0 0,0 1 1 0 0,0-1-1 0 0,1 0 1 0 0,3 0-1 0 0,19-5 415 0 0,-19 5-380 0 0,0-1-1 0 0,0 0 1 0 0,0 0 0 0 0,0-1 0 0 0,0 0-1 0 0,-1 0 1 0 0,12-5 0 0 0,-10 2-76 0 0,0 1 7 0 0,0 0-1 0 0,0 0 1 0 0,0-1-1 0 0,-1 0 1 0 0,0 0 0 0 0,0-1-1 0 0,0 0 1 0 0,-1 0 0 0 0,9-13-1 0 0,1-1-26 0 0,-13 18 0 0 0,0 0 0 0 0,-1 1 0 0 0,1-1 0 0 0,-1 0 0 0 0,0 0 0 0 0,1 0 0 0 0,-1 0 0 0 0,0 0 0 0 0,0 0 0 0 0,0 0 0 0 0,0 0 0 0 0,-1-1 0 0 0,1 1 0 0 0,-1 0 0 0 0,1 0 0 0 0,-1-3 0 0 0,0-3 0 0 0,1 0 0 0 0,0 1 0 0 0,0-1 0 0 0,0 0 0 0 0,1 1 0 0 0,0 0 0 0 0,1-1 0 0 0,3-6 0 0 0,-4 8 0 0 0,0 1 0 0 0,0-1 0 0 0,-1 0 0 0 0,0 1 0 0 0,0-1 0 0 0,1-8 0 0 0,2-14 0 0 0,-4 25 0 0 0,1 1 0 0 0,-1-1 0 0 0,0 1 0 0 0,0-1 0 0 0,0 1 0 0 0,-1 0 0 0 0,1-1 0 0 0,0 1 0 0 0,-1-1 0 0 0,0 1 0 0 0,-1-4 0 0 0,2 6 0 0 0,0-1 0 0 0,0 1 0 0 0,0-1 0 0 0,-1 1 0 0 0,1 0 0 0 0,0-1 0 0 0,0 1 0 0 0,0-1 0 0 0,0 1 0 0 0,0 0 0 0 0,1-1 0 0 0,-1 1 0 0 0,0-1 0 0 0,0 1 0 0 0,0 0 0 0 0,0-1 0 0 0,0 1 0 0 0,0-1 0 0 0,1 0 0 0 0,-1 1 0 0 0,1-1 0 0 0,-1 0 0 0 0,0 1 0 0 0,0-1 0 0 0,1 0 0 0 0,-1 0 0 0 0,0 1 0 0 0,0-1 0 0 0,0 0 0 0 0,0 0 0 0 0,0 1 0 0 0,0-1 0 0 0,0 0 0 0 0,0 0 0 0 0,0 1 0 0 0,0-1 0 0 0,-1 0 0 0 0,1 0 0 0 0,0 1 0 0 0,0-1 0 0 0,-1 0 0 0 0,1 1 0 0 0,-1-1 0 0 0,0-1 0 0 0,-8-11 0 0 0,4 12 0 0 0,2 1 0 0 0,0-1 0 0 0,2 1 0 0 0,1 0 0 0 0,-1-1 0 0 0,1 1 0 0 0,-1 0 0 0 0,0 0 0 0 0,1 0 0 0 0,-1 0 0 0 0,0-1 0 0 0,0 1 0 0 0,1 0 0 0 0,-1 0 0 0 0,0 0 0 0 0,1 0 0 0 0,-1 1 0 0 0,0-1 0 0 0,1 0 0 0 0,-1 0 0 0 0,0 0 0 0 0,1 0 0 0 0,-1 1 0 0 0,0-1 0 0 0,1 0 0 0 0,-1 1 0 0 0,0-1 0 0 0,1 0 0 0 0,-1 2 0 0 0,-7 2 3 0 0,1 2 0 0 0,1-1 0 0 0,-1 1-1 0 0,1 0 1 0 0,0 1 0 0 0,0 0 0 0 0,1 0-1 0 0,0 0 1 0 0,0 0 0 0 0,1 1 0 0 0,-6 11-1 0 0,5-7 4 0 0,1 0-1 0 0,0 0 0 0 0,1 0 1 0 0,0 1-1 0 0,1-1 1 0 0,0 1-1 0 0,0 19 0 0 0,2-24 137 0 0,1-1-1 0 0,0 0 1 0 0,0 1 0 0 0,1-1-1 0 0,3 10 1 0 0,-5-17-132 0 0,0 1 0 0 0,1 0 0 0 0,-1-1 0 0 0,0 1 0 0 0,1 0 0 0 0,-1-1 0 0 0,1 1 0 0 0,-1-1 0 0 0,1 1 0 0 0,-1-1 0 0 0,1 1 0 0 0,-1-1 0 0 0,1 1 0 0 0,-1-1 0 0 0,2 1 0 0 0,1 1 6 0 0,-1 0-3 0 0,0 0 1 0 0,0-1-1 0 0,0 1 1 0 0,0-1-1 0 0,0 1 1 0 0,0-1 0 0 0,0 0-1 0 0,0 0 1 0 0,0 0-1 0 0,1 0 1 0 0,-1 0-1 0 0,0-1 1 0 0,1 1-1 0 0,-1-1 1 0 0,0 1 0 0 0,1-1-1 0 0,-1 0 1 0 0,1 0-1 0 0,-1 0 1 0 0,1 0-1 0 0,-1 0 1 0 0,0-1-1 0 0,1 1 1 0 0,-1-1 0 0 0,0 0-1 0 0,1 1 1 0 0,3-3-1 0 0,6-3 96 0 0,-1 0 0 0 0,0 0 0 0 0,21-16 0 0 0,-25 17-36 0 0,10-10-55 0 0,-8 11-18 0 0,-7 7 0 0 0,-1-1 0 0 0,0 1 0 0 0,0 0 0 0 0,0 0 0 0 0,1 5 0 0 0,-1 7-16 0 0,-2-8-14 0 0,1 0 0 0 0,-1 0-1 0 0,-3 10 1 0 0,2-9 4 0 0,0-1 1 0 0,1 0-1 0 0,-1 13 0 0 0,4-8 26 0 0,0-10 4 0 0,-1-1-1 0 0,1 0 0 0 0,-1 0 0 0 0,1 1 1 0 0,0-1-1 0 0,0 0 0 0 0,-1 0 1 0 0,1-1-1 0 0,0 1 0 0 0,0 0 0 0 0,0-1 1 0 0,0 1-1 0 0,0-1 0 0 0,0 1 0 0 0,0-1 1 0 0,0 0-1 0 0,0 0 0 0 0,0 0 1 0 0,0 0-1 0 0,0 0 0 0 0,0-1 0 0 0,0 1 1 0 0,4-2-1 0 0,27-11-45 0 0,0-2 1 0 0,0-1-1 0 0,40-28 0 0 0,20-15-2382 0 0,-47 28-5103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8:51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1 456 0 0,'0'0'9392'0'0,"0"1"-8559"0"0,-16 64 2182 0 0,14-59-2864 0 0,0 1 1 0 0,1-1 0 0 0,0 0 0 0 0,1 1 0 0 0,-1 7 0 0 0,-3 25 353 0 0,-7 67 391 0 0,-11 48 118 0 0,13-105-764 0 0,6-34-146 0 0,1 1-1 0 0,-2 22 0 0 0,2 37-112 0 0,0-35-62 0 0,5 65 0 0 0,-2-97 400 0 0,0 0 0 0 0,-1 0 0 0 0,-1 11 0 0 0,12-21-29 0 0,-8 0-221 0 0,0-1 0 0 0,0 1 0 0 0,0-1 0 0 0,0 0 0 0 0,-1 1 0 0 0,1-1 0 0 0,-1-1 0 0 0,0 1 0 0 0,0 0 0 0 0,0 0 0 0 0,1-5 0 0 0,12-17 348 0 0,-6 12-302 0 0,10-22 0 0 0,9-14-2 0 0,43-67-58 0 0,-32 48-46 0 0,0-5-19 0 0,1-1 0 0 0,-18 38 0 0 0,20-32 0 0 0,36-35 0 0 0,-75 94 0 0 0,-5 14-125 0 0,0 0 0 0 0,1-1 0 0 0,-2 1 1 0 0,-3 6-1 0 0,-3 6-671 0 0,3-2-544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04.2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62 9216 0 0,'0'0'704'0'0,"-1"-5"-448"0"0,-3-3 202 0 0,2 4 114 0 0,1 0 0 0 0,-1 0 0 0 0,1 1 0 0 0,-1-1 0 0 0,1 0 0 0 0,0 0 0 0 0,0-9 1364 0 0,1 8-113 0 0,0 1 238 0 0,5 8-1048 0 0,4 4-790 0 0,0 0 0 0 0,-1 0 0 0 0,0 1 0 0 0,9 13 0 0 0,-1-2 48 0 0,-11-13-155 0 0,0-1 0 0 0,8 14 0 0 0,35 64 774 0 0,-26-29-874 0 0,-17-46 37 0 0,-2 0 0 0 0,1 0 0 0 0,2 17 0 0 0,0-5 5 0 0,4 28-48 0 0,-8-44-10 0 0,-1 1 0 0 0,0-1 0 0 0,0 0 0 0 0,0 7 0 0 0,0-7 0 0 0,0 1 0 0 0,-1-1 0 0 0,2 1 0 0 0,1 5 0 0 0,1 0 0 0 0,19 66 11 0 0,-22-72 5 0 0,0-2-6 0 0,0 0 0 0 0,0 0 0 0 0,0 0 0 0 0,0 0 0 0 0,1-1 0 0 0,-1 1 0 0 0,1 0 0 0 0,3 3 1 0 0,11 24 127 0 0,-16-29-74 0 0,5 5 1728 0 0,-11-13-1762 0 0,0 1 0 0 0,-1-1 1 0 0,-7-5-1 0 0,5 4 15 0 0,1 0 0 0 0,-9-9 0 0 0,11 10-32 0 0,-1 0-1 0 0,0 1 1 0 0,0 0 0 0 0,-11-7-1 0 0,-12-9-11 0 0,-9-7 65 0 0,28 23 50 0 0,-4-1 54 0 0,19 12-170 0 0,0 0 0 0 0,0 0 0 0 0,0 0 0 0 0,0 0 0 0 0,-1 1 0 0 0,3 6 0 0 0,7 9 0 0 0,-13-21 0 0 0,11 17 0 0 0,0 1 0 0 0,10 25 0 0 0,-6-16 34 0 0,-12-22-1 0 0,0 0 0 0 0,0 0 0 0 0,-1 0 1 0 0,1 0-1 0 0,-1 0 0 0 0,-1 0 0 0 0,3 7 0 0 0,-2 0 20 0 0,-1-10 20 0 0,1-3 183 0 0,13-5 12 0 0,-12 3-284 0 0,-1 0 27 0 0,0-1-11 0 0,0 1 0 0 0,0 0 0 0 0,0-1 0 0 0,-1 0 0 0 0,2-4 0 0 0,-3 7 0 0 0,3-8-6 0 0,-1 0 23 0 0,0 0 1 0 0,0 0 0 0 0,0-13-1 0 0,-1 18-17 0 0,0 1 0 0 0,-1-1 0 0 0,1 1 0 0 0,1-1 0 0 0,-1 1 0 0 0,0 0 0 0 0,1-1 0 0 0,0 1 0 0 0,-1 0 0 0 0,5-4 0 0 0,-1-2 0 0 0,1 0 0 0 0,-4 3 0 0 0,-4-8 0 0 0,2 6-41 0 0,0 6-174 0 0,0-3-43 0 0,-1 2-1055 0 0,13-10-13779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0.4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126 158 4608 0 0,'0'0'557'0'0,"-6"-6"1282"0"0,5 5-1546 0 0,0-1 0 0 0,0 1 1 0 0,0-1-1 0 0,0 1 0 0 0,0 0 1 0 0,0-1-1 0 0,1 1 0 0 0,-1-1 1 0 0,0 0-1 0 0,1 1 0 0 0,0-1 1 0 0,-1 0-1 0 0,1-3 1922 0 0,-2 4-1986 0 0,1-1 1 0 0,0 0-1 0 0,-1 0 1 0 0,1 1 0 0 0,0-1-1 0 0,0 0 1 0 0,1 0-1 0 0,-1 0 1 0 0,-1-3 0 0 0,1 2 476 0 0,1 2-606 0 0,0 0 0 0 0,-1 0-1 0 0,1 0 1 0 0,0 1 0 0 0,0-1 0 0 0,0 0-1 0 0,-1 0 1 0 0,1 0 0 0 0,0 0 0 0 0,0 0-1 0 0,0 0 1 0 0,0 0 0 0 0,1 0 0 0 0,-1 0-1 0 0,0 1 1 0 0,0-1 0 0 0,1 0 0 0 0,-1 0-1 0 0,0 0 1 0 0,1 0 0 0 0,-1 1-1 0 0,1-1 1 0 0,0-1 0 0 0,14-14 633 0 0,-15 16-719 0 0,5-3 32 0 0,-1 0-1 0 0,1 0 0 0 0,0 0 0 0 0,0 1 0 0 0,0 0 0 0 0,9-3 0 0 0,-7 3 26 0 0,0 0 0 0 0,-1-1-1 0 0,8-4 1 0 0,-4 2 130 0 0,0 1 1 0 0,0 0-1 0 0,0 0 0 0 0,0 1 0 0 0,1 0 0 0 0,-1 1 1 0 0,14-1-1 0 0,-13 2-120 0 0,-6 0-31 0 0,-1 1 0 0 0,1 0 0 0 0,-1 1 0 0 0,1-1 0 0 0,-1 1 0 0 0,1 0 0 0 0,-1 0 0 0 0,1 0 0 0 0,-1 1 0 0 0,0-1 0 0 0,0 1 0 0 0,1 0 0 0 0,4 4 0 0 0,-6-4-36 0 0,-1 1 0 0 0,0-1 0 0 0,1 0 0 0 0,-1 1-1 0 0,0 0 1 0 0,0 0 0 0 0,-1-1 0 0 0,1 1 0 0 0,0 0 0 0 0,-1 0 0 0 0,0 0 0 0 0,1 4 0 0 0,1 0-6 0 0,-1-1 99 0 0,-1 0-1 0 0,-1 0 1 0 0,1 0 0 0 0,-1 0-1 0 0,0 0 1 0 0,0 0 0 0 0,0 0-1 0 0,-1 0 1 0 0,-2 10 0 0 0,-2-3-198 0 0,1 0 1 0 0,-2 0-1 0 0,-12 23 1 0 0,13-27 224 0 0,1-1-115 0 0,0 0 0 0 0,0-1 1 0 0,-1 1-1 0 0,-1-1 1 0 0,1 0-1 0 0,-12 12 1 0 0,-3 5-81 0 0,17-20 91 0 0,0-1 0 0 0,1 1-1 0 0,-1-1 1 0 0,0 0-1 0 0,-6 5 1 0 0,-12 6-14 0 0,0-1 0 0 0,-1-1 1 0 0,0-1-1 0 0,-26 9 0 0 0,20-7-16 0 0,20-9 0 0 0,0-1 0 0 0,-17 6 0 0 0,23-9 0 0 0,0 1 0 0 0,0 0 0 0 0,-1-1 0 0 0,1 1 0 0 0,0 0 0 0 0,0 0 0 0 0,-3 2 0 0 0,-25 14 0 0 0,20-12 0 0 0,10-5 0 0 0,0 0 0 0 0,-1 0 0 0 0,1 1 0 0 0,0-1 0 0 0,0 0 0 0 0,-1 0 0 0 0,1 1 0 0 0,0-1 0 0 0,0 0 0 0 0,0 0 0 0 0,0 1 0 0 0,-1-1 0 0 0,1 0 0 0 0,0 0 0 0 0,0 1 0 0 0,0-1 0 0 0,0 0 0 0 0,0 1 0 0 0,0-1 0 0 0,0 0 0 0 0,0 1 0 0 0,0-1 0 0 0,0 0 0 0 0,0 1 0 0 0,0-1 0 0 0,1 1 0 0 0,0-1 0 0 0,0 1 0 0 0,0-1 0 0 0,0 0 0 0 0,1 0 0 0 0,-1 1 0 0 0,0-1 0 0 0,0 0 0 0 0,0 0 0 0 0,0 0 0 0 0,2 0 0 0 0,6 0 0 0 0,13 4 0 0 0,0-1 0 0 0,1-1 0 0 0,-1-1 0 0 0,0-1 0 0 0,1 0 0 0 0,22-5 0 0 0,-34 3 22 0 0,-1 1 0 0 0,1 0 0 0 0,0 0 0 0 0,0 1 0 0 0,-1 1 0 0 0,20 3 0 0 0,-17-3 75 0 0,1 0 0 0 0,-1 0 0 0 0,18-3 0 0 0,-20 1-149 0 0,0 1 0 0 0,0 0 0 0 0,0 0 1 0 0,-1 1-1 0 0,15 3 0 0 0,-12-2-52 0 0,-10-1 148 0 0,0-1 0 0 0,-1 1 1 0 0,1-1-1 0 0,0 1 0 0 0,-1 0 1 0 0,1 0-1 0 0,0 0 0 0 0,-1 0 0 0 0,5 3 1 0 0,-7-3 100 0 0,0 1-397 0 0,-2 12-1448 0 0,-6-5-3373 0 0,-2 1-2336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1.6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313 1 4632 0 0,'0'0'8933'0'0,"-2"2"-8578"0"0,-2 3-200 0 0,-1 0 0 0 0,1 1 0 0 0,1 0 0 0 0,-1 0 0 0 0,1 0 0 0 0,-5 13 1 0 0,-4 5 102 0 0,-32 70 614 0 0,6-20-161 0 0,-1 6 25 0 0,29-62-552 0 0,-70 112 608 0 0,62-100-713 0 0,-3 4-11 0 0,11-15-4 0 0,9-18 373 0 0,0-1-494 0 0,1-1-1 0 0,-1 0 0 0 0,0 0 0 0 0,1 1 0 0 0,-1-1 0 0 0,1 0 0 0 0,0 0 0 0 0,-1 0 0 0 0,1 0 0 0 0,0 0 0 0 0,-1 0 1 0 0,1 0-1 0 0,0 0 0 0 0,0 0 0 0 0,0 0 0 0 0,0 0 0 0 0,0 1 0 0 0,0-1 0 0 0,0 0 0 0 0,1-2 0 0 0,14-27-3235 0 0,-9 15 1771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2.2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0 134 3224 0 0,'1'-2'240'0'0,"6"-21"1126"0"0,-5 16 514 0 0,0 0 1 0 0,0 0-1 0 0,6-9 1 0 0,-7 14-468 0 0,-1 2-1362 0 0,0 0 1 0 0,-1-1-1 0 0,1 1 0 0 0,0 0 1 0 0,0-1-1 0 0,0 1 0 0 0,0 0 1 0 0,0-1-1 0 0,0 1 0 0 0,0 0 1 0 0,0 0-1 0 0,1-1 0 0 0,-1 1 1 0 0,0 0-1 0 0,0-1 1 0 0,0 1-1 0 0,0 0 0 0 0,0 0 1 0 0,0-1-1 0 0,1 1 0 0 0,-1 0 1 0 0,0 0-1 0 0,0-1 0 0 0,0 1 1 0 0,1-1-1 0 0,4 6 1671 0 0,4 13-754 0 0,-7-13-846 0 0,-1 0-1 0 0,0 0 1 0 0,-1 0 0 0 0,1 0 0 0 0,-1 0-1 0 0,0 1 1 0 0,0-1 0 0 0,0 0-1 0 0,-1 0 1 0 0,0 0 0 0 0,-2 10-1 0 0,-2 9-53 0 0,-7 114 40 0 0,10-128 50 0 0,1 1-1 0 0,1-1 1 0 0,0 1 0 0 0,0-1 0 0 0,1 1-1 0 0,3 14 1 0 0,1 7 273 0 0,-5-29 19 0 0,4-4-466 0 0,1 0 46 0 0,-1 0 1 0 0,1-1-1 0 0,-1 1 0 0 0,0-1 1 0 0,0 0-1 0 0,0 0 0 0 0,0 0 1 0 0,0 0-1 0 0,4-4 0 0 0,-3 3-78 0 0,1-2 53 0 0,-1 1-1 0 0,1-1 1 0 0,-1 0 0 0 0,0-1 0 0 0,7-9-1 0 0,8-9 213 0 0,17-16-220 0 0,43-62 0 0 0,-50 61-199 0 0,-15 20 318 0 0,15-31-1 0 0,2-4 94 0 0,-26 47-209 0 0,1 0 0 0 0,-3 7 0 0 0,2-7 0 0 0,-5 0 11 0 0,-1 7 44 0 0,0 5 3 0 0,0 5-42 0 0,-1-1 0 0 0,0 0 0 0 0,-1 1 0 0 0,1-1 0 0 0,-6 14 0 0 0,5-14 12 0 0,0 1-1 0 0,1 0 0 0 0,-2 13 0 0 0,0 7 4 0 0,1-17 2 0 0,1 0 0 0 0,0 0-1 0 0,1 0 1 0 0,0 0-1 0 0,3 19 1 0 0,-3-29-31 0 0,1 9 24 0 0,-2 1 0 0 0,1-1 0 0 0,-2 0 0 0 0,1 1 0 0 0,-5 14 0 0 0,0 3-1 0 0,0-6 10 0 0,-1 0 0 0 0,-1 0 0 0 0,-12 23 0 0 0,4-9 17 0 0,-2-4-20 0 0,14-26-27 0 0,0 0 0 0 0,0 1 1 0 0,-4 12-1 0 0,3-9-1980 0 0,-2 5-4051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2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282 100 4288 0 0,'0'0'1068'0'0,"1"-1"-364"0"0,5-13 1022 0 0,-5 11-1447 0 0,1 1-1 0 0,-1-1 1 0 0,0 0 0 0 0,0 0 0 0 0,0 0-1 0 0,0 0 1 0 0,-1 0 0 0 0,1 0-1 0 0,-1-5 1 0 0,0 5-70 0 0,0 1 0 0 0,-1 0 0 0 0,0-1 0 0 0,1 1 0 0 0,-1 0 0 0 0,0 0 0 0 0,-2-3 0 0 0,-3-8 246 0 0,6 12-413 0 0,0 0 0 0 0,-1 0 1 0 0,1 0-1 0 0,-1 0 0 0 0,0 0 1 0 0,1 0-1 0 0,-1 1 0 0 0,0-1 1 0 0,1 0-1 0 0,-1 1 1 0 0,0-1-1 0 0,0 0 0 0 0,1 1 1 0 0,-1-1-1 0 0,0 1 0 0 0,0-1 1 0 0,0 1-1 0 0,0-1 0 0 0,0 1 1 0 0,0 0-1 0 0,0 0 0 0 0,0-1 1 0 0,0 1-1 0 0,-1 0 0 0 0,-2-1 223 0 0,1 1 0 0 0,-1 0-1 0 0,1 0 1 0 0,-1 0 0 0 0,-6 1-1 0 0,3 1-99 0 0,1 1 0 0 0,0 0-1 0 0,0-1 1 0 0,1 2 0 0 0,-1-1-1 0 0,0 1 1 0 0,1 0 0 0 0,0 0-1 0 0,0 0 1 0 0,-6 7 0 0 0,-4 4 52 0 0,11-12-154 0 0,1 0 1 0 0,0 1-1 0 0,0-1 0 0 0,-3 7 0 0 0,3-6-3 0 0,0 1 0 0 0,0-1 0 0 0,0 0 0 0 0,-5 4 0 0 0,3-3 24 0 0,0 1-1 0 0,0 0 1 0 0,0 0-1 0 0,-4 8 1 0 0,6-8-19 0 0,-1 0 0 0 0,0-1 1 0 0,0 1-1 0 0,-9 8 0 0 0,6-8 19 0 0,1 0 0 0 0,0 0 0 0 0,0 1 0 0 0,-7 12-1 0 0,2-4 17 0 0,10-14-88 0 0,1 0 0 0 0,-1 0 0 0 0,0 1-1 0 0,0-1 1 0 0,1 1 0 0 0,-1-1 0 0 0,1 1 0 0 0,-1-1-1 0 0,1 1 1 0 0,0-1 0 0 0,-1 3 0 0 0,0 1 9 0 0,1-4-21 0 0,0-1 1 0 0,0 1-1 0 0,0 0 1 0 0,-1-1 0 0 0,1 1-1 0 0,0-1 1 0 0,0 1-1 0 0,0 0 1 0 0,0-1-1 0 0,0 1 1 0 0,0-1 0 0 0,0 1-1 0 0,0 0 1 0 0,0-1-1 0 0,0 1 1 0 0,1-1-1 0 0,-1 1 1 0 0,0-1 0 0 0,0 1-1 0 0,0 0 1 0 0,1-1-1 0 0,-1 1 1 0 0,0-1-1 0 0,1 1 1 0 0,-1-1-1 0 0,0 1 1 0 0,1-1 0 0 0,-1 0-1 0 0,1 1 1 0 0,-1-1-1 0 0,1 1 1 0 0,11-2-4 0 0,-10 0 2 0 0,33-3 263 0 0,14-3 516 0 0,-44 6-710 0 0,0 0 0 0 0,-1-1 0 0 0,1 1 0 0 0,-1-1-1 0 0,0 0 1 0 0,1 0 0 0 0,6-5 0 0 0,-8 4-54 0 0,1 0 1 0 0,-1 0-1 0 0,1 1 1 0 0,0 0-1 0 0,-1 0 1 0 0,1 0-1 0 0,0 0 0 0 0,0 0 1 0 0,0 1-1 0 0,8-2 1 0 0,-10 3-197 0 0,0-2 29 0 0,8-6 122 0 0,0 0 19 0 0,-2-1 11 0 0,-8 5-29 0 0,0 4 44 0 0,0 0-1 0 0,0-1 0 0 0,0 1 0 0 0,0 0 1 0 0,0 0-1 0 0,0 0 0 0 0,0-1 0 0 0,0 1 1 0 0,0 0-1 0 0,1 0 0 0 0,-1 0 0 0 0,0-1 0 0 0,0 1 1 0 0,0 0-1 0 0,0 0 0 0 0,0 0 0 0 0,0-1 1 0 0,0 1-1 0 0,0 0 0 0 0,1 0 0 0 0,-1 0 1 0 0,0 0-1 0 0,0 0 0 0 0,0-1 0 0 0,0 1 0 0 0,1 0 1 0 0,-1 0-1 0 0,0 0 0 0 0,0 0 0 0 0,0 0 1 0 0,0 0-1 0 0,1 0 0 0 0,-1 0 0 0 0,0 0 0 0 0,1 0 1 0 0,10-6-356 0 0,10 48 314 0 0,-10-22 28 0 0,-4-10 0 0 0,3-2 0 0 0,-6-7-108 0 0,1 0-1 0 0,0 0 0 0 0,0 0 0 0 0,0 0 0 0 0,0-1 0 0 0,0 0 1 0 0,0 0-1 0 0,-1 0 0 0 0,1-1 0 0 0,0 1 0 0 0,0-1 0 0 0,0 0 1 0 0,0-1-1 0 0,-1 1 0 0 0,9-4 0 0 0,3-3-1119 0 0,0-1-1 0 0,27-21 1 0 0,-31 20-4505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3.6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52 13 4432 0 0,'0'0'3976'0'0,"6"-8"-1827"0"0,2 4-966 0 0,-11 10 1097 0 0,-14 14-964 0 0,14-17-1169 0 0,0 1 1 0 0,0 0-1 0 0,0 1 1 0 0,0-1-1 0 0,1 0 1 0 0,-1 1-1 0 0,-1 4 1 0 0,-1 3 15 0 0,-6 8-163 0 0,5-11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4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5 2760 0 0,'0'0'125'0'0,"3"0"-3"0"0,16-5 9725 0 0,-44 58-9374 0 0,14-33 223 0 0,-8 24 1 0 0,-1 9 863 0 0,18-47-1454 0 0,0-1 1 0 0,1 1 0 0 0,0 0 0 0 0,0-1 0 0 0,0 1 0 0 0,1 0 0 0 0,0 0 0 0 0,0-1 0 0 0,1 7 0 0 0,-1 5 126 0 0,0-16-112 0 0,1 1-100 0 0,-1-1 25 0 0,0 1 0 0 0,1 0 0 0 0,-1-1 0 0 0,1 1 0 0 0,-1-1 0 0 0,1 1 0 0 0,0 0 0 0 0,-1-1 0 0 0,1 0 0 0 0,0 1-1 0 0,0-1 1 0 0,0 1 0 0 0,0-1 0 0 0,0 0 0 0 0,1 0 0 0 0,-1 0 0 0 0,1 2 0 0 0,1-2-9 0 0,-1 0 0 0 0,0 0 0 0 0,1 0 0 0 0,-1 0-1 0 0,0 0 1 0 0,1 0 0 0 0,-1-1 0 0 0,1 1 0 0 0,-1-1-1 0 0,1 0 1 0 0,0 1 0 0 0,-1-1 0 0 0,1 0 0 0 0,-1-1-1 0 0,1 1 1 0 0,-1 0 0 0 0,1-1 0 0 0,2 0 0 0 0,7-3 19 0 0,0 0 0 0 0,18-9 0 0 0,-1 0 187 0 0,-27 12-217 0 0,0 0 0 0 0,0 0 0 0 0,0 0 0 0 0,0-1 0 0 0,0 1 1 0 0,0-1-1 0 0,3-2 0 0 0,4-4-72 0 0,0 3 9 0 0,-5 2 13 0 0,0 1-1 0 0,0-1 0 0 0,0 1 1 0 0,0-1-1 0 0,0-1 1 0 0,0 1-1 0 0,5-7 0 0 0,7-7 353 0 0,2 0-297 0 0,-12 9-98 0 0,0 1-1 0 0,1 1 1 0 0,10-8-1 0 0,-9 7 4 0 0,0 0 0 0 0,12-13-1 0 0,3-2 65 0 0,-7 8 0 0 0,-6 5 0 0 0,-6 0 20 0 0,-3 7 432 0 0,-2 3-441 0 0,0 0-1 0 0,0-1 0 0 0,0 1 1 0 0,0 0-1 0 0,0 0 0 0 0,0 0 1 0 0,0 0-1 0 0,0-1 1 0 0,0 1-1 0 0,1 0 0 0 0,-1 0 1 0 0,0 1-1 0 0,1-1 0 0 0,-1 0 1 0 0,1 0-1 0 0,-2 2 0 0 0,-1 4 17 0 0,-7 4 98 0 0,8-9-110 0 0,0 0 1 0 0,1 0-1 0 0,-1-1 0 0 0,1 1 0 0 0,-1 0 0 0 0,1 1 1 0 0,0-1-1 0 0,-1 0 0 0 0,0 4 0 0 0,1-3 0 0 0,0 0-1 0 0,-1-1 1 0 0,1 1-1 0 0,-1-1 1 0 0,1 1 0 0 0,-4 3-1 0 0,3-4 20 0 0,0 0-1 0 0,1 1 1 0 0,-1-1 0 0 0,1 0-1 0 0,-1 1 1 0 0,1 0-1 0 0,-2 4 1 0 0,2-3 48 0 0,-1 1 1 0 0,1-1-1 0 0,-1 0 1 0 0,0 0-1 0 0,-1 0 0 0 0,-2 4 1 0 0,-2 2-137 0 0,6-8-106 0 0,1 0-22 0 0,0 19 120 0 0,0-20 223 0 0,2 1 20 0 0,11 7-50 0 0,-12-6-156 0 0,2 0-22 0 0,4-1 48 0 0,0-1 1 0 0,0 0-1 0 0,0-1 0 0 0,-1 1 1 0 0,1-1-1 0 0,0 0 0 0 0,0-1 1 0 0,11-2-1 0 0,36-7 96 0 0,-42 5-97 0 0,1-2-958 0 0,-5-5-10683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5.1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84 1 2760 0 0,'0'0'11638'0'0,"-1"1"-11334"0"0,-6 11 79 0 0,3-5-85 0 0,-1 0 1 0 0,1 0 0 0 0,1 0-1 0 0,-1 0 1 0 0,-3 14 0 0 0,6-18-263 0 0,0 0 0 0 0,1-1 0 0 0,-1 1 1 0 0,-1 0-1 0 0,1-1 0 0 0,0 1 0 0 0,-1-1 0 0 0,-2 5 0 0 0,2-5-14 0 0,1 0 0 0 0,-1 0 0 0 0,1 0-1 0 0,0 0 1 0 0,0 1 0 0 0,0-1-1 0 0,0 1 1 0 0,0-1 0 0 0,-1 5-1 0 0,1-1 216 0 0,-1 1-1 0 0,1 0 0 0 0,-2 0 1 0 0,-3 8-1 0 0,-3 8 410 0 0,9-23-642 0 0,0 0 0 0 0,0 1-1 0 0,0-1 1 0 0,0 1-1 0 0,0-1 1 0 0,0 0-1 0 0,0 1 1 0 0,0-1 0 0 0,0 0-1 0 0,0 1 1 0 0,0-1-1 0 0,0 1 1 0 0,0-1-1 0 0,0 0 1 0 0,0 1 0 0 0,0-1-1 0 0,0 0 1 0 0,0 1-1 0 0,1-1 1 0 0,-1 0-1 0 0,0 1 1 0 0,0-1 0 0 0,1 0-1 0 0,-1 1 1 0 0,0-1-1 0 0,0 0 1 0 0,1 1-1 0 0,12 4 10 0 0,16-1-8 0 0,-24-5-248 0 0,0 0 0 0 0,1 0 0 0 0,-1 0 0 0 0,8-3 1 0 0,11-2-1389 0 0,-11 5 575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5.8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197 105 4688 0 0,'0'0'5870'0'0,"11"0"-2470"0"0,-9-2-3342 0 0,-1 1-1 0 0,0-1 1 0 0,1 1-1 0 0,-1-1 1 0 0,0 1 0 0 0,0-1-1 0 0,0 0 1 0 0,1-2-1 0 0,1-2 83 0 0,-2 5 60 0 0,-2 0-182 0 0,1 1 0 0 0,-1-1 0 0 0,1 0 1 0 0,0 1-1 0 0,-1-1 0 0 0,1 0 1 0 0,0 1-1 0 0,0-1 0 0 0,-1 0 0 0 0,1 1 1 0 0,0-1-1 0 0,0 0 0 0 0,0 1 1 0 0,0-1-1 0 0,0 0 0 0 0,0 0 1 0 0,0 1-1 0 0,0-1 0 0 0,0 0 0 0 0,0 1 1 0 0,0-1-1 0 0,0 0 0 0 0,1 0 1 0 0,-1 1-1 0 0,0-1 0 0 0,0 0 0 0 0,1 1 1 0 0,-1-1-1 0 0,1 1 0 0 0,-1-1 1 0 0,1 0-1 0 0,0 0-4 0 0,-1 0 1 0 0,1 1-1 0 0,-1-1 1 0 0,0 1-1 0 0,1-1 1 0 0,-1 0-1 0 0,0 1 1 0 0,1-1-1 0 0,-1 0 1 0 0,0 1-1 0 0,0-1 1 0 0,0 0-1 0 0,1 1 1 0 0,-1-1-1 0 0,0 0 1 0 0,0 0-1 0 0,0 1 1 0 0,0-1-1 0 0,0 0 1 0 0,0 1-1 0 0,-1-1 1 0 0,1 0-1 0 0,0 0 1 0 0,0 1-1 0 0,0-1 1 0 0,-1 0-1 0 0,1 1 1 0 0,0-1-1 0 0,-1 1 1 0 0,1-1-1 0 0,-1-1 1 0 0,0 2 2 0 0,1 0 0 0 0,0-1 1 0 0,0 1-1 0 0,0 0 0 0 0,-1-1 1 0 0,1 1-1 0 0,0-1 0 0 0,0 1 1 0 0,0 0-1 0 0,0-1 0 0 0,0 1 1 0 0,0-1-1 0 0,0 1 0 0 0,0 0 0 0 0,0-1 1 0 0,0 1-1 0 0,0-1 0 0 0,0 1 1 0 0,0-1-1 0 0,0 1 0 0 0,0 0 1 0 0,0-1-1 0 0,0 1 0 0 0,1-1 0 0 0,-1 1 0 0 0,0-1 0 0 0,0 1 0 0 0,0-1 0 0 0,0 1 0 0 0,0 0 0 0 0,1-1 0 0 0,-1 1 0 0 0,0-1 0 0 0,0 1 0 0 0,0 0 0 0 0,0-1-1 0 0,0 1 1 0 0,0-1 0 0 0,0 1 0 0 0,-1 0 0 0 0,1-1 0 0 0,0 1 0 0 0,0-1 0 0 0,0 1 0 0 0,0 0 0 0 0,0-1 0 0 0,-1 1 0 0 0,1-1-1 0 0,-1 0 50 0 0,0 0 0 0 0,0-1 0 0 0,0 1 0 0 0,0 0 0 0 0,0-1 0 0 0,0 1 0 0 0,0 0-1 0 0,1-1 1 0 0,-2-2 0 0 0,1 5 12 0 0,0-1 0 0 0,-1 0 0 0 0,1 0 1 0 0,-1 1-1 0 0,1-1 0 0 0,0 1 0 0 0,-1-1 0 0 0,1 1 0 0 0,-3 1 0 0 0,4-2-6 0 0,-8 4 129 0 0,1 0-1 0 0,0 0 1 0 0,0 1-1 0 0,1 0 1 0 0,-12 10-1 0 0,-25 34 301 0 0,22-25-281 0 0,14-14-142 0 0,-13 19-1 0 0,2 0-12 0 0,15-26-59 0 0,1 1 0 0 0,0 0 0 0 0,0 0-1 0 0,-3 7 1 0 0,-13 27 40 0 0,17-38-43 0 0,1 0 0 0 0,0 1 0 0 0,0-1 0 0 0,0 0 0 0 0,-1 1 0 0 0,1-1 0 0 0,0 1 0 0 0,0-1 0 0 0,0 1 0 0 0,0-1 0 0 0,0 0 0 0 0,0 1 0 0 0,0-1 0 0 0,0 1 0 0 0,0-1 0 0 0,0 0 0 0 0,0 1 0 0 0,0-1 0 0 0,0 1 0 0 0,0-1 0 0 0,0 0 0 0 0,1 1 0 0 0,-1 0 1 0 0,0-1 3 0 0,0 0 1 0 0,0 0 0 0 0,0 0 0 0 0,1 1 0 0 0,-1-1-1 0 0,0 0 1 0 0,0 0 0 0 0,0 0 0 0 0,0 0 0 0 0,0 1-1 0 0,0-1 1 0 0,0 0 0 0 0,0 0 0 0 0,0 1 0 0 0,0-1 0 0 0,0 0-1 0 0,0 0 1 0 0,0 0 0 0 0,0 1 0 0 0,0-1 0 0 0,0 0-1 0 0,0 0 1 0 0,-1 0 0 0 0,1 1 0 0 0,0-1 0 0 0,0 0-1 0 0,0 0 1 0 0,0 0 0 0 0,0 0 0 0 0,-1 1 0 0 0,24 3 369 0 0,-17-4-355 0 0,0-1 0 0 0,0 0 1 0 0,-1 0-1 0 0,1 0 0 0 0,0-1 0 0 0,0 0 0 0 0,-1 0 0 0 0,11-5 1 0 0,2-4 54 0 0,20-15-1 0 0,20-19-76 0 0,-22 17 0 0 0,-30 25 0 0 0,-5 7 0 0 0,-4 4 0 0 0,2-5 21 0 0,0 0 1 0 0,0-1-1 0 0,0 1 0 0 0,-1-1 0 0 0,0 1 0 0 0,1-1 0 0 0,-3 3 0 0 0,-8 12 212 0 0,8-7-127 0 0,-1 1 0 0 0,2-1 1 0 0,0 1-1 0 0,0-1 0 0 0,1 1 1 0 0,0 0-1 0 0,0 11 0 0 0,2-21-100 0 0,0 0-1 0 0,1 0 1 0 0,-1 0-1 0 0,0 0 1 0 0,1 0-1 0 0,-1 0 1 0 0,1 0 0 0 0,-1-1-1 0 0,1 1 1 0 0,-1 0-1 0 0,1 0 1 0 0,0 0-1 0 0,-1-1 1 0 0,1 1-1 0 0,0 0 1 0 0,0-1-1 0 0,-1 1 1 0 0,1 0-1 0 0,0-1 1 0 0,0 1-1 0 0,1-1 1 0 0,17 8 118 0 0,-12-6-66 0 0,0-1-1 0 0,-1-1 1 0 0,1 1 0 0 0,0-1 0 0 0,0-1 0 0 0,0 1 0 0 0,0-1 0 0 0,0 0 0 0 0,0-1 0 0 0,0 0-1 0 0,10-4 1 0 0,21-9 32 0 0,-2-2 0 0 0,0-2 0 0 0,61-41 0 0 0,-87 53-382 0 0,22-12 0 0 0,4-2-3424 0 0,-23 11-3567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49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5384 0 0,'0'0'1754'0'0,"2"0"-1107"0"0,9 0 123 0 0,-8 1-661 0 0,0-1 1 0 0,-1 0-1 0 0,1 0 1 0 0,0 0-1 0 0,-1 0 0 0 0,1 0 1 0 0,3-1-1 0 0,13-4 784 0 0,0 1 0 0 0,29-2-1 0 0,-7 1 80 0 0,37-9 610 0 0,34-5 299 0 0,-75 16-1533 0 0,44 4 0 0 0,-25 0-204 0 0,199-11 648 0 0,-177 4-440 0 0,16-3-268 0 0,-70 8 10 0 0,46-8-1 0 0,-7-1 116 0 0,59-4 247 0 0,17 7-104 0 0,6-1-553 0 0,-85 3 576 0 0,-44 3-418 0 0,0 0 0 0 0,31 1 1 0 0,120 5 433 0 0,-116-4-358 0 0,32 6-599 0 0,1-11 894 0 0,-58 3-188 0 0,52 2 0 0 0,-32 1-86 0 0,76-5 74 0 0,-104 4-117 0 0,15 0 48 0 0,-23 0-54 0 0,0 0-1 0 0,-1 0 0 0 0,20 3 1 0 0,-21-2 6 0 0,1 0 1 0 0,-1 0-1 0 0,0-1 1 0 0,1 0-1 0 0,8-1 1 0 0,-4-1 5 0 0,0 1 0 0 0,0 0-1 0 0,0 1 1 0 0,0 1 0 0 0,0 0 0 0 0,20 5-1 0 0,27-2 264 0 0,-46-1-230 0 0,-5-2-1 0 0,0 0 0 0 0,0-1 0 0 0,12 0 0 0 0,-7 1-8 0 0,27 3 0 0 0,-38-3-41 0 0,0-1 0 0 0,1 0-1 0 0,-1 0 1 0 0,0 0 0 0 0,1-1 0 0 0,-1 1-1 0 0,4-2 1 0 0,15-1 13 0 0,-9 3 9 0 0,1-2 0 0 0,17-3 1 0 0,-17 2-6 0 0,-1 1-1 0 0,19 0 1 0 0,-10 1-17 0 0,12 1 0 0 0,-22 1 36 0 0,1-2 0 0 0,-1 1 0 0 0,21-4 0 0 0,17-2 108 0 0,85 2 43 0 0,-105 1-158 0 0,-24 2-24 0 0,0 0 0 0 0,0 1 0 0 0,1 0 0 0 0,10 0-1 0 0,61 5-4 0 0,-6-1 0 0 0,-21 2 0 0 0,10 0 64 0 0,-54-5-64 0 0,-1 0 0 0 0,0-1 0 0 0,1 1 0 0 0,-1-1 0 0 0,1 0 0 0 0,-1-1 0 0 0,9-1 0 0 0,-4 0 5 0 0,-1 1 0 0 0,1 0-1 0 0,0 1 1 0 0,14 2 0 0 0,25-2 25 0 0,-16-3-19 0 0,48-4-1 0 0,309 7 890 0 0,-358 6-1067 0 0,-16-5 167 0 0,15 0 0 0 0,-22 0 0 0 0,0-1 0 0 0,0 1 0 0 0,17-4 0 0 0,-20 3 0 0 0,-1-1 0 0 0,1 1 0 0 0,0 0 0 0 0,11 3 0 0 0,9-1 0 0 0,18 4 274 0 0,93-6-512 0 0,-108-4 316 0 0,-26 3-60 0 0,1 1 1 0 0,0-1-1 0 0,0 0 1 0 0,-1 1-1 0 0,1 0 1 0 0,0 0-1 0 0,7 2 1 0 0,2 0 121 0 0,0 0 1 0 0,21-1 0 0 0,16 2 42 0 0,-13-2-79 0 0,-34-2-51 0 0,4-1-14 0 0,-8 2-31 0 0,0 0 1 0 0,1-1-1 0 0,-1 1 1 0 0,0 0-1 0 0,0 0 1 0 0,1 0-1 0 0,-1 0 1 0 0,0 0-1 0 0,0 0 1 0 0,0-1-1 0 0,1 1 1 0 0,-1 0 0 0 0,0 0-1 0 0,0 0 1 0 0,0 0-1 0 0,0-1 1 0 0,1 1-1 0 0,-1 0 1 0 0,0 0-1 0 0,0 0 1 0 0,0-1-1 0 0,0 1 1 0 0,0 0-1 0 0,0 0 1 0 0,0-1-1 0 0,0 1 1 0 0,1-2-1644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0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43 3336 0 0,'0'-1'13'0'0,"0"0"-1"0"0,0 0 1 0 0,1-1 0 0 0,-1 1 0 0 0,0 0-1 0 0,1 0 1 0 0,-1 0 0 0 0,1 0 0 0 0,-1-1-1 0 0,1 1 1 0 0,0 0 0 0 0,0 0 0 0 0,-1 0-1 0 0,1 0 1 0 0,0 0 0 0 0,0 0 0 0 0,0 1-1 0 0,0-1 1 0 0,0 0 0 0 0,0 0 0 0 0,0 1-1 0 0,0-1 1 0 0,0 0 0 0 0,1 0 0 0 0,7-4 85 0 0,-5 1 1973 0 0,5-5 5766 0 0,-5 11-5019 0 0,-3 6-2715 0 0,5 25 394 0 0,-2 73 818 0 0,-3-97-1204 0 0,0 0 1 0 0,1 0-1 0 0,-1 0 1 0 0,6 14-1 0 0,-4-14-23 0 0,-1-1 0 0 0,0 1 0 0 0,0 0 0 0 0,0 13 0 0 0,-1-1 29 0 0,4 24-1 0 0,-2-26 72 0 0,0 23-1 0 0,0 15 547 0 0,-2-34-628 0 0,-1 37 1 0 0,-1-42-29 0 0,2 24 0 0 0,0-7 59 0 0,-1-28-115 0 0,1 1-1 0 0,0-1 1 0 0,3 9-1 0 0,-3-8-4 0 0,1-1 1 0 0,-1 1-1 0 0,1 10 0 0 0,-1 12 319 0 0,1-1-1 0 0,10 50 1 0 0,-6-34 766 0 0,-4-25-1082 0 0,2 5-24 0 0,-2-16-5 0 0,0 1-1 0 0,-1-1 1 0 0,0 0-1 0 0,0 1 0 0 0,-1 14 1 0 0,-1-13 3 0 0,1-1 1 0 0,1 1-1 0 0,3 17 0 0 0,-3-23 41 0 0,0 0 0 0 0,-1 0 0 0 0,0 0 0 0 0,0 0 0 0 0,-1 8-1 0 0,1-7 24 0 0,0 0 0 0 0,-1 0 0 0 0,3 10-1 0 0,6 48-249 0 0,-6-49 158 0 0,-1-1 0 0 0,-2 23 0 0 0,0-10 24 0 0,-2-5 10 0 0,2-19 0 0 0,1 0 0 0 0,-1 0 0 0 0,1 1 0 0 0,0-1 0 0 0,0 0 0 0 0,0 6 0 0 0,2 6 0 0 0,1 25 0 0 0,-2-34 71 0 0,0 0 0 0 0,0 0 0 0 0,0 0 0 0 0,4 12 0 0 0,2 4 166 0 0,6 55 50 0 0,-12-70-286 0 0,6 28 21 0 0,-5-26-12 0 0,0 1 1 0 0,0-1 0 0 0,1 17-1 0 0,-3-25-11 0 0,-1 25 34 0 0,5 27-1 0 0,-2-40 61 0 0,-1-1 1 0 0,-1 19-1 0 0,-1-26 8 0 0,1 1 0 0 0,1-1 0 0 0,-1 1 1 0 0,1-1-1 0 0,1 6 0 0 0,10 61-876 0 0,-10-51 775 0 0,-3-19 0 0 0,1 0 0 0 0,0 0 0 0 0,0 0 0 0 0,1 0 0 0 0,-1 1 0 0 0,0-1 0 0 0,1 0 0 0 0,-1 0 0 0 0,1 0 0 0 0,1 2 0 0 0,-1 1 4 0 0,1 1 0 0 0,-1-1 0 0 0,0 0-1 0 0,0 1 1 0 0,-1-1 0 0 0,1 1 0 0 0,-1-1-1 0 0,-1 1 1 0 0,1-1 0 0 0,-1 1 0 0 0,-1 7-1 0 0,-2 23 32 0 0,4-11-49 0 0,-3 103 596 0 0,2-87-577 0 0,2-33-94 0 0,-1 0 0 0 0,0-1 1 0 0,0 1-1 0 0,-1 0 0 0 0,0 0 1 0 0,-4 14-1 0 0,4-17 90 0 0,0 1 0 0 0,0-1-1 0 0,1 1 1 0 0,-1 0 0 0 0,1-1-1 0 0,1 1 1 0 0,0 7 0 0 0,1 14 71 0 0,-2-8-26 0 0,2 1 0 0 0,0 0 0 0 0,1-1 0 0 0,1 0 0 0 0,0 0 0 0 0,14 33 0 0 0,-14-44-43 0 0,-3-6 1 0 0,0 0 1 0 0,0 0-1 0 0,0 0 1 0 0,-1 0-1 0 0,1 0 0 0 0,-1 0 1 0 0,1 0-1 0 0,-1 0 0 0 0,0 1 1 0 0,1-1-1 0 0,-1 0 1 0 0,0 0-1 0 0,-1 3 0 0 0,2 15 58 0 0,0-14-37 0 0,-1 0 0 0 0,1-1 0 0 0,-1 1 0 0 0,-1 0 0 0 0,1-1 0 0 0,-1 1 0 0 0,0-1 0 0 0,0 1 0 0 0,-3 8 0 0 0,-5 3-977 0 0,0 0 0 0 0,-13 16 0 0 0,8-17-7239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05.5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129 79 456 0 0,'0'0'796'0'0,"0"-12"1912"0"0,-5-10 2684 0 0,5 21-4544 0 0,0 0-641 0 0,-1 0 0 0 0,0 0 1 0 0,1 0-1 0 0,-1 1 0 0 0,1-1 1 0 0,-1 0-1 0 0,1 0 0 0 0,-1 0 1 0 0,1 0-1 0 0,0 0 0 0 0,-1 0 1 0 0,1 0-1 0 0,0 0 1 0 0,0 0-1 0 0,0 0 0 0 0,0 0 1 0 0,-1 0-1 0 0,2 0 0 0 0,-1 0 1 0 0,0-2-1 0 0,0-18 6550 0 0,0 29-6655 0 0,0 1 0 0 0,-1 0 0 0 0,-3 13 0 0 0,3-11-128 0 0,-1-1 0 0 0,2 0 0 0 0,0 14 0 0 0,-1 13-70 0 0,-5 15 162 0 0,0 21 1635 0 0,4-58-2150 0 0,2 1-1 0 0,0 15 1 0 0,1-4 473 0 0,5 18 1300 0 0,0-7-2476 0 0,-2-5 2372 0 0,-4-32-1212 0 0,0 0 0 0 0,0-1 0 0 0,0 1 0 0 0,0 0 0 0 0,-1-1 0 0 0,1 1 0 0 0,1 0 0 0 0,-1 0 0 0 0,0-1 0 0 0,0 1 0 0 0,0 0 0 0 0,0-1 0 0 0,0 1 0 0 0,1 0 0 0 0,-1-1-1 0 0,0 1 1 0 0,1 0 0 0 0,-1-1 0 0 0,0 1 0 0 0,1 0 0 0 0,1 2-10 0 0,-1 19-191 0 0,-1-20-40 0 0,0-2 215 0 0,0 0 1 0 0,-1 0 0 0 0,1 1 0 0 0,0-1 0 0 0,-1 0-1 0 0,1 0 1 0 0,0 1 0 0 0,0-1 0 0 0,-1 0-1 0 0,1 0 1 0 0,0 1 0 0 0,0-1 0 0 0,-1 0-1 0 0,1 1 1 0 0,0-1 0 0 0,0 0 0 0 0,0 1 0 0 0,0-1-1 0 0,0 0 1 0 0,0 1 0 0 0,-1-1 0 0 0,1 1-1 0 0,0-1 1 0 0,0 1 0 0 0,-1 14 586 0 0,1-4-355 0 0,0 1-172 0 0,0-1-55 0 0,0-9-64 0 0,0-2 46 0 0,0-1 36 0 0,0 1 0 0 0,0 0 0 0 0,0 0-1 0 0,0-1 1 0 0,0 1 0 0 0,0 0 0 0 0,0 0 0 0 0,0-1 0 0 0,0 1-1 0 0,0 0 1 0 0,0-1 0 0 0,0 1 0 0 0,0 0 0 0 0,0 0-1 0 0,-1-1 1 0 0,1 1 0 0 0,0 0 0 0 0,0 0 0 0 0,0 0 0 0 0,0-1-1 0 0,-1 1 1 0 0,1 0 0 0 0,0 0 0 0 0,0 0 0 0 0,0-1-1 0 0,-1 1 1 0 0,-6-8 10 0 0,-21-30-15 0 0,22 29 315 0 0,0 0 0 0 0,-6-12 0 0 0,8 13-48 0 0,0 0-1 0 0,-1 1 0 0 0,-8-11 1 0 0,4 5-38 0 0,-4-2 259 0 0,12 14-449 0 0,2 3-647 0 0,1 1 644 0 0,0 1 0 0 0,0 0 0 0 0,-1 0 0 0 0,1 0 0 0 0,-1 0 0 0 0,1 5 0 0 0,-2-7-9 0 0,1 0 0 0 0,0 0 1 0 0,-1-1-1 0 0,1 1 0 0 0,0 0 1 0 0,0-1-1 0 0,0 1 0 0 0,0-1 0 0 0,0 1 1 0 0,2 1-1 0 0,6 13-83 0 0,-4-3-49 0 0,1 1-1 0 0,0-1 1 0 0,0 0 0 0 0,9 13-1 0 0,-13-23 97 0 0,0 0-1 0 0,0 0 0 0 0,1-1 1 0 0,-1 1-1 0 0,1-1 1 0 0,2 4-1 0 0,-4-6 39 0 0,-1 0 0 0 0,0 0 1 0 0,1 0-1 0 0,-1 1 0 0 0,0-1 0 0 0,0 0 0 0 0,1 0 1 0 0,-1 1-1 0 0,0-1 0 0 0,0 0 0 0 0,0 0 0 0 0,1 1 1 0 0,-1-1-1 0 0,0 0 0 0 0,0 1 0 0 0,0-1 1 0 0,0 0-1 0 0,0 1 0 0 0,1-1 0 0 0,-1 0 0 0 0,0 1 1 0 0,0-1-1 0 0,0 0 0 0 0,0 1 0 0 0,0-1 0 0 0,0 1 1 0 0,12-8 200 0 0,-9 4-195 0 0,0 0 1 0 0,0-1-1 0 0,0 0 0 0 0,-1 1 0 0 0,1-1 0 0 0,-1 0 1 0 0,3-5-1 0 0,3-6 59 0 0,-3 6-59 0 0,-1 0 0 0 0,0 0 0 0 0,-1 0 0 0 0,1-1 0 0 0,-2 0 0 0 0,2-10 0 0 0,-3 18-32 0 0,-1 1-22 0 0,0 0-1 0 0,1 0 0 0 0,-1 0 1 0 0,1 0-1 0 0,-1 0 0 0 0,0 0 1 0 0,1 0-1 0 0,0 0 1 0 0,-1 0-1 0 0,1 0 0 0 0,0 0 1 0 0,-1 0-1 0 0,1 1 1 0 0,0-1-1 0 0,0 0 0 0 0,0 0 1 0 0,-1 1-1 0 0,1-1 0 0 0,0 1 1 0 0,0-1-1 0 0,0 1 1 0 0,0-1-1 0 0,0 1 0 0 0,0 0 1 0 0,0-1-1 0 0,0 1 1 0 0,0 0-1 0 0,1 0 0 0 0,0-1 1 0 0,2 1-85 0 0,10-9-1986 0 0,6 4-6719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2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25 243 0 0 0,'-9'3'229'0'0,"8"-2"871"0"0,-13-1 10735 0 0,58-1-10211 0 0,-17 0-558 0 0,38 2-1 0 0,-47 0-931 0 0,-1-1 0 0 0,21-2 0 0 0,-19 1 302 0 0,34 1 0 0 0,-20 1 203 0 0,34-2 1 0 0,-10 0-323 0 0,-24-2-198 0 0,-25 2-96 0 0,0 0 0 0 0,-1 0 0 0 0,1 1 0 0 0,10 1 0 0 0,6 2 77 0 0,1-2 0 0 0,0 0 0 0 0,0-1-1 0 0,30-5 1 0 0,-28 2 46 0 0,1 2 1 0 0,29 2-1 0 0,-6 1 10 0 0,2-1-111 0 0,56-3 131 0 0,-83-2-130 0 0,-19 2-25 0 0,1 1-1 0 0,13-1 0 0 0,13 0-7 0 0,-21 0-14 0 0,23 2-1 0 0,-15 0 287 0 0,-1-1 1 0 0,0 0-1 0 0,30-7 0 0 0,-26 3 169 0 0,45-1-1 0 0,55-2-437 0 0,-28 1-16 0 0,-81 7 0 0 0,25-5 0 0 0,-12 1 0 0 0,-22 4 0 0 0,1 0 0 0 0,-1 0 0 0 0,12 2 0 0 0,-11-1 0 0 0,-1 0 0 0 0,1 0 0 0 0,12-2 0 0 0,-5 0 0 0 0,0 0 0 0 0,0 0 0 0 0,0 1 0 0 0,21 3 0 0 0,-30-2-5 0 0,1-1 0 0 0,0 0 0 0 0,-1 0 0 0 0,1-1 0 0 0,5-1-1 0 0,-5 1-8 0 0,-1 0 0 0 0,0 1 0 0 0,1 0 0 0 0,-1-1-1 0 0,8 2 1 0 0,2 1-23 0 0,0-1-1 0 0,1-1 1 0 0,0 0-1 0 0,23-4 1 0 0,-35 3 36 0 0,89-1 241 0 0,-65 0-204 0 0,-19 2-29 0 0,0 0 1 0 0,1-1-1 0 0,-1-1 0 0 0,17-4 0 0 0,-7 2-7 0 0,1 0 0 0 0,27 0 0 0 0,-28 2 0 0 0,95 0 0 0 0,-62 3 0 0 0,43 3 0 0 0,-56-4 0 0 0,-13 1 0 0 0,-15 0 0 0 0,-1-1 0 0 0,0 0 0 0 0,1-1 0 0 0,-1 0 0 0 0,13-3 0 0 0,-14 2 0 0 0,0 0 0 0 0,-1 0 0 0 0,1 1 0 0 0,0 1 0 0 0,0-1 0 0 0,0 2 0 0 0,18 1 0 0 0,-18-1 0 0 0,0 0 0 0 0,0-1 0 0 0,16-1 0 0 0,6-1 0 0 0,80-6 0 0 0,-66 2 0 0 0,-31 5 0 0 0,0 0 0 0 0,24-7 0 0 0,-24 5 0 0 0,0 1 0 0 0,24-2 0 0 0,14-2 0 0 0,54 2 0 0 0,-6-6 164 0 0,-85 9 50 0 0,22-3 0 0 0,-21 1-449 0 0,22 0 0 0 0,56-1 664 0 0,-5-2-298 0 0,62-2 619 0 0,-139 7-662 0 0,0 0 1 0 0,21-5-1 0 0,-21 3-178 0 0,0 1 0 0 0,23-2 0 0 0,16 3 517 0 0,-23 0-677 0 0,40 3 0 0 0,-13 0 209 0 0,-35-2 197 0 0,25 4 1 0 0,-36-3-114 0 0,1-1 0 0 0,0 0 0 0 0,0 0 0 0 0,17-3 0 0 0,15-1-362 0 0,47-3 372 0 0,-84 7-29 0 0,67-6 321 0 0,-32 0-315 0 0,1 3-1 0 0,50 1 0 0 0,-61 0-28 0 0,-21 2-7 0 0,0-1 0 0 0,0 1 0 0 0,13 2 1 0 0,-15-2-59 0 0,0 1 1 0 0,0-2 0 0 0,9 0 0 0 0,14-1 56 0 0,-16 1 103 0 0,0-1 1 0 0,24-5 0 0 0,-24 6-109 0 0,22-3-937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3.6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 3680 0 0,'0'0'5476'0'0,"2"0"-4619"0"0,53-6 2162 0 0,99 2 333 0 0,-132 4-2828 0 0,1-1-59 0 0,-1 2-1 0 0,27 3 1 0 0,-25 0-64 0 0,1-2 0 0 0,33-1 0 0 0,19 1 281 0 0,-34 0-399 0 0,-7-3-779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4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6448 0 0,'0'0'297'0'0,"2"0"-9"0"0,0 1-239 0 0,4 0-30 0 0,9-8 153 0 0,-13 7 3 0 0,0-1 0 0 0,0 0 0 0 0,0 1 0 0 0,0 0 0 0 0,0-1 0 0 0,0 1 0 0 0,0 0 0 0 0,0 0 0 0 0,0 0 0 0 0,0 1 1 0 0,3 0-1 0 0,2-1 236 0 0,4 1 268 0 0,0 0-1 0 0,15 3 1 0 0,5 2 76 0 0,-7-3 47 0 0,29 10 0 0 0,4 0 188 0 0,-40-10-826 0 0,1-1 0 0 0,24 0 0 0 0,42 2-570 0 0,-72-4-3274 0 0,4 0-1296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5.1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6 920 0 0,'2'-1'67'0'0,"8"-4"11234"0"0,-12 7-11150 0 0,-1 0 1 0 0,1 0 0 0 0,-1 0 0 0 0,1 0 0 0 0,0 0-1 0 0,0 1 1 0 0,0-1 0 0 0,0 1 0 0 0,1-1-1 0 0,-1 1 1 0 0,1 0 0 0 0,-1 0 0 0 0,1 0 0 0 0,0-1-1 0 0,-1 5 1 0 0,0 0 86 0 0,0 1-1 0 0,0-1 1 0 0,1 1-1 0 0,-1 14 1 0 0,2-14-72 0 0,0-6-109 0 0,1 1-1 0 0,-1-1 1 0 0,-1 1-1 0 0,1-1 0 0 0,0 1 1 0 0,-1-1-1 0 0,1 1 1 0 0,-1-1-1 0 0,0 0 1 0 0,1 1-1 0 0,-3 2 0 0 0,2 0 11 0 0,0-1 0 0 0,0 0 0 0 0,1 0 0 0 0,-1 1 0 0 0,1-1 0 0 0,0 0 0 0 0,1 0 0 0 0,0 9 0 0 0,1 8 290 0 0,-1-5 282 0 0,5 31-1 0 0,-2-25-464 0 0,11 52 597 0 0,-8 45 699 0 0,-1-20-1223 0 0,-6-74 200 0 0,5 34-1 0 0,-2-27-49 0 0,-3-23-277 0 0,1-1 0 0 0,0 0 0 0 0,0 0-1 0 0,5 13 1 0 0,3 9-76 0 0,-2 1 0 0 0,0-1-1 0 0,2 41 1 0 0,-8-56 9 0 0,-1-9-66 0 0,0 0 0 0 0,1 0 1 0 0,0 0-1 0 0,3 8 0 0 0,-2-3 9 0 0,0 0 1 0 0,0 0-1 0 0,-1 1 0 0 0,0-1 0 0 0,-1 0 0 0 0,-1 1 0 0 0,0-1 0 0 0,0 0 0 0 0,-3 13 1 0 0,3-22 21 0 0,1 0 1 0 0,0 0-1 0 0,0 0 1 0 0,0 0-1 0 0,0 1 1 0 0,1-1-1 0 0,-1 0 1 0 0,1 0 0 0 0,-1 0-1 0 0,1 0 1 0 0,0 2-1 0 0,4 14 96 0 0,12 80-536 0 0,-15-84 422 0 0,1 0 0 0 0,1-1 0 0 0,0 1 0 0 0,6 12 0 0 0,-4-10 0 0 0,0 0 0 0 0,6 31 0 0 0,0 36 698 0 0,-11-68-572 0 0,0-1 1 0 0,-3 25-1 0 0,1-2-87 0 0,0-27-13 0 0,0-1 1 0 0,-3 16-1 0 0,2-16-8 0 0,0 0-1 0 0,0 16 1 0 0,-4 22 42 0 0,1-6-56 0 0,7 19-4 0 0,0-36 22 0 0,-2 1 1 0 0,-3 32-1 0 0,1-37 16 0 0,2 28 0 0 0,0-29-11 0 0,-4 38 1 0 0,-4 16 100 0 0,7-65-145 0 0,-1 17-382 0 0,2-24-935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6.7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1 274 2304 0 0,'27'-6'200'0'0,"-18"5"1097"0"0,1 0-1 0 0,-1 0 1 0 0,16-5-1 0 0,17-3 2131 0 0,19 1-349 0 0,-21 2-1499 0 0,53-1 0 0 0,-3 3-469 0 0,17-1-411 0 0,3-1-184 0 0,23 0 574 0 0,-94 5-845 0 0,-26 0-137 0 0,0 0 0 0 0,1 1 1 0 0,19 3-1 0 0,-1 2-102 0 0,1-1-1 0 0,-1-2 1 0 0,1-1-1 0 0,59-7 1 0 0,1 0 277 0 0,-24 2-113 0 0,294-10 485 0 0,-325 14-561 0 0,51-1 118 0 0,203-28 437 0 0,-156 24-648 0 0,107-1 128 0 0,-151 8-64 0 0,153 2-200 0 0,-192-3 136 0 0,39-2 0 0 0,-11-3 115 0 0,193-7 642 0 0,-138 5-757 0 0,-127 6 0 0 0,125 5 0 0 0,-111-3 0 0 0,40-2 0 0 0,-26-1 0 0 0,36-5 0 0 0,-42 5 34 0 0,38-8 0 0 0,-4 1 16 0 0,-1 0 35 0 0,-33 4-78 0 0,37-1-1 0 0,31-2 58 0 0,3 0-136 0 0,-43 2 145 0 0,4-1-66 0 0,56-2-221 0 0,-52 2-505 0 0,-36 3 1376 0 0,15-3 239 0 0,-13 1-1210 0 0,39 0 0 0 0,-6-1 314 0 0,-59 7 0 0 0,-1-1 0 0 0,1 0 0 0 0,-1-1 0 0 0,12-1 0 0 0,-5 0 0 0 0,35 4 117 0 0,-19-1-51 0 0,36-3-1 0 0,-55 0-123 0 0,1 1-1 0 0,-1 1 0 0 0,19 1 1 0 0,-3 0 415 0 0,78 3-704 0 0,-99-4 347 0 0,0 0 0 0 0,0 0 0 0 0,-1 1 0 0 0,1-1 0 0 0,0 1 0 0 0,5 2 0 0 0,-9-3 0 0 0,0 0 0 0 0,0 1 0 0 0,1-1 0 0 0,-1 0 0 0 0,0 0 0 0 0,0 0 0 0 0,1 0 0 0 0,-1 0 0 0 0,0 0 0 0 0,0 0 0 0 0,3-1 0 0 0,2-1 0 0 0,-1 0 0 0 0,19 1 0 0 0,19 1 0 0 0,-26 0 0 0 0,1 0 0 0 0,-1 0 11 0 0,3-3 32 0 0,31-3 21 0 0,-10 2 16 0 0,-2-1-96 0 0,-36 5-74 0 0,-2-1-160 0 0,6-5-64 0 0,7-4-6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7.2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2304 0 0,'0'0'12792'0'0,"0"2"-12419"0"0,0-2-372 0 0,0 4 115 0 0,0 0-1 0 0,0 0 0 0 0,0 0 0 0 0,-1 0 0 0 0,0 0 0 0 0,0 0 0 0 0,-2 6 1 0 0,-7 33 531 0 0,6-31-587 0 0,2 0-1 0 0,0-1 0 0 0,0 1 1 0 0,0 24-1 0 0,-2 15 331 0 0,4-43-243 0 0,0 0 0 0 0,0 0 0 0 0,0 0 0 0 0,2 9 0 0 0,1 16 286 0 0,-2-18-294 0 0,1 0-1 0 0,4 25 0 0 0,3 11 238 0 0,-7-35-56 0 0,6 23 0 0 0,-6-30-255 0 0,0-1 1 0 0,0 1 0 0 0,-1 0 0 0 0,0-1 0 0 0,0 1 0 0 0,-1 0 0 0 0,0 0 0 0 0,-1-1-1 0 0,-2 13 1 0 0,-6 34 107 0 0,8-40-122 0 0,-1 0 0 0 0,-8 27 0 0 0,8-38-22 0 0,1 1 1 0 0,0 0 0 0 0,0 0-1 0 0,1 7 1 0 0,-1-8-165 0 0,1 0 0 0 0,0 0 1 0 0,-1-1-1 0 0,0 1 0 0 0,-1 5 1 0 0,1-8-825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7.8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2 456 0 0,'-2'-1'-36'0'0,"1"1"50"0"0,0 0 0 0 0,1 0 0 0 0,-1 0 0 0 0,1 0 0 0 0,-1 0-1 0 0,1 0 1 0 0,-1 0 0 0 0,0 0 0 0 0,1 0 0 0 0,-1 0 0 0 0,1 0 0 0 0,-1 0 0 0 0,1 1 0 0 0,-1-1-1 0 0,1 0 1 0 0,-1 0 0 0 0,1 1 0 0 0,-1-1 0 0 0,1 0 0 0 0,-4 3 3635 0 0,67-1 3761 0 0,-3 0-5550 0 0,-24-4-1217 0 0,12 1 187 0 0,141 4 2142 0 0,-144-3-2488 0 0,-7 4-250 0 0,4 0 43 0 0,-39-3-332 0 0,0-1-1 0 0,0-1 0 0 0,-1 1 1 0 0,1 0-1 0 0,0-1 1 0 0,0 1-1 0 0,0-1 1 0 0,0 0-1 0 0,-1 0 1 0 0,5-2-1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4:59.2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 8144 0 0,'0'0'617'0'0,"2"-8"8184"0"0,3 15-8616 0 0,0 0 0 0 0,-1 0 1 0 0,0 0-1 0 0,0 1 0 0 0,-1-1 0 0 0,0 1 0 0 0,0 0 1 0 0,3 15-1 0 0,-6-19-131 0 0,1-1-1 0 0,0 0 1 0 0,0 0 0 0 0,0 0 0 0 0,0 1 0 0 0,3 2-1 0 0,4 14 205 0 0,31 112 998 0 0,-35-117-1200 0 0,0 0 0 0 0,-1 0 0 0 0,-1 1 0 0 0,0-1 0 0 0,-1 18 0 0 0,2-1-56 0 0,-1-25 0 0 0,-2 0 0 0 0,1 0 0 0 0,-1 0 0 0 0,-1 12 0 0 0,-4 29 728 0 0,1 63 0 0 0,-2-23-536 0 0,12-3 56 0 0,-5-77-221 0 0,0 1-1 0 0,0-1 0 0 0,1 0 0 0 0,2 10 0 0 0,5 19 3 0 0,-5 58-29 0 0,0 0 0 0 0,-2-69 443 0 0,-2 37 0 0 0,-1-40-97 0 0,1-1-1 0 0,5 36 1 0 0,1 0-802 0 0,-5-53 578 0 0,0 1 1 0 0,0 0-1 0 0,-1 10 0 0 0,2 13-118 0 0,-1-21-38 0 0,-1 0 0 0 0,-1 17 1 0 0,1-18 36 0 0,-1-1 0 0 0,1 0 1 0 0,0 1-1 0 0,1-1 1 0 0,-1 1-1 0 0,1-1 1 0 0,1 0-1 0 0,3 12 1 0 0,-4-12-23 0 0,1 0 1 0 0,-1 0 0 0 0,1 10 0 0 0,2 7 71 0 0,6 61 83 0 0,-2-23-59 0 0,1-10 11 0 0,-9-50-83 0 0,1 1-1 0 0,-1-1 1 0 0,0 1 0 0 0,1-1-1 0 0,-1 1 1 0 0,0-1 0 0 0,0 1-1 0 0,0-1 1 0 0,0 1 0 0 0,0-1-1 0 0,0 4 1 0 0,0 0 3 0 0,4 26 41 0 0,0 0 0 0 0,-2 1 0 0 0,-3 35 0 0 0,1-14 8 0 0,0-28-3 0 0,0 13 20 0 0,0 186 174 0 0,-4-151-248 0 0,3-65 11 0 0,1-1-1 0 0,-1 0 0 0 0,-3 10 1 0 0,2-10 10 0 0,0 1 0 0 0,1-1 0 0 0,-1 12 0 0 0,3 10-22 0 0,-1-3 39 0 0,-4 43-1 0 0,2-55-37 0 0,1 0 0 0 0,1 1 0 0 0,0-1 0 0 0,3 17 0 0 0,0-20 0 0 0,1 8 1 0 0,1-15 1 0 0,1-2-15 0 0,-3-1-275 0 0,0 0 1 0 0,0 0 0 0 0,0 0 0 0 0,1 0 0 0 0,-1-1 0 0 0,0 0 0 0 0,1 1 0 0 0,4-2 0 0 0,-7 1 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2.6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1 1376 0 0,'0'0'12724'0'0,"-1"2"-12264"0"0,-1 9-251 0 0,1 0 1 0 0,0 1 0 0 0,0-1 0 0 0,2 21-1 0 0,0-3 950 0 0,0-1 24 0 0,9 49 0 0 0,-6-53-1069 0 0,-3-19-82 0 0,-1 1-1 0 0,0-1 0 0 0,0 1 0 0 0,-1-1 0 0 0,-1 8 0 0 0,-1 16 229 0 0,9 70 820 0 0,-6-96-1059 0 0,-1-2-17 0 0,1 0 1 0 0,0 0 0 0 0,0 0 0 0 0,0 0-1 0 0,0 0 1 0 0,0-1 0 0 0,0 1-1 0 0,0 0 1 0 0,0 0 0 0 0,1 0 0 0 0,-1 0-1 0 0,0 0 1 0 0,0 0 0 0 0,1-1 0 0 0,-1 1-1 0 0,1 0 1 0 0,-1 0 0 0 0,0-1-1 0 0,1 1 1 0 0,-1 0 0 0 0,1 0 0 0 0,0 0-1 0 0,0 1 340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2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2760 0 0,'0'0'17959'0'0,"0"3"-17825"0"0,0 6-1496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07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500 10 8288 0 0,'0'0'8048'0'0,"-2"0"-7721"0"0,-27-9 484 0 0,27 8-678 0 0,0 2-6 0 0,-2 1-43 0 0,-1 0 0 0 0,0 0-1 0 0,0-1 1 0 0,-1 0 0 0 0,1 0 0 0 0,-10 1-1 0 0,10-2-12 0 0,1 1 0 0 0,-1-1 0 0 0,0 1 0 0 0,0 0 0 0 0,0 1 0 0 0,1-1 0 0 0,-8 4-1 0 0,9-3 221 0 0,2-1-207 0 0,-31 42 273 0 0,-2 7 389 0 0,30-44-696 0 0,0 0 0 0 0,0 0 1 0 0,-9 8-1 0 0,8-10-28 0 0,1 1-1 0 0,-1 0 1 0 0,1 0-1 0 0,1 0 1 0 0,-6 10-1 0 0,1-1 58 0 0,-14 20 0 0 0,13-20-27 0 0,-12 21 0 0 0,12-16-23 0 0,1 0 0 0 0,-9 33 1 0 0,10-28 26 0 0,-3 11 33 0 0,7-13-17 0 0,-1-3 30 0 0,0 35-1 0 0,4-13-279 0 0,-1-37 232 0 0,-3 3 14 0 0,2-6 61 0 0,2 0 203 0 0,1 0-295 0 0,-1-1-1 0 0,0 0 1 0 0,0 1 0 0 0,0-1-1 0 0,0 0 1 0 0,0 1 0 0 0,0-1-1 0 0,0 0 1 0 0,0 1-1 0 0,0-1 1 0 0,0 1 0 0 0,0-1-1 0 0,0 0 1 0 0,-1 1 0 0 0,1-1-1 0 0,0 0 1 0 0,0 1 0 0 0,0-1-1 0 0,0 0 1 0 0,-1 0 0 0 0,1 1-1 0 0,0-1 1 0 0,0 0-1 0 0,0 1 1 0 0,-1-1 0 0 0,1 0-1 0 0,0 0 1 0 0,-1 1 0 0 0,0-1-9 0 0,0 0 0 0 0,1 0 0 0 0,-1 0 0 0 0,0 0 1 0 0,0 0-1 0 0,0 0 0 0 0,1 0 0 0 0,-1 1 0 0 0,0-1 0 0 0,0 0 1 0 0,1 1-1 0 0,-1-1 0 0 0,0 0 0 0 0,0 1 0 0 0,0 0 0 0 0,-1 0 60 0 0,2-1-85 0 0,-1 1-1 0 0,1-1 1 0 0,-1 0-1 0 0,0 1 1 0 0,1-1-1 0 0,-1 0 0 0 0,0 0 1 0 0,1 1-1 0 0,-1-1 1 0 0,0 0-1 0 0,1 0 1 0 0,-1 0-1 0 0,0 0 1 0 0,1 0-1 0 0,-2 0 1 0 0,-2-3-9 0 0,4 2 4 0 0,-3-1 2 0 0,-1 0 0 0 0,1 0 0 0 0,0 0 0 0 0,1 0 0 0 0,-1 0 0 0 0,0-1 0 0 0,1 0 0 0 0,-1 1 0 0 0,1-1 0 0 0,0 0 0 0 0,0 0 0 0 0,0 0 0 0 0,0-1 0 0 0,0 1 0 0 0,1 0 0 0 0,-1-1 0 0 0,0-4 0 0 0,-6-11 0 0 0,6 13 0 0 0,-1-1 0 0 0,1 1 0 0 0,-1-1 0 0 0,-1-12 0 0 0,1 1 502 0 0,-7-24 0 0 0,5 23-236 0 0,4 15-179 0 0,-3-22 531 0 0,4 28-613 0 0,1-1-1 0 0,-1 0 1 0 0,1 0 0 0 0,-1 0 0 0 0,1 0 0 0 0,-1 0-1 0 0,1 0 1 0 0,0-1 0 0 0,0 1 0 0 0,-1 0 0 0 0,1 0-1 0 0,0 0 1 0 0,0-1 0 0 0,1 2 0 0 0,4 3-4 0 0,-1 4-1 0 0,0-1 0 0 0,0 1 0 0 0,6 14 0 0 0,1 1 0 0 0,-11-21 0 0 0,0 0 0 0 0,0-1 0 0 0,0 1 0 0 0,0 0 0 0 0,-1 0 0 0 0,1 3 0 0 0,5 17 0 0 0,-4-20 0 0 0,0 1 0 0 0,-1 0 0 0 0,1 0 0 0 0,-1 0 0 0 0,1 0 0 0 0,0 7 0 0 0,2 3 0 0 0,8 11 0 0 0,-6-14 0 0 0,-3 1 18 0 0,-2-10 252 0 0,1-16-203 0 0,19-26-343 0 0,-18 33 283 0 0,1 1 0 0 0,0-1 0 0 0,1 1 0 0 0,0 0 0 0 0,0 0 0 0 0,0 0 0 0 0,0 1 0 0 0,1-1 0 0 0,7-4 0 0 0,4-5 214 0 0,-9 9-160 0 0,0 0 0 0 0,0 0 0 0 0,1 0 0 0 0,-1 1 0 0 0,12-5 0 0 0,6 1-195 0 0,-23 8-29 0 0,-6 2-158 0 0,-11 4 291 0 0,10-3 30 0 0,-1-1 0 0 0,0 1 0 0 0,1-1 0 0 0,-1 0 0 0 0,0 0 0 0 0,0 0 0 0 0,0-1 0 0 0,0 1 0 0 0,-9-2 0 0 0,-2 0 0 0 0,-5 0 174 0 0,-18-2-3452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3.8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156 425 1376 0 0,'0'0'65'0'0,"-1"-7"6242"0"0,1 6-6146 0 0,0 0 0 0 0,-1-1 0 0 0,1 1 0 0 0,-1 0 0 0 0,0 0 0 0 0,1 0 0 0 0,-1 0 0 0 0,0 0 0 0 0,0 0 0 0 0,0 0 1 0 0,1 0-1 0 0,-1 0 0 0 0,0 0 0 0 0,0 0 0 0 0,0 0 0 0 0,-1 1 0 0 0,1-1 0 0 0,0 0 0 0 0,0 1 0 0 0,0-1 0 0 0,0 1 0 0 0,-1-1 0 0 0,1 1 0 0 0,0 0 1 0 0,-2-1-1 0 0,1 1 1540 0 0,-1 0-1297 0 0,0 1-309 0 0,0-1-1 0 0,0 1 1 0 0,0-1 0 0 0,0 1 0 0 0,0 0-1 0 0,0 0 1 0 0,1 0 0 0 0,-1 1 0 0 0,0-1-1 0 0,0 1 1 0 0,1-1 0 0 0,-1 1 0 0 0,-2 3 0 0 0,-4 4 140 0 0,0 0 1 0 0,1 0 0 0 0,1 1 0 0 0,-1 0 0 0 0,2 1-1 0 0,-1 0 1 0 0,-5 14 0 0 0,8-17-142 0 0,2-1-1 0 0,-1 0 1 0 0,1 1-1 0 0,0 0 1 0 0,1-1-1 0 0,-1 1 1 0 0,2 0-1 0 0,-1 0 1 0 0,1 0-1 0 0,0 0 1 0 0,1-1-1 0 0,0 1 1 0 0,0 0-1 0 0,1 0 1 0 0,-1-1-1 0 0,2 1 1 0 0,-1-1 0 0 0,1 1-1 0 0,0-1 1 0 0,8 13-1 0 0,-10-19-99 0 0,1 0 0 0 0,-1 1 0 0 0,1-1 0 0 0,-1 0 1 0 0,1 0-1 0 0,-1 0 0 0 0,1 0 0 0 0,-1 0 0 0 0,1 0 0 0 0,0 0 0 0 0,-1-1 0 0 0,1 1 0 0 0,3 0 0 0 0,-2 0 84 0 0,8-1 64 0 0,15 0-119 0 0,-26 0-6 0 0,1-1-1 0 0,-1 1 1 0 0,0 0 0 0 0,1 0 0 0 0,-1 0-1 0 0,1-1 1 0 0,-1 1 0 0 0,0 0-1 0 0,1 0 1 0 0,-1-1 0 0 0,1 1-1 0 0,-1 0 1 0 0,0-1 0 0 0,0 1-1 0 0,1 0 1 0 0,-1-1 0 0 0,0 1 0 0 0,1 0-1 0 0,-1-1 1 0 0,0 1 0 0 0,0-1-1 0 0,1 0 1 0 0,0-1 88 0 0,4-6 44 0 0,2 1-1 0 0,-1 0 0 0 0,1 0 0 0 0,9-7 0 0 0,-10 9-61 0 0,0 0-1 0 0,0 0 0 0 0,-1-1 0 0 0,0 1 1 0 0,0-1-1 0 0,0 0 0 0 0,-1-1 1 0 0,0 1-1 0 0,4-9 0 0 0,10-15-86 0 0,-13 23 0 0 0,-1 1 0 0 0,0-1 0 0 0,0 0 0 0 0,3-9 0 0 0,9-22-34 0 0,-10 25 11 0 0,7-21 0 0 0,-8 17 36 0 0,-2 8 0 0 0,0 1 0 0 0,-1-1-1 0 0,2-14 1 0 0,0-146-13 0 0,-5 113 0 0 0,1 38-18 0 0,-2-1-1 0 0,0 1 0 0 0,-9-31 1 0 0,9 38-25 0 0,-3 3 32 0 0,1 2-2 0 0,-8 16-66 0 0,10-4 69 0 0,0 0 0 0 0,1 0 0 0 0,-1 0 0 0 0,1-1 0 0 0,0 1-1 0 0,1 0 1 0 0,-1 0 0 0 0,1 0 0 0 0,0 1 0 0 0,1-1 0 0 0,-1 0 0 0 0,3 8-1 0 0,1 34 11 0 0,-4-33 0 0 0,1 0 0 0 0,5 24 0 0 0,17 85 384 0 0,-16-85-367 0 0,-3-20 1 0 0,6 25 1 0 0,-5-27 200 0 0,0 0 0 0 0,-2 0 0 0 0,3 24 0 0 0,-5-30-171 0 0,-1 1 0 0 0,0 0 0 0 0,-1-1 0 0 0,0 1 0 0 0,0 0 0 0 0,-4 11 0 0 0,1-7 191 0 0,-1 24 0 0 0,-1 2 25 0 0,5-41-344 0 0,1-1 0 0 0,0 1 0 0 0,0 0 0 0 0,0 0 0 0 0,0 0 0 0 0,0 0 0 0 0,0 0 0 0 0,0 0 0 0 0,0 0 0 0 0,0 0 0 0 0,0 0 0 0 0,1 1 0 0 0,0-2-166 0 0,-1 1 0 0 0,0-1 0 0 0,0 0 0 0 0,1 0 0 0 0,-1 1 0 0 0,1-1 0 0 0,-1 0 0 0 0,0 0 0 0 0,1 0 0 0 0,-1 1 0 0 0,0-1 0 0 0,1 0 0 0 0,-1 0 0 0 0,1 0 0 0 0,-1 0-1 0 0,0 0 1 0 0,1 0 0 0 0,-1 0 0 0 0,1 0 0 0 0,-1 0 0 0 0,1 0 0 0 0,11 0-7060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5.5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1 456 0 0,'0'0'11969'0'0,"1"2"-11306"0"0,3 5-356 0 0,0 0 0 0 0,-1 1 0 0 0,0-1 0 0 0,0 1 0 0 0,-1 0 0 0 0,3 15 0 0 0,-3-2 397 0 0,0 32 1 0 0,-2-20-422 0 0,-5 117 805 0 0,3-126-1278 0 0,2 43 0 0 0,1-11 1280 0 0,-1-55-578 0 0,1-2-372 0 0,1-4-52 0 0,0 0 0 0 0,0 0-1 0 0,0 0 1 0 0,-1 0 0 0 0,1 0-1 0 0,-1 0 1 0 0,0-6 0 0 0,0 4 25 0 0,0 0 1 0 0,1 0 0 0 0,2-9-1 0 0,-2 10-64 0 0,0 0 1 0 0,-1 0-1 0 0,1 0 0 0 0,-1-9 0 0 0,-1 9 12 0 0,1 1 0 0 0,0 0 0 0 0,0 0 0 0 0,0 0-1 0 0,0 0 1 0 0,4-9 0 0 0,-2 8-32 0 0,4-7 12 0 0,0 0-1 0 0,1 0 1 0 0,1 0 0 0 0,11-12-1 0 0,-1-6-40 0 0,-13 24 0 0 0,-3 5 0 0 0,-1 0 0 0 0,0-1 0 0 0,-1 1 0 0 0,1-1 0 0 0,0 1 0 0 0,1-5 0 0 0,0 3-29 0 0,0 0 0 0 0,0-1-1 0 0,0 1 1 0 0,1 0-1 0 0,-1 1 1 0 0,7-6 0 0 0,-2 2 13 0 0,-6 5 196 0 0,-1 3-175 0 0,1-1 0 0 0,0 1 0 0 0,0 0 1 0 0,-1 0-1 0 0,1-1 0 0 0,-1 1 0 0 0,1 0 0 0 0,-1 0 0 0 0,1 1 0 0 0,-1-1 1 0 0,3 2-1 0 0,13 15 14 0 0,-12-10-19 0 0,0 0 0 0 0,0 0 0 0 0,-1 1 0 0 0,5 13 0 0 0,-9-19 0 0 0,1 0 0 0 0,0 1 0 0 0,-1-1 0 0 0,1 0 0 0 0,-1 7 0 0 0,0-6 0 0 0,0 0 0 0 0,0 0 0 0 0,0 0 0 0 0,1 0 0 0 0,1 5 0 0 0,5 13 0 0 0,1 0 0 0 0,1 0 0 0 0,11 20 0 0 0,-13-25 0 0 0,-6-14 0 0 0,0 0 0 0 0,1 1 0 0 0,-1-1 0 0 0,1-1 0 0 0,2 6 0 0 0,0-4 13 0 0,-3-3-20 0 0,0 0 1 0 0,0 0 0 0 0,0 0 0 0 0,0 0 0 0 0,0 0 0 0 0,0 0 0 0 0,-1 0 0 0 0,1 1 0 0 0,0-1-1 0 0,-1 0 1 0 0,1 1 0 0 0,-1-1 0 0 0,1 2 0 0 0,0-1-378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6.2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267 65 1376 0 0,'-1'-5'1100'0'0,"-2"1"-500"0"0,1-1-1 0 0,-1 1 1 0 0,0-1-1 0 0,0 1 1 0 0,0 0 0 0 0,-1 0-1 0 0,1 0 1 0 0,-1 1 0 0 0,0-1-1 0 0,0 1 1 0 0,0 0-1 0 0,0 0 1 0 0,-1 1 0 0 0,-5-4-1 0 0,7 6-420 0 0,1-1-1 0 0,-1 1 1 0 0,0 0-1 0 0,1-1 1 0 0,-1 1-1 0 0,0 0 1 0 0,1 1-1 0 0,-1-1 1 0 0,1 0-1 0 0,-1 1 1 0 0,0 0-1 0 0,1-1 1 0 0,-1 1-1 0 0,1 0 1 0 0,-1 0-1 0 0,-3 3 1 0 0,2-2 26 0 0,-4 2-78 0 0,0 1-1 0 0,0 0 1 0 0,0 1-1 0 0,-9 8 1 0 0,5-3 243 0 0,9-9-253 0 0,1 1 0 0 0,0-1 0 0 0,-1 1-1 0 0,1 0 1 0 0,0 0 0 0 0,1 0 0 0 0,-4 5 0 0 0,-3 8 232 0 0,-4 3-215 0 0,2 1 0 0 0,0 0 1 0 0,-13 41-1 0 0,22-56-173 0 0,-2 2 70 0 0,1 0 0 0 0,1 0 0 0 0,-1 1 0 0 0,1-1 0 0 0,1 0 0 0 0,-1 1 0 0 0,1-1 0 0 0,1 1 0 0 0,-1-1 0 0 0,1 0 0 0 0,0 1 0 0 0,5 12 0 0 0,-6-19-17 0 0,0 0 0 0 0,1 0 0 0 0,-1 1 0 0 0,1-1 0 0 0,-1 0 0 0 0,1 0-1 0 0,0 0 1 0 0,-1 0 0 0 0,1 0 0 0 0,0 0 0 0 0,0 0 0 0 0,-1-1 0 0 0,1 1 0 0 0,0 0 0 0 0,0 0 0 0 0,0 0-1 0 0,0-1 1 0 0,0 1 0 0 0,2 0 0 0 0,-1 0 28 0 0,0-1 0 0 0,1 1 0 0 0,-1-1-1 0 0,0 1 1 0 0,0-1 0 0 0,1 0 0 0 0,-1 0 0 0 0,0 0 0 0 0,0 0-1 0 0,3-1 1 0 0,5-1 142 0 0,0-1 0 0 0,1 0 0 0 0,15-8 0 0 0,-19 8-165 0 0,-1 0-19 0 0,1-1 0 0 0,-1-1 0 0 0,1 1 0 0 0,-1-1 0 0 0,0 0 0 0 0,-1 0 0 0 0,8-9 0 0 0,9-8 0 0 0,-14 14 0 0 0,-1 1 0 0 0,10-15 0 0 0,6-7 0 0 0,-18 23 0 0 0,0-1 0 0 0,0 1 0 0 0,-1-1 0 0 0,1 0 0 0 0,-2 0 0 0 0,1-1 0 0 0,-1 1 0 0 0,0-1 0 0 0,0 0 0 0 0,1-9 0 0 0,-4 11 0 0 0,-3 7 0 0 0,-4 8 0 0 0,6-8 0 0 0,-1 3 0 0 0,-1 0 0 0 0,1 0 0 0 0,0 0 0 0 0,0 1 0 0 0,1-1 0 0 0,-1 0 0 0 0,0 6 0 0 0,-3 7 0 0 0,3-9 0 0 0,-1 0 0 0 0,2 1 0 0 0,-1-1 0 0 0,0 11 0 0 0,2-16 0 0 0,1 1 0 0 0,-1-1 0 0 0,0 0 0 0 0,1 0 0 0 0,0 0 0 0 0,-1 0 0 0 0,1 0 0 0 0,0 0 0 0 0,1 0 0 0 0,-1-1 0 0 0,0 1 0 0 0,1 0 0 0 0,0-1 0 0 0,0 1 0 0 0,3 4 0 0 0,-1-3 0 0 0,-3-3 0 0 0,0 1 0 0 0,0-1 0 0 0,0 0 0 0 0,1 1 0 0 0,-1-1 0 0 0,0 0 0 0 0,1 0 0 0 0,-1 0 0 0 0,1 0 0 0 0,0 0 0 0 0,-1 0 0 0 0,1 0 0 0 0,0 0 0 0 0,-1 0 0 0 0,1-1 0 0 0,0 1 0 0 0,0-1 0 0 0,0 0 0 0 0,-1 1 0 0 0,4-1 0 0 0,7 0 0 0 0,-1 0 0 0 0,1-1 0 0 0,-1 0 0 0 0,1-1 0 0 0,-1 0 0 0 0,0-1 0 0 0,1 0 0 0 0,18-9 0 0 0,54-32-1396 0 0,-55 28-207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7.0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47 1 7424 0 0,'0'0'9038'0'0,"1"2"-8405"0"0,-1 4-442 0 0,1 0 0 0 0,-1-1 0 0 0,0 1 0 0 0,-1 0 0 0 0,1-1 0 0 0,-1 1 0 0 0,0-1-1 0 0,0 1 1 0 0,-3 6 0 0 0,-3 21 223 0 0,2-9-403 0 0,0 8 62 0 0,5-28-8 0 0,0 5 194 0 0,0 0 1 0 0,0-1-1 0 0,-1 1 0 0 0,-4 17 0 0 0,3-18-115 0 0,1 1-1 0 0,-1 17 1 0 0,1-17-85 0 0,1 1 0 0 0,-5 16 0 0 0,4-19-68 0 0,-1-1 0 0 0,1 1 0 0 0,0 0 0 0 0,0 0 0 0 0,1-1 0 0 0,0 14-1 0 0,1 8 13 0 0,-1-28 14 0 0,1 0-16 0 0,0-1 1 0 0,0 1-1 0 0,0 0 1 0 0,0 0 0 0 0,-1-1-1 0 0,1 1 1 0 0,0-1-1 0 0,0 1 1 0 0,0-1 0 0 0,-1 1-1 0 0,1-1 1 0 0,0 1-1 0 0,-1-1 1 0 0,1 0 0 0 0,-1 1-1 0 0,1-1 1 0 0,0 0-1 0 0,-1 0 1 0 0,1 1 0 0 0,-1-1-1 0 0,0 0 1 0 0,1-1-1 0 0,7-10-1 0 0,-4 7 0 0 0,-1 0 0 0 0,0 0 0 0 0,0-1 0 0 0,0 1 0 0 0,2-7 0 0 0,5-19 0 0 0,-8 22 0 0 0,1 1 0 0 0,0-1 0 0 0,5-8 0 0 0,-6 13 0 0 0,-1 0 0 0 0,1 0 0 0 0,-1 0 0 0 0,0-1 0 0 0,0 1 0 0 0,0 0 0 0 0,-1-1 0 0 0,1-6 0 0 0,1-13 0 0 0,-1 11 19 0 0,0 9 4 0 0,-1 1 1 0 0,0-1 0 0 0,1 0 0 0 0,0 1 0 0 0,1-6 0 0 0,4-3 81 0 0,1 0 0 0 0,0 1 1 0 0,16-20-1 0 0,0-1-441 0 0,-23 31 325 0 0,1-1-1 0 0,0 1 1 0 0,0 0 0 0 0,0 0 0 0 0,0 0-1 0 0,1 0 1 0 0,-1 0 0 0 0,0 0-1 0 0,0 0 1 0 0,3-1 0 0 0,-3 1 7 0 0,1 1 1 0 0,-1-1-1 0 0,0 0 1 0 0,0 0-1 0 0,0 0 1 0 0,0 0-1 0 0,0 0 0 0 0,0 0 1 0 0,0 0-1 0 0,0 0 1 0 0,1-2-1 0 0,7-8 60 0 0,-4 11 127 0 0,-4 1-28 0 0,1-2-47 0 0,0 1 1 0 0,0 0 0 0 0,0 0-1 0 0,0-1 1 0 0,-1 1 0 0 0,1 0-1 0 0,0 1 1 0 0,0-1 0 0 0,2 1-1 0 0,-4-1-112 0 0,0 0 0 0 0,1 0-1 0 0,-1 0 1 0 0,0 0 0 0 0,0 0 0 0 0,0 0-1 0 0,0 0 1 0 0,0 0 0 0 0,1 0-1 0 0,-1 0 1 0 0,0 0 0 0 0,0 0 0 0 0,0 0-1 0 0,0 0 1 0 0,0 1 0 0 0,1-1-1 0 0,-1 0 1 0 0,0 0 0 0 0,0 0 0 0 0,0 0-1 0 0,0 0 1 0 0,0 0 0 0 0,0 1 0 0 0,0-1-1 0 0,0 0 1 0 0,1 0 0 0 0,-1 0-1 0 0,0 0 1 0 0,0 0 0 0 0,0 1 0 0 0,0-1-1 0 0,0 0 1 0 0,11 20 193 0 0,-9-17-162 0 0,0 0 1 0 0,0 0-1 0 0,-1 0 0 0 0,1 0 1 0 0,0 0-1 0 0,-1 1 1 0 0,0-1-1 0 0,0 1 0 0 0,0-1 1 0 0,0 1-1 0 0,0 3 0 0 0,-1 15-202 0 0,3 25 0 0 0,-3-38 221 0 0,0-1 1 0 0,-1 1 0 0 0,0-1 0 0 0,0 1-1 0 0,-1-1 1 0 0,-3 10 0 0 0,-4 27 88 0 0,8-39-193 0 0,1-1-1 0 0,0 1 1 0 0,2 9 0 0 0,0 20-147 0 0,-2-34 241 0 0,12-2 154 0 0,-9 0-183 0 0,0-1 0 0 0,0 1 1 0 0,-1 0-1 0 0,1-1 0 0 0,0 0 0 0 0,-1 0 0 0 0,0 0 0 0 0,1 0 0 0 0,-1 0 0 0 0,0 0 0 0 0,0-1 1 0 0,0 1-1 0 0,2-4 0 0 0,1-3 27 0 0,-1 0 0 0 0,7-16 0 0 0,1-3-8 0 0,16-40-26 0 0,-23 56 0 0 0,23-41 0 0 0,-27 50 0 0 0,1 1 0 0 0,-1-1 0 0 0,1 1 0 0 0,0 0 0 0 0,0-1 0 0 0,2-1 0 0 0,10-13 0 0 0,-14 13 3 0 0,6-2-7 0 0,8-8-8 0 0,-13 13-52 0 0,0 3-4 0 0,1 4 62 0 0,0 0-1 0 0,0 0 1 0 0,0 0-1 0 0,-1 0 1 0 0,1 0-1 0 0,-1 0 1 0 0,-1 0 0 0 0,1 0-1 0 0,-1 1 1 0 0,-1 11-1 0 0,-1 1 33 0 0,2 1-1 0 0,2 26 0 0 0,1 6 43 0 0,-3-46-60 0 0,1 0-1 0 0,0 1 1 0 0,0-1 0 0 0,0 0-1 0 0,1 0 1 0 0,-1 0 0 0 0,2 0-1 0 0,-1 0 1 0 0,6 10-1 0 0,10 24-169 0 0,-17-39 77 0 0,-1 0 0 0 0,0-1 1 0 0,1 0-1 0 0,-1 1 0 0 0,1-1 1 0 0,-1 1-1 0 0,0-1 0 0 0,1 1 0 0 0,-1-1 1 0 0,1 0-1 0 0,-1 1 0 0 0,1-1 1 0 0,-1 0-1 0 0,1 0 0 0 0,0 1 1 0 0,-1-1-1 0 0,1 0 0 0 0,-1 0 1 0 0,1 0-1 0 0,0 0 0 0 0,-1 0-90 0 0,2 1-1017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17.7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0 279 10336 0 0,'0'0'3809'0'0,"2"2"-2921"0"0,17 10 84 0 0,-17-11-587 0 0,0 0-40 0 0,1 0-297 0 0,-1 0 0 0 0,1 0 0 0 0,0 0 0 0 0,-1-1 0 0 0,1 1 0 0 0,0-1 0 0 0,0 1 0 0 0,-1-1-1 0 0,1 0 1 0 0,0 0 0 0 0,0 0 0 0 0,0-1 0 0 0,-1 1 0 0 0,1-1 0 0 0,0 1 0 0 0,0-1 0 0 0,-1 0-1 0 0,1 0 1 0 0,-1 0 0 0 0,1 0 0 0 0,3-3 0 0 0,5-4 303 0 0,0 0-1 0 0,-1 0 1 0 0,15-15-1 0 0,-4 3-126 0 0,-17 17-224 0 0,-1 0 0 0 0,1-1 0 0 0,-1 1 0 0 0,0-1 0 0 0,0 0 0 0 0,-1 0 0 0 0,1 0 0 0 0,2-5 0 0 0,9-15 0 0 0,-12 21 0 0 0,0 1 0 0 0,0-1 0 0 0,0 0 0 0 0,0 0 0 0 0,-1 0 0 0 0,1 0 0 0 0,-1 0 0 0 0,0 0 0 0 0,0 0 0 0 0,0-1 0 0 0,0-3 0 0 0,6-24 38 0 0,-5 26-15 0 0,-1 1 0 0 0,1-1 0 0 0,-1 1 0 0 0,-1-1 0 0 0,1 1 0 0 0,-1-1 0 0 0,1 0 0 0 0,-1 1 0 0 0,-1-8 0 0 0,0 3 165 0 0,1 8-157 0 0,0 1-1 0 0,0-1 1 0 0,0 0-1 0 0,0 0 1 0 0,-1 1 0 0 0,1-1-1 0 0,0 0 1 0 0,0 1-1 0 0,0-1 1 0 0,-1 0 0 0 0,1 1-1 0 0,0-1 1 0 0,0 1-1 0 0,-1-1 1 0 0,0 0 0 0 0,0-1-1 0 0,-1 1 0 0 0,0 0 0 0 0,0 0 0 0 0,1 0 0 0 0,-1 0 0 0 0,0 0 0 0 0,0 0 0 0 0,-4 0 0 0 0,1-2-30 0 0,-8-1 0 0 0,10 5 0 0 0,1-1 0 0 0,-1 0 0 0 0,0 1 0 0 0,1 0 0 0 0,-1-1 0 0 0,1 1 0 0 0,-6 2 0 0 0,2 0 53 0 0,0 1-1 0 0,-1-1 1 0 0,1 1-1 0 0,1 0 1 0 0,-1 1-1 0 0,0-1 1 0 0,1 1-1 0 0,0 0 1 0 0,0 0-1 0 0,-5 8 1 0 0,-4 3 153 0 0,-4 7-247 0 0,12-12 51 0 0,1 0-1 0 0,0 0 1 0 0,1 0-1 0 0,0 1 1 0 0,1 0-1 0 0,1 0 1 0 0,-1 0 0 0 0,2 0-1 0 0,0 0 1 0 0,0 15-1 0 0,1-19-9 0 0,0 0 0 0 0,0 0 0 0 0,0-1 0 0 0,1 1 0 0 0,0 0 0 0 0,1-1 0 0 0,0 1 0 0 0,0-1 0 0 0,0 1 0 0 0,6 10 0 0 0,3 3 0 0 0,-6-11 0 0 0,0 0 0 0 0,11 15 0 0 0,-14-22 0 0 0,-1-1 0 0 0,1 0 0 0 0,0 0 0 0 0,0-1 0 0 0,0 1 0 0 0,0 0 0 0 0,0-1 0 0 0,0 1 0 0 0,0-1 0 0 0,1 1 0 0 0,-1-1 0 0 0,0 0 0 0 0,1 0 0 0 0,-1 0 0 0 0,1 0 0 0 0,3 0 0 0 0,8 0 4 0 0,0-2-1 0 0,-1 1 0 0 0,1-2 0 0 0,0 1 1 0 0,-1-2-1 0 0,0 0 0 0 0,1-1 1 0 0,-1 0-1 0 0,0 0 0 0 0,14-9 0 0 0,-13 6 217 0 0,26-20 0 0 0,-12 8 8 0 0,-9 7-197 0 0,-1 0-1 0 0,0-1 1 0 0,0-1-1 0 0,-2-1 1 0 0,0 0-1 0 0,15-19 1 0 0,-21 21-589 0 0,-1 0 1 0 0,0-1 0 0 0,-1 0-1 0 0,11-25 1 0 0,-8 14-4349 0 0,0 0-1438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6.3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190 114 3224 0 0,'0'0'423'0'0,"1"0"1041"0"0,6 0-1170 0 0,-3-1 3687 0 0,4-2-3122 0 0,-6 3 769 0 0,0-2-999 0 0,12-15 467 0 0,-13 15-114 0 0,3-8-130 0 0,-3 8-768 0 0,0 0 0 0 0,-1 0 0 0 0,1 0 0 0 0,-1 0 0 0 0,1 0 0 0 0,-1 0 0 0 0,0 0 1 0 0,0 0-1 0 0,1 0 0 0 0,-2-1 0 0 0,1 1 0 0 0,0 0 0 0 0,0 0 0 0 0,-1 0 1 0 0,1 0-1 0 0,-1 0 0 0 0,-1-2 0 0 0,-2-20 929 0 0,-7 19-482 0 0,7 3-451 0 0,0 0 0 0 0,1 1 0 0 0,-1 0 0 0 0,0 0 0 0 0,0 0 0 0 0,0 0 0 0 0,0 0 0 0 0,0 1 0 0 0,0 0 0 0 0,0 0 0 0 0,0 0 0 0 0,0 0 0 0 0,0 1 0 0 0,0-1 0 0 0,0 1 0 0 0,0 0 0 0 0,0 0 0 0 0,0 0 0 0 0,-5 4 0 0 0,-2-1-19 0 0,8-2-49 0 0,-1-1 0 0 0,1 0 0 0 0,0 1 0 0 0,0-1 0 0 0,0 1 0 0 0,0 0 0 0 0,1 0-1 0 0,-1 0 1 0 0,0 1 0 0 0,1-1 0 0 0,-1 1 0 0 0,-2 3 0 0 0,-11 16 17 0 0,8-13-11 0 0,1 0-1 0 0,1 0 1 0 0,0 1 0 0 0,-8 16-1 0 0,9-12 14 0 0,0 1 0 0 0,1-1-1 0 0,0 1 1 0 0,1 1 0 0 0,1-1-1 0 0,0 0 1 0 0,1 24 0 0 0,2-18 4 0 0,0 0 1 0 0,0 0 0 0 0,10 36-1 0 0,-8-44 56 0 0,1-1 0 0 0,0-1-1 0 0,1 1 1 0 0,1 0 0 0 0,-1-1-1 0 0,2 0 1 0 0,12 16 0 0 0,-17-25-55 0 0,0 1 1 0 0,0-1 0 0 0,0 1-1 0 0,1-1 1 0 0,0 0 0 0 0,-1 0-1 0 0,1 0 1 0 0,0 0 0 0 0,0-1-1 0 0,0 1 1 0 0,0-1 0 0 0,0 0-1 0 0,0 1 1 0 0,0-2 0 0 0,0 1-1 0 0,5 1 1 0 0,-2-2-15 0 0,-1 0 1 0 0,1 0-1 0 0,0 0 1 0 0,0-1-1 0 0,-1 1 1 0 0,1-2-1 0 0,0 1 1 0 0,9-4-1 0 0,3-3 13 0 0,1-1-1 0 0,-1 0 1 0 0,0-2 0 0 0,18-13-1 0 0,-21 13-14 0 0,87-67 152 0 0,-12-11-186 0 0,-77 74-108 0 0,-11 12 7 0 0,-5 11 76 0 0,-1 1 34 0 0,0 1 1 0 0,1 0-1 0 0,1 0 1 0 0,0-1-1 0 0,0 1 1 0 0,1 1 0 0 0,0-1-1 0 0,1 0 1 0 0,0 0-1 0 0,0 0 1 0 0,3 14-1 0 0,-1-10 37 0 0,1 1 1 0 0,0-1-1 0 0,1 0 0 0 0,0 0 0 0 0,8 14 0 0 0,-10-23-18 0 0,1 1 0 0 0,0-1 1 0 0,1 0-1 0 0,-1 0 0 0 0,1-1 0 0 0,0 1 0 0 0,0-1 0 0 0,1 0 0 0 0,-1 0 0 0 0,1 0 0 0 0,0-1 0 0 0,0 1 0 0 0,0-1 0 0 0,11 5 0 0 0,-8-5 28 0 0,0 0-1 0 0,0-1 0 0 0,1 0 0 0 0,-1 0 1 0 0,1-1-1 0 0,0 0 0 0 0,-1-1 1 0 0,10 0-1 0 0,0-1 138 0 0,-1-1-1 0 0,34-9 1 0 0,-40 7-116 0 0,0 0-1 0 0,0 0 0 0 0,-1-1 0 0 0,1 0 1 0 0,16-13-1 0 0,-9 5-55 0 0,-1 0 0 0 0,18-19 0 0 0,-16 11 20 0 0,28-39-1 0 0,-42 52-55 0 0,0 1-1 0 0,-1-1 1 0 0,0-1-1 0 0,0 1 1 0 0,0-1-1 0 0,-1 1 1 0 0,-1-1-1 0 0,1 0 1 0 0,-2 0 0 0 0,1 0-1 0 0,-1 0 1 0 0,0 0-1 0 0,-1-1 1 0 0,0 1-1 0 0,-1 0 1 0 0,0 0-1 0 0,0 0 1 0 0,-3-10-1 0 0,3 17 30 0 0,0 0 0 0 0,0 0 0 0 0,0-1 0 0 0,0 1 0 0 0,0 0 0 0 0,-1 0 0 0 0,1 0 0 0 0,-1 1 0 0 0,1-1 0 0 0,-1 0 0 0 0,0 1 0 0 0,1-1 0 0 0,-1 1 0 0 0,0-1 0 0 0,0 1 0 0 0,0 0 0 0 0,0 0 0 0 0,-1-1 0 0 0,1 2 0 0 0,0-1 0 0 0,0 0 0 0 0,-1 0 0 0 0,-1 0 0 0 0,-7-1 0 0 0,-1 1 0 0 0,1 0 0 0 0,-18 1 0 0 0,19 0 0 0 0,-13 0 156 0 0,1 1-1 0 0,0 1 1 0 0,0 1-1 0 0,-27 7 1 0 0,-88 32 797 0 0,109-31-1130 0 0,0 1-1 0 0,-45 27 1 0 0,67-35-92 0 0,0 0 1 0 0,0 1-1 0 0,0 0 1 0 0,1 0-1 0 0,0 0 1 0 0,-9 11-1 0 0,14-15 207 0 0,0 0-1 0 0,-1 1 1 0 0,1-1-1 0 0,-1 0 1 0 0,1 0-1 0 0,0 0 1 0 0,0 0 0 0 0,0 0-1 0 0,0 1 1 0 0,0 1-1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7.5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0 620 920 0 0,'0'0'8666'0'0,"12"-1"-6279"0"0,1-5-1306 0 0,-1 0 0 0 0,16-5 0 0 0,-16 7-557 0 0,0-1-1 0 0,-1 0 0 0 0,21-13 0 0 0,-4-1 110 0 0,-2 2-6 0 0,25-24-1 0 0,-44 35-584 0 0,0 0 0 0 0,-1-1 0 0 0,1 0 0 0 0,-2-1 0 0 0,1 1 0 0 0,-1-1 0 0 0,0 0 0 0 0,4-10 0 0 0,13-23-100 0 0,-17 32 85 0 0,0 0 1 0 0,0 0 0 0 0,-1 0 0 0 0,4-13 0 0 0,21-67 221 0 0,-26 78-254 0 0,-1 0 0 0 0,0 0 0 0 0,1-14 0 0 0,4-21-53 0 0,-6 41 25 0 0,0-1 0 0 0,-1 0 1 0 0,1 0-1 0 0,-1 0 0 0 0,-1 0 1 0 0,1 1-1 0 0,-1-1 0 0 0,-2-9 1 0 0,-2-8-20 0 0,6 19 52 0 0,-2-1 0 0 0,-9-8 0 0 0,0 2 0 0 0,3 9 0 0 0,-3 4 0 0 0,9 0 0 0 0,0-1 0 0 0,0 1 0 0 0,0 0 0 0 0,0-1 0 0 0,1 1 0 0 0,-1 0 0 0 0,0 0 0 0 0,1-1 0 0 0,-1 3 0 0 0,-3 9 0 0 0,-4 1 26 0 0,2 0-1 0 0,0 0 0 0 0,0 0 1 0 0,1 1-1 0 0,-2 15 0 0 0,-81 286 895 0 0,70-238-902 0 0,7-23 50 0 0,-8 13 212 0 0,-10 50 250 0 0,22-82-734 0 0,-21 69-1 0 0,24-90 70 0 0,4-14 141 0 0,0 1 0 0 0,-1 0 0 0 0,1 0 0 0 0,-1 0 0 0 0,1 0 0 0 0,-1-1 0 0 0,0 1 0 0 0,1 0 0 0 0,-1-1 0 0 0,0 1 0 0 0,0-1 0 0 0,0 1 0 0 0,0-1 0 0 0,0 1 0 0 0,-2 1 0 0 0,1-2 153 0 0,1 0-270 0 0,-12 5-383 0 0,12-6 372 0 0,0 0 1 0 0,1 0 0 0 0,-1 0-1 0 0,1 0 1 0 0,-1-1 0 0 0,1 1-1 0 0,-1 0 1 0 0,0 0 0 0 0,1 0-1 0 0,-1 0 1 0 0,1-1 0 0 0,-1 1-1 0 0,1 0 1 0 0,-1-1 0 0 0,1 1-1 0 0,-1 0 1 0 0,1-1 0 0 0,0 1-1 0 0,-1 0 1 0 0,1-1 0 0 0,-1 1-1 0 0,1-1 1 0 0,-6-4-6329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7.8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33 11976 0 0,'0'0'1082'0'0,"0"-1"-890"0"0,0 0-62 0 0,0 0-1 0 0,0 0 1 0 0,0 0-1 0 0,1 1 1 0 0,-1-1-1 0 0,0 0 1 0 0,0 0-1 0 0,0 1 0 0 0,1-1 1 0 0,-1 0-1 0 0,1 1 1 0 0,-1-1-1 0 0,0 0 1 0 0,1 1-1 0 0,-1-1 1 0 0,1 0-1 0 0,-1 1 1 0 0,1-1-1 0 0,-1 1 1 0 0,1-1-1 0 0,0 1 1 0 0,-1-1-1 0 0,1 1 0 0 0,0-1 1 0 0,-1 1-1 0 0,1 0 1 0 0,0-1-1 0 0,0 1 1 0 0,-1 0-1 0 0,1 0 1 0 0,0 0-1 0 0,1-1 1 0 0,-1 1-116 0 0,4-2 230 0 0,0 0 0 0 0,0 0 0 0 0,0 0 0 0 0,0 1 1 0 0,0 0-1 0 0,0 0 0 0 0,1 0 0 0 0,-1 1 0 0 0,0 0 0 0 0,0 0 0 0 0,1 0 1 0 0,-1 0-1 0 0,0 1 0 0 0,0 0 0 0 0,0 0 0 0 0,9 3 0 0 0,56 7 210 0 0,8-2-366 0 0,-64-8-486 0 0,27 0 0 0 0,-20-2 19 0 0,-1 1-84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8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27 443 456 0 0,'4'1'677'0'0,"1"0"-1"0"0,0-1 1 0 0,-1 1-1 0 0,1-1 1 0 0,0 0-1 0 0,-1 0 1 0 0,1 0 0 0 0,0-1-1 0 0,-1 0 1 0 0,1 0-1 0 0,-1 0 1 0 0,1 0 0 0 0,-1-1-1 0 0,1 1 1 0 0,-1-1-1 0 0,0 0 1 0 0,0-1-1 0 0,0 1 1 0 0,7-6 0 0 0,11-7 1010 0 0,-18 13-1410 0 0,0 0 0 0 0,0-1 1 0 0,0 1-1 0 0,-1-1 0 0 0,6-5 0 0 0,0-1 0 0 0,0-1 1 0 0,-1-1-1 0 0,0 0 0 0 0,-1 0 1 0 0,0 0-1 0 0,6-13 0 0 0,-2 2-136 0 0,-7 15-102 0 0,-1-1 0 0 0,0 1 0 0 0,3-10-1 0 0,0-4 0 0 0,0 0-1 0 0,-2-1 0 0 0,-1 0 1 0 0,1-30-1 0 0,-4 51-38 0 0,0-6-31 0 0,1-1 0 0 0,-2 1-1 0 0,1-1 1 0 0,-1 0 0 0 0,0 1 0 0 0,-1 0 0 0 0,0-1 0 0 0,-4-10-1 0 0,2 9 33 0 0,4 9 0 0 0,0-1 0 0 0,0 0 0 0 0,0 1 0 0 0,-1-1 0 0 0,1 1 0 0 0,0-1 0 0 0,-1 0 0 0 0,1 1 0 0 0,0-1 0 0 0,-1 1 0 0 0,1-1 0 0 0,0 1 0 0 0,-1-1 0 0 0,1 1 0 0 0,-1 0 0 0 0,1-1 0 0 0,-1 1 0 0 0,1 0 0 0 0,-1-1 0 0 0,0 1 0 0 0,1 0 0 0 0,-1-1 0 0 0,1 1 0 0 0,-1 0 0 0 0,0 0 0 0 0,1 0 0 0 0,-1 0 0 0 0,1 0 0 0 0,-1-1 0 0 0,0 1 0 0 0,1 0 0 0 0,-1 0 0 0 0,0 0 0 0 0,1 1 0 0 0,-1-1 0 0 0,1 0 0 0 0,-1 0 0 0 0,0 0 0 0 0,1 0 0 0 0,-1 1 0 0 0,0-1 0 0 0,-1 1 0 0 0,-1 0 24 0 0,1-1 0 0 0,-1 1 0 0 0,1 0 0 0 0,-1 0 0 0 0,1 1 0 0 0,0-1 0 0 0,0 0-1 0 0,-1 1 1 0 0,1-1 0 0 0,0 1 0 0 0,0 0 0 0 0,1 0 0 0 0,-1 0 0 0 0,-2 3 0 0 0,-3 4 169 0 0,1 1 1 0 0,-6 10-1 0 0,4-5-66 0 0,-1 3 6 0 0,1 1-1 0 0,0 1 1 0 0,1 0 0 0 0,-8 38 0 0 0,2-5 49 0 0,-49 190 382 0 0,39-123-425 0 0,8-33 552 0 0,-1 2 59 0 0,15-75-2657 0 0,1-8 185 0 0,0-11 425 0 0,0-5-338 0 0,0 0-11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8.7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 7368 0 0,'0'0'9781'0'0,"3"0"-8740"0"0,18 0 120 0 0,179-7 2350 0 0,-186 6-3481 0 0,-3 0-521 0 0,-1 0-1 0 0,15-3 1 0 0,-8-2-376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4.7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73 145 456 0 0,'-5'-2'9316'0'0,"-1"-1"-8904"0"0,5 2-312 0 0,0 0 1 0 0,0 0 0 0 0,0-1 0 0 0,0 1-1 0 0,0 0 1 0 0,0-1 0 0 0,1 1 0 0 0,-2-3-1 0 0,1 2 930 0 0,0 2-920 0 0,0 0 1 0 0,-1-1-1 0 0,1 1 1 0 0,0-1 0 0 0,0 1-1 0 0,-1-1 1 0 0,1 1-1 0 0,0-1 1 0 0,0 0 0 0 0,0 1-1 0 0,0-1 1 0 0,0 0-1 0 0,-1-1 1 0 0,1 1 21 0 0,0 0 0 0 0,0 0 0 0 0,0 0 1 0 0,0 1-1 0 0,0-1 0 0 0,0 0 0 0 0,-1 1 0 0 0,1-1 0 0 0,0 0 1 0 0,0 1-1 0 0,0 0 0 0 0,-1-1 0 0 0,-1 1 0 0 0,-1-11 678 0 0,0 4-73 0 0,2 5-451 0 0,1 1 0 0 0,0-1 0 0 0,0 1 0 0 0,1-1 0 0 0,-1 0 0 0 0,0 0 0 0 0,1 0 0 0 0,-1-1 0 0 0,1 2-274 0 0,0 1 0 0 0,0 0 0 0 0,0 0 0 0 0,0 0 0 0 0,0-1 0 0 0,0 1 0 0 0,0 0-1 0 0,0 0 1 0 0,0 0 0 0 0,0-1 0 0 0,0 1 0 0 0,1 0 0 0 0,-1 0 0 0 0,0 0 0 0 0,0 0-1 0 0,0-1 1 0 0,0 1 0 0 0,0 0 0 0 0,1 0 0 0 0,-1 0 0 0 0,0 0 0 0 0,0 0 0 0 0,0-1 0 0 0,1 1-1 0 0,-1 0 1 0 0,0 0 0 0 0,0 0 0 0 0,0 0 0 0 0,1 0 0 0 0,-1 0 0 0 0,0 0 0 0 0,1 0 4 0 0,-1 0 0 0 0,1 0 0 0 0,-1-1 0 0 0,1 1 0 0 0,-1 0 1 0 0,0 0-1 0 0,1 0 0 0 0,-1-1 0 0 0,1 1 0 0 0,-1 0 0 0 0,0-1 0 0 0,1 1 1 0 0,-1 0-1 0 0,0-1 0 0 0,1 1 0 0 0,-1 0 0 0 0,0-1 0 0 0,0 1 1 0 0,1-1-1 0 0,-1 1 0 0 0,0 0 0 0 0,0-1 0 0 0,1 0 0 0 0,0-2 54 0 0,-1 1 0 0 0,2 0 0 0 0,-1-1 0 0 0,0 1-1 0 0,0 0 1 0 0,1 0 0 0 0,-1 0 0 0 0,1 0 0 0 0,0 0 0 0 0,1-2-1 0 0,13-7 133 0 0,-11 8-208 0 0,0 1 0 0 0,0-1-1 0 0,0 1 1 0 0,0 0 0 0 0,1 0 0 0 0,-1 1 0 0 0,11-2 0 0 0,0 1-54 0 0,24 2-1 0 0,-25 0 53 0 0,-12 0 8 0 0,-1 0 0 0 0,1 1-1 0 0,0 0 1 0 0,0 0 0 0 0,-1 0-1 0 0,1 0 1 0 0,0 0 0 0 0,-1 0-1 0 0,4 3 1 0 0,12 5 19 0 0,-18-9-12 0 0,1 0 0 0 0,-1 1 0 0 0,1-1 0 0 0,0 1 0 0 0,-1-1 0 0 0,0 1 0 0 0,1-1 0 0 0,-1 1-1 0 0,1 0 1 0 0,-1-1 0 0 0,0 1 0 0 0,1 0 0 0 0,-1-1 0 0 0,0 1 0 0 0,1 0 0 0 0,-1-1 0 0 0,0 1 0 0 0,0 0 0 0 0,0 1-1 0 0,1 0 15 0 0,6 33 52 0 0,-5-22-89 0 0,-1-8 12 0 0,-1-1-1 0 0,0 0 0 0 0,0 1 1 0 0,-1-1-1 0 0,1 1 0 0 0,-1-1 1 0 0,0 0-1 0 0,0 1 1 0 0,-2 4-1 0 0,-18 38-27 0 0,17-38 30 0 0,-1 1 15 0 0,-1 0-1 0 0,-1 0 0 0 0,1-1 0 0 0,-12 13 0 0 0,2-4-1 0 0,5-8-2547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9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1 208 456 0 0,'0'0'19389'0'0,"2"2"-18883"0"0,1 0-421 0 0,0 1 0 0 0,0-1 0 0 0,0 0 0 0 0,1 0 0 0 0,0 0 0 0 0,-1 0-1 0 0,1-1 1 0 0,0 1 0 0 0,-1-1 0 0 0,1 0 0 0 0,0 0 0 0 0,0-1 0 0 0,0 1-1 0 0,6-1 1 0 0,7 0 310 0 0,35-3 0 0 0,-44 2-168 0 0,1-1-134 0 0,1 0 0 0 0,-1 0-1 0 0,15-6 1 0 0,7-2 38 0 0,-16 6-63 0 0,-7 3-39 0 0,0-1 0 0 0,0 0 0 0 0,-1 0 1 0 0,1-1-1 0 0,0 0 0 0 0,8-6 0 0 0,4-2 16 0 0,-17 10-40 0 0,0 0 0 0 0,0 0 0 0 0,0-1 0 0 0,-1 1 1 0 0,1-1-1 0 0,-1 0 0 0 0,1 0 0 0 0,-1 0 0 0 0,1 0 1 0 0,-1 0-1 0 0,0 0 0 0 0,3-5 0 0 0,6-9 8 0 0,-9 13-10 0 0,0 1 0 0 0,-1-1 0 0 0,1 0 1 0 0,0 0-1 0 0,-1 0 0 0 0,1 0 0 0 0,-1 0 1 0 0,0 0-1 0 0,0 0 0 0 0,0 0 1 0 0,-1 0-1 0 0,1-1 0 0 0,-1 1 0 0 0,1-5 1 0 0,-1-28-199 0 0,-1 34 159 0 0,0 1 0 0 0,1-1 0 0 0,-1 1 0 0 0,0 0 0 0 0,0 0 0 0 0,0-1 0 0 0,0 1 0 0 0,0 0 0 0 0,0 0 0 0 0,-1-1 0 0 0,1 1-19 0 0,-2-1 28 0 0,1 0 0 0 0,0 0-1 0 0,-1 0 1 0 0,0 0 0 0 0,1 0 0 0 0,-1 1-1 0 0,0-1 1 0 0,0 1 0 0 0,0 0-1 0 0,0 0 1 0 0,0 0 0 0 0,0 0-1 0 0,0 0 1 0 0,0 1 0 0 0,0 0 0 0 0,-3-1-1 0 0,0 1 30 0 0,0 1 0 0 0,0-1 0 0 0,0 1 0 0 0,0 0 0 0 0,0 0 0 0 0,0 1 0 0 0,0 0 0 0 0,0 0 0 0 0,1 0 0 0 0,-1 1 0 0 0,1 0 0 0 0,0 0 0 0 0,-1 0 0 0 0,-8 8 0 0 0,8-5 56 0 0,-1-1 0 0 0,1 1 1 0 0,1 1-1 0 0,-1-1 0 0 0,1 1 1 0 0,0 0-1 0 0,0 0 0 0 0,-5 11 0 0 0,4-4 62 0 0,1-1 0 0 0,0 1-1 0 0,1 0 1 0 0,-3 17-1 0 0,6-26-79 0 0,1 0-1 0 0,0-1 0 0 0,0 1 1 0 0,1 0-1 0 0,-1-1 1 0 0,1 1-1 0 0,0-1 0 0 0,3 9 1 0 0,-1-4 36 0 0,0-1 0 0 0,0 0 0 0 0,1-1 0 0 0,5 9 0 0 0,-6-13-62 0 0,-1 0-1 0 0,1 0 1 0 0,0 0-1 0 0,0-1 1 0 0,0 1 0 0 0,0-1-1 0 0,0 1 1 0 0,1-1 0 0 0,-1 0-1 0 0,1 0 1 0 0,-1-1-1 0 0,1 1 1 0 0,0-1 0 0 0,0 1-1 0 0,-1-1 1 0 0,8 1 0 0 0,6 0-395 0 0,0-1 1 0 0,29-1-1 0 0,-22-1-1140 0 0,-3 1-3913 0 0,-4 0-1675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29.8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33 233 2304 0 0,'0'0'101'0'0,"-2"2"1"0"0,-6 7 2559 0 0,-15 19 9914 0 0,24-25-12017 0 0,4 11 491 0 0,-1-12-742 0 0,-1 0 0 0 0,1 0 0 0 0,0-1-1 0 0,0 1 1 0 0,0-1 0 0 0,0 0 0 0 0,8 2 0 0 0,-7-3-162 0 0,-1 0 0 0 0,1 0-1 0 0,0-1 1 0 0,0 1 0 0 0,-1-1 0 0 0,1 0 0 0 0,8-3 0 0 0,33-16 468 0 0,-27 11-500 0 0,64-30 47 0 0,-74 35-154 0 0,-1-1 0 0 0,1-1 0 0 0,-1 1 0 0 0,0-1 0 0 0,0-1-1 0 0,0 0 1 0 0,-1 0 0 0 0,6-8 0 0 0,-10 11-14 0 0,0-1 0 0 0,0 0 0 0 0,-1 1-1 0 0,0-1 1 0 0,0 0 0 0 0,0 0 0 0 0,0 0-1 0 0,-1-1 1 0 0,0 1 0 0 0,1-8 0 0 0,3-11-66 0 0,-5 21 28 0 0,0 0-1 0 0,0 0 1 0 0,-1 0-1 0 0,1 1 1 0 0,0-1-1 0 0,-1 0 1 0 0,0 0-1 0 0,0 1 1 0 0,1-1-1 0 0,-2 0 1 0 0,1 1-1 0 0,-2-4 1 0 0,1 2-73 0 0,0 1 0 0 0,0 0 0 0 0,0 0 0 0 0,0 0 0 0 0,-1 0 0 0 0,1 0 0 0 0,-1 0 0 0 0,0 1 0 0 0,-5-5 0 0 0,5 6 90 0 0,0-1 0 0 0,1 1 0 0 0,-1 1 0 0 0,1-1 0 0 0,-1 0 0 0 0,0 1 0 0 0,0-1-1 0 0,0 1 1 0 0,1 0 0 0 0,-1 0 0 0 0,0 0 0 0 0,0 0 0 0 0,-4 2 0 0 0,-4 0-7 0 0,0 1-1 0 0,-12 5 1 0 0,5-2-7 0 0,13-4 42 0 0,0 0 1 0 0,1 0-1 0 0,-1 1 0 0 0,1 0 0 0 0,0-1 1 0 0,0 1-1 0 0,0 1 0 0 0,0-1 0 0 0,-4 5 1 0 0,-2 4 53 0 0,-17 23 1 0 0,24-30-6 0 0,-7 9 211 0 0,0 1 0 0 0,1 0 0 0 0,-8 19 0 0 0,11-17-39 0 0,1-1 1 0 0,-4 23-1 0 0,8-33-195 0 0,0 0 1 0 0,1 0-1 0 0,-1 1 1 0 0,1-1-1 0 0,1 1 0 0 0,-1-1 1 0 0,1 0-1 0 0,0 0 0 0 0,3 10 1 0 0,-1-10 47 0 0,0-1 0 0 0,0 0 0 0 0,0 0 0 0 0,0 0 0 0 0,1 0 0 0 0,0 0 0 0 0,0 0 0 0 0,0-1 0 0 0,0 0 0 0 0,1 0 0 0 0,-1 0 0 0 0,1-1 0 0 0,0 1 1 0 0,1-1-1 0 0,-1 0 0 0 0,0 0 0 0 0,1-1 0 0 0,0 0 0 0 0,-1 0 0 0 0,1 0 0 0 0,0-1 0 0 0,0 0 0 0 0,0 0 0 0 0,12 0 0 0 0,0 0-298 0 0,1-2-1 0 0,0 0 0 0 0,0-1 1 0 0,21-6-1 0 0,48-12-4015 0 0,-40 8 2209 0 0,-6 6-14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0.2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0 109 5064 0 0,'2'0'10950'0'0,"5"0"-10403"0"0,0-1-1 0 0,1-1 1 0 0,-1 1-1 0 0,0-1 0 0 0,0-1 1 0 0,6-2-1 0 0,19-6 160 0 0,-3 3-459 0 0,58-18 392 0 0,-58 17-481 0 0,34-7 0 0 0,0 1-1898 0 0,-41 5-5379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1.1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2 167 2760 0 0,'0'0'125'0'0,"0"2"-3"0"0,0 14-167 0 0,-1-11 941 0 0,0 1 0 0 0,1-1 0 0 0,0 0 0 0 0,0 0 0 0 0,1 0 0 0 0,-1 0 0 0 0,1 0 0 0 0,0 0 0 0 0,4 10 0 0 0,39 65 2912 0 0,-36-64-3373 0 0,-6-12-297 0 0,-1-1 1 0 0,1 1-1 0 0,0 0 0 0 0,0-1 1 0 0,1 1-1 0 0,-1-1 0 0 0,5 5 0 0 0,1-2 157 0 0,1 2 192 0 0,0 0 0 0 0,1 0-1 0 0,18 10 1 0 0,-24-17-412 0 0,-1 1 0 0 0,1-1 1 0 0,0 1-1 0 0,0-1 0 0 0,-1 0 1 0 0,1 0-1 0 0,0-1 0 0 0,0 1 1 0 0,0-1-1 0 0,0 0 0 0 0,0 0 1 0 0,0 0-1 0 0,0-1 0 0 0,0 1 1 0 0,7-3-1 0 0,-3 1 24 0 0,1-1 1 0 0,-1 1-1 0 0,1-2 0 0 0,-1 1 1 0 0,0-1-1 0 0,-1-1 0 0 0,12-7 1 0 0,-6 2-96 0 0,-1-1 1 0 0,0 0-1 0 0,13-16 1 0 0,-19 20-5 0 0,-1 0-1 0 0,0-1 1 0 0,-1 0-1 0 0,0 0 1 0 0,0 0-1 0 0,0 0 1 0 0,3-14-1 0 0,-6 19 1 0 0,2-8 0 0 0,0 1 0 0 0,-1 0 0 0 0,-1 0 0 0 0,1-14 0 0 0,-2 7 12 0 0,0 0 0 0 0,-2 0 0 0 0,-6-30 0 0 0,6 41-8 0 0,0 0-1 0 0,0 0 1 0 0,0 0-1 0 0,0 0 0 0 0,-1 0 1 0 0,0 1-1 0 0,0-1 1 0 0,-1 1-1 0 0,0 0 1 0 0,1 0-1 0 0,-2 0 0 0 0,1 0 1 0 0,-9-6-1 0 0,12 9 4 0 0,-1 1 0 0 0,0 0-1 0 0,0 0 1 0 0,0 0-1 0 0,0 0 1 0 0,0 1 0 0 0,-1-1-1 0 0,1 1 1 0 0,0-1-1 0 0,0 1 1 0 0,0-1 0 0 0,-1 1-1 0 0,1 0 1 0 0,0 0-1 0 0,-4 1 1 0 0,2 0 23 0 0,-1 0 0 0 0,1 0-1 0 0,-1 0 1 0 0,1 1 0 0 0,0-1 0 0 0,-1 1 0 0 0,-4 4-1 0 0,2-2 21 0 0,0 1 0 0 0,0 0 0 0 0,0 1 0 0 0,0 0 0 0 0,1 0 0 0 0,0 0 0 0 0,-8 13 0 0 0,-19 26 106 0 0,20-29-9 0 0,-13 22 0 0 0,22-31-124 0 0,1 0 0 0 0,0 0-1 0 0,0 0 1 0 0,0 0-1 0 0,1 0 1 0 0,-3 15-1 0 0,5-18-109 0 0,-1 0-1 0 0,1 0 0 0 0,0 0 1 0 0,0 0-1 0 0,0 0 1 0 0,0 0-1 0 0,2 4 0 0 0,-2-6 21 0 0,1 0-1 0 0,0-1 1 0 0,-1 1-1 0 0,1 0 1 0 0,0 0-1 0 0,0-1 1 0 0,0 1-1 0 0,0 0 1 0 0,1-1-1 0 0,-1 1 1 0 0,0-1-1 0 0,1 1 1 0 0,-1-1-1 0 0,1 0 1 0 0,-1 1-1 0 0,1-1 1 0 0,2 1-1 0 0,15 6-969 0 0,-1-1-10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2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7 144 456 0 0,'0'0'12800'0'0,"-1"-2"-12152"0"0,0 0-1 0 0,0-1 0 0 0,0 0 0 0 0,0 0-1 0 0,1 1 1 0 0,-1-1 0 0 0,1 0 0 0 0,0-3 0 0 0,0 4 289 0 0,11-18 126 0 0,-6 14-971 0 0,0 1 0 0 0,0-1 0 0 0,0 1 1 0 0,1 1-1 0 0,0-1 0 0 0,0 1 1 0 0,7-4-1 0 0,-10 6-29 0 0,1 0 0 0 0,0 1 0 0 0,0-1 0 0 0,0 1 0 0 0,0 0-1 0 0,0 0 1 0 0,0 0 0 0 0,0 0 0 0 0,0 1 0 0 0,0 0 0 0 0,0-1 0 0 0,1 2 0 0 0,-1-1 0 0 0,0 0 0 0 0,4 2 0 0 0,19 6-322 0 0,-24-7 379 0 0,0 0-61 0 0,-1-1-42 0 0,0 1-1 0 0,-1-1 1 0 0,1 0 0 0 0,0 0-1 0 0,0 0 1 0 0,0-1-1 0 0,0 1 1 0 0,0 0-1 0 0,-1-1 1 0 0,1 1-1 0 0,0-1 1 0 0,0 1 0 0 0,-1-1-1 0 0,3-1 1 0 0,-4 2-13 0 0,1 0 0 0 0,-1-1 0 0 0,1 1 0 0 0,-1 0 0 0 0,1 0 1 0 0,-1-1-1 0 0,0 1 0 0 0,1 0 0 0 0,-1 0 0 0 0,0-1 0 0 0,1 1 1 0 0,-1 0-1 0 0,0-1 0 0 0,0 1 0 0 0,1-1 0 0 0,-1 1 0 0 0,0 0 1 0 0,0-1-1 0 0,0 1 0 0 0,1-1 0 0 0,-1 0 0 0 0,2-2 5 0 0,27-21 115 0 0,-27 22-33 0 0,6-4 172 0 0,-7 6-268 0 0,-1 0 0 0 0,0 0 1 0 0,0-1-1 0 0,0 1 1 0 0,0 0-1 0 0,1 0 1 0 0,-1-1-1 0 0,0 1 1 0 0,0 0-1 0 0,1 0 0 0 0,-1 0 1 0 0,0 0-1 0 0,0-1 1 0 0,1 1-1 0 0,-1 0 1 0 0,0 0-1 0 0,1 0 1 0 0,-1 0-1 0 0,0 0 0 0 0,0 0 1 0 0,1 0-1 0 0,-1 0 1 0 0,0 0-1 0 0,1 0 1 0 0,-1 0-1 0 0,0 0 1 0 0,1 0-1 0 0,-1 0 0 0 0,0 0 1 0 0,1 0-1 0 0,-1 0 1 0 0,0 0-1 0 0,1 0 1 0 0,2 13-262 0 0,-2-7 245 0 0,0 0 17 0 0,-1 0 1 0 0,0-1-1 0 0,0 1 0 0 0,-1 0 0 0 0,1 0 0 0 0,-1 0 1 0 0,-1 0-1 0 0,1-1 0 0 0,-1 1 0 0 0,-4 10 0 0 0,-3 10 5 0 0,-4 11 119 0 0,8-21-33 0 0,0 0 0 0 0,0 0 0 0 0,-1 17 0 0 0,-2-4 91 0 0,7-27-173 0 0,0 0 0 0 0,0 1 1 0 0,0-1-1 0 0,0 1 0 0 0,1-1 0 0 0,-1 1 1 0 0,1-1-1 0 0,0 1 0 0 0,-1-1 0 0 0,1 1 0 0 0,1-1 1 0 0,-1 1-1 0 0,0-1 0 0 0,0 1 0 0 0,1-1 0 0 0,-1 1 1 0 0,1-1-1 0 0,1 3 0 0 0,-1-1-13 0 0,-1-3 3 0 0,1 1 0 0 0,-1-1 0 0 0,0 0 0 0 0,1 0 1 0 0,0 0-1 0 0,-1 1 0 0 0,1-1 0 0 0,-1 0 0 0 0,1 0 0 0 0,0 0 0 0 0,0 0 0 0 0,0 0 0 0 0,0 0 1 0 0,1 0-1 0 0,0 2 30 0 0,1 0 1 0 0,0-1 0 0 0,0 1 0 0 0,0-1 0 0 0,0 0-1 0 0,0 0 1 0 0,0 0 0 0 0,0 0 0 0 0,1 0 0 0 0,-1-1-1 0 0,1 1 1 0 0,0-1 0 0 0,-1 0 0 0 0,1 0 0 0 0,0-1-1 0 0,-1 1 1 0 0,1-1 0 0 0,0 0 0 0 0,4 0 0 0 0,13-4 132 0 0,1-1 1 0 0,39-16 0 0 0,-46 14-1709 0 0,0 0 0 0 0,20-13 0 0 0,-15 9-5822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2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146 485 456 0 0,'0'0'9113'0'0,"0"-2"-8300"0"0,0-15 789 0 0,0 15-169 0 0,-1 0-828 0 0,-3-8-11 0 0,3 8 1607 0 0,-6-2-594 0 0,7 3-1529 0 0,-1 1 0 0 0,1-1 1 0 0,-1 1-1 0 0,1-1 0 0 0,-1 1 1 0 0,1-1-1 0 0,-1 1 0 0 0,1 0 0 0 0,-1-1 1 0 0,1 1-1 0 0,-1 0 0 0 0,0-1 1 0 0,1 1-1 0 0,-1 0 0 0 0,0 0 1 0 0,1 0-1 0 0,-1 0 0 0 0,-1-1 0 0 0,0 2-5 0 0,-1 0 0 0 0,1-1-1 0 0,0 1 1 0 0,-1 0-1 0 0,1 0 1 0 0,0 0 0 0 0,-1 0-1 0 0,1 1 1 0 0,0-1 0 0 0,0 1-1 0 0,0-1 1 0 0,0 1-1 0 0,0 0 1 0 0,1 0 0 0 0,-1-1-1 0 0,0 1 1 0 0,1 1-1 0 0,-2 1 1 0 0,-1 2-34 0 0,0 1-1 0 0,0 0 1 0 0,0-1-1 0 0,1 2 1 0 0,-3 9-1 0 0,-1 2 347 0 0,4-13-184 0 0,1 1 0 0 0,0-1-1 0 0,1 0 1 0 0,-2 9 0 0 0,1-3-91 0 0,-1 1-1 0 0,-4 16 1 0 0,2-15-360 0 0,-3 23 1 0 0,-4 21 339 0 0,11-55-67 0 0,1 0-1 0 0,0-1 0 0 0,0 1 1 0 0,1 0-1 0 0,-1 0 1 0 0,0 0-1 0 0,2 4 0 0 0,1 8 159 0 0,-3-15-166 0 0,0 1-1 0 0,0-1 0 0 0,0 1 1 0 0,0 0-1 0 0,0-1 0 0 0,0 1 1 0 0,0-1-1 0 0,1 1 0 0 0,-1-1 1 0 0,0 1-1 0 0,0 0 0 0 0,1-1 1 0 0,-1 1-1 0 0,0-1 0 0 0,1 1 1 0 0,-1-1-1 0 0,1 1 0 0 0,1 2 22 0 0,7 12-4 0 0,-4-15-35 0 0,-3 0 0 0 0,1 1 20 0 0,0-1-1 0 0,-1 1 1 0 0,1-1-1 0 0,0 0 1 0 0,0 0-1 0 0,-1 0 1 0 0,1 0-1 0 0,0 0 1 0 0,-1 0-1 0 0,1-1 0 0 0,0 1 1 0 0,-1-1-1 0 0,1 0 1 0 0,0 0-1 0 0,-1 0 1 0 0,5-2-1 0 0,1-1-25 0 0,0-1-1 0 0,0 1 1 0 0,-1-1-1 0 0,1-1 1 0 0,-1 1-1 0 0,10-11 1 0 0,35-45-136 0 0,-38 43 132 0 0,-6 6 71 0 0,0 0 0 0 0,-1 0 0 0 0,-1-1 0 0 0,0 0-1 0 0,7-20 1 0 0,-4 9 19 0 0,-1-2-186 0 0,9-41-1 0 0,1-7-535 0 0,4 20 42 0 0,-15 38 232 0 0,-1 1 1 0 0,7-25 0 0 0,-11 27 28 0 0,-1-1 0 0 0,1-17 0 0 0,-2 16-158 0 0,4-24-1 0 0,2 13 11 0 0,-4 20 309 0 0,0-1 0 0 0,-1-1 1 0 0,0 1-1 0 0,0 0 0 0 0,0 0 0 0 0,-1-9 0 0 0,-1 8 97 0 0,0 0-1 0 0,1 0 1 0 0,0-1-1 0 0,2-7 0 0 0,-2 14 80 0 0,0 0 0 0 0,0 1 0 0 0,0-1 0 0 0,0 1 0 0 0,0-1 0 0 0,-1 1 0 0 0,1-1 0 0 0,0 0 0 0 0,-1 1 0 0 0,0-3-1 0 0,5 0 45 0 0,0 4 1077 0 0,-23 17-117 0 0,16-12-605 0 0,-6 18 145 0 0,6-17-416 0 0,0-1-1 0 0,1 1 1 0 0,-2 8 0 0 0,-18 126 1257 0 0,6-23-106 0 0,-7 3-1046 0 0,-4 87 303 0 0,24-158-926 0 0,2-45 434 0 0,1 1 0 0 0,0-1 1 0 0,1 0-1 0 0,-1 0 0 0 0,1 1 0 0 0,0-1 0 0 0,0 0 0 0 0,3 7 0 0 0,-3-10 269 0 0,-1-1-304 0 0,0 0 1 0 0,1 1-1 0 0,-1-1 0 0 0,0 0 0 0 0,0 0 0 0 0,1 0 0 0 0,-1 0 1 0 0,0 0-1 0 0,0 0 0 0 0,1 0 0 0 0,-1 1 0 0 0,0-1 0 0 0,0 0 1 0 0,0 0-1 0 0,1 0 0 0 0,-1 1 0 0 0,0-1 0 0 0,0 0 1 0 0,0 0-1 0 0,0 1 0 0 0,0-1 0 0 0,1 0 0 0 0,-1 0 0 0 0,0 0 1 0 0,0 1-1 0 0,0-1 0 0 0,0 1-175 0 0,0-1 0 0 0,0 0 1 0 0,0 1-1 0 0,0-1 0 0 0,0 0 0 0 0,1 0 0 0 0,-1 1 1 0 0,0-1-1 0 0,0 0 0 0 0,0 0 0 0 0,0 0 0 0 0,1 1 1 0 0,-1-1-1 0 0,0 0 0 0 0,0 0 0 0 0,0 0 1 0 0,1 1-1 0 0,-1-1 0 0 0,0 0 0 0 0,0 0 0 0 0,0 0 1 0 0,1 0-1 0 0,-1 0 0 0 0,0 0 0 0 0,0 0 0 0 0,1 1 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3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1 304 10248 0 0,'0'0'7086'0'0,"1"1"-6546"0"0,5 1-351 0 0,-2 0 121 0 0,1 0 0 0 0,0 0-1 0 0,0 0 1 0 0,0-1 0 0 0,0 0 0 0 0,8 1-1 0 0,1-3 92 0 0,0 0-1 0 0,15-3 1 0 0,3-1 69 0 0,-26 4-394 0 0,0-1 0 0 0,0 0-1 0 0,-1 1 1 0 0,10-6-1 0 0,15-4 91 0 0,-17 6-73 0 0,0 0 0 0 0,0 0 0 0 0,-1-2 0 0 0,0 1-1 0 0,0-2 1 0 0,-1 1 0 0 0,19-18 0 0 0,-22 18-144 0 0,-1-1-1 0 0,0-1 1 0 0,0 0-1 0 0,-1 0 1 0 0,0 0-1 0 0,0 0 1 0 0,-1-1-1 0 0,0 0 1 0 0,3-12-1 0 0,-6 19 27 0 0,1-4-105 0 0,-1 1 0 0 0,1-1 0 0 0,-1 0 0 0 0,0 0 0 0 0,-1 1 0 0 0,0-1-1 0 0,0-1 1 0 0,0-11 0 0 0,-1 17 105 0 0,0 1 1 0 0,0-1-1 0 0,0 1 0 0 0,-1-1 0 0 0,1 1 0 0 0,0-1 0 0 0,-1 1 0 0 0,1-1 0 0 0,-1 1 0 0 0,1-1 1 0 0,-1 1-1 0 0,0 0 0 0 0,0-1 0 0 0,0 1 0 0 0,1 0 0 0 0,-1 0 0 0 0,0 0 0 0 0,-1-1 0 0 0,1 1 1 0 0,0 0-1 0 0,0 0 0 0 0,0 1 0 0 0,-1-1 0 0 0,1 0 0 0 0,0 0 0 0 0,-2 0 0 0 0,1 0 24 0 0,0 1 0 0 0,0-1 0 0 0,1 1 0 0 0,-1 0 0 0 0,0 0 0 0 0,0-1 1 0 0,0 1-1 0 0,1 1 0 0 0,-1-1 0 0 0,0 0 0 0 0,0 0 0 0 0,0 1 0 0 0,1-1 0 0 0,-1 1 0 0 0,0-1 0 0 0,1 1 0 0 0,-1 0 0 0 0,-2 1 0 0 0,-10 2 3 0 0,9-2 41 0 0,0-1 0 0 0,-1 1 0 0 0,1 0 0 0 0,0 0 0 0 0,0 1 0 0 0,0-1 0 0 0,1 1 0 0 0,-1 0 1 0 0,1 1-1 0 0,-6 4 0 0 0,-5 6 317 0 0,-18 24 1 0 0,19-23-252 0 0,10-10-32 0 0,1 1 0 0 0,-1-1 0 0 0,1 1 0 0 0,0 0 0 0 0,0 0 0 0 0,-2 8-1 0 0,-10 19 186 0 0,12-28-201 0 0,1 1 0 0 0,0 0 0 0 0,0-1 0 0 0,0 1-1 0 0,0 0 1 0 0,1 0 0 0 0,0 0 0 0 0,0 10 0 0 0,1-5 52 0 0,0 0 1 0 0,0 0 0 0 0,5 22 0 0 0,-4-31-86 0 0,-1 1 1 0 0,1 0-1 0 0,-1-1 1 0 0,1 1-1 0 0,0-1 0 0 0,0 1 1 0 0,0-1-1 0 0,0 0 1 0 0,1 1-1 0 0,-1-1 1 0 0,1 0-1 0 0,-1 0 0 0 0,1 0 1 0 0,0 0-1 0 0,0 0 1 0 0,0 0-1 0 0,0 0 0 0 0,0-1 1 0 0,0 1-1 0 0,0-1 1 0 0,1 0-1 0 0,-1 1 1 0 0,1-1-1 0 0,-1 0 0 0 0,0 0 1 0 0,1 0-1 0 0,0-1 1 0 0,-1 1-1 0 0,6 0 0 0 0,3-1 154 0 0,1 0-1 0 0,0-1 0 0 0,-1-1 0 0 0,1 0 0 0 0,17-5 0 0 0,6 0-669 0 0,-13 2-367 0 0,35-13 1 0 0,-4 1-4367 0 0,-36 11-1718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34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0 189 5760 0 0,'0'0'1282'0'0,"0"-2"-544"0"0,6-23 1441 0 0,-4 21-1803 0 0,-1 0 0 0 0,0 0 0 0 0,0 0 1 0 0,0 0-1 0 0,0-4 0 0 0,5-29 4079 0 0,-6 35-4281 0 0,0-1 0 0 0,0 1 0 0 0,1-1 0 0 0,-1 1 0 0 0,1 0 0 0 0,0 0 0 0 0,-1-1 0 0 0,1 1 0 0 0,0 0 0 0 0,0 0 0 0 0,1 0 0 0 0,-1 0-1 0 0,0 0 1 0 0,1 0 0 0 0,-1 0 0 0 0,1 0 0 0 0,3-2 0 0 0,-5 3 311 0 0,1 1-432 0 0,-1-1 0 0 0,0 1-1 0 0,0 0 1 0 0,0 0 0 0 0,0-1 0 0 0,0 1-1 0 0,0 0 1 0 0,0 0 0 0 0,1-1-1 0 0,-1 1 1 0 0,0 0 0 0 0,0 0-1 0 0,0-1 1 0 0,1 1 0 0 0,-1 0 0 0 0,0 0-1 0 0,0 0 1 0 0,1-1 0 0 0,-1 1-1 0 0,0 0 1 0 0,0 0 0 0 0,1 0-1 0 0,-1 0 1 0 0,0 0 0 0 0,1 0 0 0 0,-1-1-1 0 0,0 1 1 0 0,0 0 0 0 0,1 0-1 0 0,-1 0 1 0 0,0 0 0 0 0,1 0-1 0 0,-1 0 1 0 0,1 0 0 0 0,9 2 454 0 0,3 7-150 0 0,-11-7-294 0 0,0-1-1 0 0,1 1 0 0 0,-1-1 1 0 0,0 1-1 0 0,1-1 0 0 0,4 2 1 0 0,0-1-39 0 0,2 1-27 0 0,7 10-358 0 0,-5-6 339 0 0,-5-6 40 0 0,0 0 0 0 0,0 0 0 0 0,0-1 0 0 0,-1 0 1 0 0,1 0-1 0 0,0 0 0 0 0,0-1 0 0 0,0 0 0 0 0,-1 0 0 0 0,1 0 0 0 0,-1-1 0 0 0,1 0 0 0 0,-1 0 0 0 0,10-5 0 0 0,0-2 13 0 0,-1-1-1 0 0,0 0 1 0 0,-1-2 0 0 0,24-24-1 0 0,-31 31-40 0 0,-6 14-44 0 0,-8 18 57 0 0,-1-1 1 0 0,0 0-1 0 0,-2 0 0 0 0,-17 27 0 0 0,21-40 87 0 0,0 0-1 0 0,1 1 0 0 0,-6 17 0 0 0,10-24-22 0 0,0 0-1 0 0,0 0 0 0 0,1 0 0 0 0,0 1 0 0 0,1-1 0 0 0,0 0 0 0 0,0 0 0 0 0,1 13 0 0 0,0-19-52 0 0,-1 0-1 0 0,0 0 0 0 0,0 0 1 0 0,1 0-1 0 0,-1 0 0 0 0,1 0 1 0 0,-1 0-1 0 0,1 0 0 0 0,-1 0 1 0 0,1 0-1 0 0,0 0 0 0 0,-1 0 1 0 0,1-1-1 0 0,0 1 0 0 0,0 0 1 0 0,0 0-1 0 0,-1-1 0 0 0,1 1 1 0 0,0 0-1 0 0,0-1 0 0 0,0 1 1 0 0,0-1-1 0 0,0 0 1 0 0,0 1-1 0 0,0-1 0 0 0,0 0 1 0 0,1 1-1 0 0,-1-1 0 0 0,0 0 1 0 0,0 0-1 0 0,2 0 0 0 0,3 0 73 0 0,1 0-1 0 0,-1-1 0 0 0,0 0 1 0 0,9-2-1 0 0,-10 2-35 0 0,36-9 27 0 0,70-27 0 0 0,-13-4-4507 0 0,-71 30-3301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40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 11256 0 0,'0'0'514'0'0,"2"0"-6"0"0,8 0 3687 0 0,-2-6-734 0 0,-5 4-3278 0 0,8-13 374 0 0,-10 13-556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55.8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5 342 456 0 0,'0'0'8720'0'0,"-1"2"-7718"0"0,-2 10 8750 0 0,9-12-9180 0 0,0-2-461 0 0,-1 1 0 0 0,0-1 0 0 0,0 0 0 0 0,0 0 0 0 0,0-1 0 0 0,0 1 0 0 0,-1-1 0 0 0,1 0 0 0 0,-1 0 0 0 0,8-7 0 0 0,2-5 198 0 0,21-25 0 0 0,-14 14-191 0 0,-3 3-29 0 0,-1-1-1 0 0,18-34 1 0 0,-30 51-87 0 0,1-6-2 0 0,10-13 0 0 0,-9 17 0 0 0,-1-1 0 0 0,8-16 0 0 0,-9 17 0 0 0,1-11 0 0 0,0 3 0 0 0,-12 30 0 0 0,0 0 0 0 0,2 0 0 0 0,0 0 0 0 0,-4 20 0 0 0,6-24 0 0 0,0 0 0 0 0,-5 15 0 0 0,-4 14 0 0 0,6-9 6 0 0,2-7 10 0 0,-1-1 0 0 0,-7 23 0 0 0,8-35 3 0 0,1 0 1 0 0,-1 0 0 0 0,2 0 0 0 0,0 0 0 0 0,0 0-1 0 0,0 12 1 0 0,-3 47-38 0 0,4-66-1081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5.1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36 2304 0 0,'0'0'10181'0'0,"0"-16"-3683"0"0,0-3-1567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56.2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1 8984 0 0,'0'0'8214'0'0,"-2"0"-7414"0"0,-17 3 216 0 0,17-2-576 0 0,0-1-63 0 0,-4 0-230 0 0,5 0-206 0 0,1 0-1 0 0,-1 0 1 0 0,1 1-1 0 0,-1-1 1 0 0,1 0 0 0 0,0 1-1 0 0,-1-1 1 0 0,1 0-1 0 0,-1 1 1 0 0,1-1 0 0 0,0 1-1 0 0,0-1 1 0 0,-1 1-1 0 0,1-1 1 0 0,0 0 0 0 0,0 1-1 0 0,-1-1 1 0 0,1 1-1 0 0,0 0 1 0 0,-1 1-1364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56.9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179 273 7344 0 0,'0'0'660'0'0,"-2"1"-542"0"0,-14 7 262 0 0,13-7-23 0 0,0 0 0 0 0,-1 1 0 0 0,1 0 0 0 0,0 0 0 0 0,0 0 1 0 0,0 0-1 0 0,0 0 0 0 0,0 0 0 0 0,-2 4 0 0 0,-8 8 151 0 0,8-10-341 0 0,1 1-1 0 0,1-1 0 0 0,-1 1 1 0 0,-4 6-1 0 0,-37 83 998 0 0,35-73-1045 0 0,8-13-19 0 0,0 0 1 0 0,0 0-1 0 0,0 0 1 0 0,1 0-1 0 0,0 16 1 0 0,-2 10 224 0 0,-4-3-165 0 0,4-19-116 0 0,0 0 0 0 0,1 0 0 0 0,0 17 0 0 0,-1-3 1 0 0,3-22-32 0 0,-1 0 1 0 0,0 0-1 0 0,1 0 1 0 0,0 0 0 0 0,0 0-1 0 0,0 0 1 0 0,0 0-1 0 0,1 0 1 0 0,0 0-1 0 0,0 0 1 0 0,1 4 0 0 0,9 28 563 0 0,-10-29-197 0 0,-1-6-355 0 0,0-1-1 0 0,0 0 1 0 0,0 0-1 0 0,0 0 1 0 0,0 0-1 0 0,0 0 1 0 0,0 1 0 0 0,0-1-1 0 0,0 0 1 0 0,0 0-1 0 0,0 0 1 0 0,0 0-1 0 0,0 0 1 0 0,0 1 0 0 0,0-1-1 0 0,0 0 1 0 0,0 0-1 0 0,0 0 1 0 0,0 0-1 0 0,0 0 1 0 0,0 1 0 0 0,0-1-1 0 0,0 0 1 0 0,0 0-1 0 0,0 0 1 0 0,0 0-1 0 0,1 0 1 0 0,-1 0 0 0 0,0 0-1 0 0,0 1 1 0 0,0-1-1 0 0,0 0 1 0 0,0 0 0 0 0,0 0-1 0 0,0 0 1 0 0,1 0-1 0 0,-1 0 1 0 0,0 0-1 0 0,0 0 1 0 0,0 0 0 0 0,0 0-1 0 0,0 0 1 0 0,0 0-1 0 0,1 0 1 0 0,-1 0-1 0 0,7-2 171 0 0,0 0-1 0 0,1-1 0 0 0,-2 0 0 0 0,1 0 0 0 0,0-1 0 0 0,-1 0 1 0 0,1 0-1 0 0,9-9 0 0 0,-4 2 0 0 0,0-1 1 0 0,-1-1-1 0 0,11-15 1 0 0,-9 11-115 0 0,-7 10-46 0 0,0 0 1 0 0,-1-1 0 0 0,5-9-1 0 0,14-26 5 0 0,-12 22-26 0 0,14-33-1 0 0,34-85-26 0 0,7-9-548 0 0,-58 125 47 0 0,12-40 0 0 0,-5 12-769 0 0,-5 2 486 0 0,-10 47 735 0 0,0-3 3 0 0,-9-11-173 0 0,7 15 233 0 0,1 0-1 0 0,0 1 0 0 0,-1-1 0 0 0,1 0 0 0 0,-1 1 1 0 0,1-1-1 0 0,-1 1 0 0 0,1-1 0 0 0,-1 0 0 0 0,0 1 1 0 0,1-1-1 0 0,-1 1 0 0 0,0 0 0 0 0,-1-1 0 0 0,-3 2 10 0 0,4-1-6 0 0,-2 1 30 0 0,0 0 0 0 0,1 0 0 0 0,-1 1-1 0 0,0-1 1 0 0,1 1 0 0 0,-1-1-1 0 0,1 1 1 0 0,-1 0 0 0 0,1 0-1 0 0,0 0 1 0 0,0 0 0 0 0,0 0-1 0 0,0 1 1 0 0,0-1 0 0 0,0 1-1 0 0,1-1 1 0 0,-1 1 0 0 0,1 0-1 0 0,0-1 1 0 0,0 1 0 0 0,-1 5-1 0 0,-3 6 124 0 0,1 0-1 0 0,1 0 0 0 0,-1 17 0 0 0,-3 9 52 0 0,4-24-105 0 0,0-1 0 0 0,0 22-1 0 0,9 99 1211 0 0,6-4-626 0 0,-11-124-660 0 0,-1 0 0 0 0,0-1 0 0 0,0 1 0 0 0,-1 10 0 0 0,0-15-19 0 0,1 1 0 0 0,0-1 0 0 0,0 1-1 0 0,1-1 1 0 0,-1 1 0 0 0,2 3 0 0 0,-1-4-5 0 0,-1 0 0 0 0,1 0 0 0 0,-1 0 0 0 0,0 1 0 0 0,0-1 0 0 0,0 0 0 0 0,0 4 0 0 0,-6 40-2 0 0,1-39-238 0 0,4-6-1005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5:57.8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35 1376 0 0,'0'0'65'0'0,"-2"0"294"0"0,-9-7 9342 0 0,8 4-6954 0 0,4 1-2206 0 0,2 0-256 0 0,0-1-1 0 0,0 1 1 0 0,0-1 0 0 0,0 1 0 0 0,1 0-1 0 0,-1 0 1 0 0,1 0 0 0 0,6-2-1 0 0,-9 4-235 0 0,0 0 0 0 0,1 0 0 0 0,-1 0 0 0 0,0 0 0 0 0,0 0-1 0 0,0 0 1 0 0,0 0 0 0 0,0 0 0 0 0,0 0 0 0 0,0 0-1 0 0,0 1 1 0 0,0-1 0 0 0,0 0 0 0 0,0 1 0 0 0,1 0-1 0 0,9 1 523 0 0,-10 1-308 0 0,12 21 270 0 0,-10-21-472 0 0,-1 1-1 0 0,0-1 1 0 0,1 1 0 0 0,-2 0-1 0 0,1 0 1 0 0,0 0 0 0 0,-1 0-1 0 0,1 0 1 0 0,-1 0-1 0 0,1 7 1 0 0,-3-9-45 0 0,1-1 0 0 0,1 0 0 0 0,-1 0 0 0 0,0 1 0 0 0,0-1 0 0 0,0 0 0 0 0,1 1 0 0 0,-1-1 0 0 0,0 0 0 0 0,1 0 0 0 0,-1 1 0 0 0,2 0 0 0 0,-1 0-135 0 0,0 0-1 0 0,0 1 1 0 0,0-1 0 0 0,-1 0 0 0 0,1 0 0 0 0,-1 1-1 0 0,1-1 1 0 0,-1 0 0 0 0,0 1 0 0 0,0-1 0 0 0,0 5-1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3.0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1 6336 0 0,'0'0'10398'0'0,"-1"2"-10173"0"0,-4 15 235 0 0,1-1-1 0 0,-2 19 0 0 0,0-5-245 0 0,5-22-54 0 0,0 0 0 0 0,0 0 0 0 0,1 1 0 0 0,0-1 0 0 0,1 0 0 0 0,-1 0 0 0 0,2 0 0 0 0,2 14 0 0 0,-3-20-90 0 0,0 1-1 0 0,-1 0 1 0 0,1 0-1 0 0,-1 0 1 0 0,0 0 0 0 0,0 0-1 0 0,0 0 1 0 0,0 5-1 0 0,-1 0-23 0 0,5 41 354 0 0,-2-44-256 0 0,15 21 200 0 0,-12-18-161 0 0,0 0 0 0 0,11 13 0 0 0,-14-19-159 0 0,0 0 0 0 0,1 0 0 0 0,-1 0 0 0 0,0 0-1 0 0,1 0 1 0 0,-1-1 0 0 0,1 1 0 0 0,-1-1 0 0 0,1 0 0 0 0,0 1-1 0 0,0-1 1 0 0,-1-1 0 0 0,6 2 0 0 0,14 3 141 0 0,-14-3-63 0 0,1-1 0 0 0,0 1 0 0 0,10-1 0 0 0,-14-1-84 0 0,2 0 74 0 0,-1 0-1 0 0,1 0 1 0 0,-1 0 0 0 0,1-1 0 0 0,10-3-1 0 0,-14 3-77 0 0,0-1 9 0 0,0 1 0 0 0,0 0 1 0 0,1 0-1 0 0,-1 0 1 0 0,1 0-1 0 0,4 0 1 0 0,-8 1-17 0 0,1 0 0 0 0,-1-1 1 0 0,0 1-1 0 0,1 0 0 0 0,-1 0 1 0 0,1 0-1 0 0,-1-1 1 0 0,1 1-1 0 0,-1 0 0 0 0,1-1 1 0 0,-1 1-1 0 0,0 0 1 0 0,1-1-1 0 0,-1 1 0 0 0,0 0 1 0 0,1-1-1 0 0,-1 1 0 0 0,0-1 1 0 0,0 1-1 0 0,1-1 1 0 0,-1 0-1 0 0,1 0 21 0 0,21-12 231 0 0,4-5-86 0 0,-22 16-149 0 0,-2 0-2 0 0,0 1-1 0 0,1 0 1 0 0,-1-1 0 0 0,0 1-1 0 0,0-1 1 0 0,0 0-1 0 0,0 0 1 0 0,-1 0 0 0 0,4-3-1 0 0,-4 3 59 0 0,0 0-13 0 0,5-6-54 0 0,-5 7-13 0 0,0 0 0 0 0,0-1 0 0 0,0 1 0 0 0,0 0 0 0 0,0-1 0 0 0,0 1 0 0 0,-1-1 0 0 0,1 1 0 0 0,0-1 0 0 0,-1 0 0 0 0,1 1 0 0 0,-1-1 0 0 0,1 1 0 0 0,-1-4 0 0 0,0-3 6 0 0,4-24 106 0 0,-4 25-101 0 0,1-1 0 0 0,-1 0 0 0 0,-1 0 0 0 0,-1-10 0 0 0,0-12 136 0 0,-4-14-83 0 0,6 42-29 0 0,0-1 0 0 0,0 1 0 0 0,-1-1 0 0 0,1 1 0 0 0,-1-1 0 0 0,1 1 0 0 0,-1-1 0 0 0,0 1 0 0 0,0 0 0 0 0,0-1 0 0 0,0 1 1 0 0,0 0-1 0 0,-1 0 0 0 0,1 0 0 0 0,-1 0 0 0 0,1 0 0 0 0,-1 0 0 0 0,0 0 0 0 0,0 0 0 0 0,1 1 0 0 0,-1-1 0 0 0,-1 1 0 0 0,1-1 0 0 0,-4-1 0 0 0,-4-1 60 0 0,1 0 0 0 0,-1 1-1 0 0,0 0 1 0 0,-17-2 0 0 0,26 5-93 0 0,-2 0 23 0 0,0-1 1 0 0,0 1-1 0 0,0 0 0 0 0,0 0 0 0 0,0 1 0 0 0,0-1 1 0 0,-1 1-1 0 0,1-1 0 0 0,0 1 0 0 0,0 0 1 0 0,0 0-1 0 0,1 0 0 0 0,-4 2 0 0 0,-4 3 22 0 0,1-1 0 0 0,-12 11-1 0 0,17-12-55 0 0,3-4 13 0 0,-2 2-2 0 0,0 1 1 0 0,0-1-1 0 0,0 1 1 0 0,1-1 0 0 0,-1 1-1 0 0,1 0 1 0 0,0 0-1 0 0,0 0 1 0 0,0 0-1 0 0,0 1 1 0 0,0-1-1 0 0,1 0 1 0 0,-1 1-1 0 0,1 0 1 0 0,0-1-1 0 0,0 1 1 0 0,0 4 0 0 0,0-7-25 0 0,1 1 0 0 0,0-1 0 0 0,0 1 0 0 0,0-1 0 0 0,0 1 0 0 0,0-1 0 0 0,0 1 0 0 0,0-1 0 0 0,0 1 0 0 0,1-1 0 0 0,-1 0 0 0 0,1 1 0 0 0,-1-1 1 0 0,1 1-1 0 0,-1-1 0 0 0,1 0 0 0 0,0 0 0 0 0,0 1 0 0 0,0-1 0 0 0,0 0 0 0 0,0 0 0 0 0,0 0 0 0 0,2 2 0 0 0,0 0-340 0 0,0-1 1 0 0,1 0-1 0 0,-1 0 0 0 0,1 0 0 0 0,-1 0 1 0 0,1-1-1 0 0,0 1 0 0 0,-1-1 0 0 0,8 2 1 0 0,31 5-1759 0 0,-6-3-22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3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64 9072 0 0,'0'0'5057'0'0,"-7"1"-2487"0"0,7-2-2470 0 0,0 1 0 0 0,-1 0 0 0 0,1 0 0 0 0,0 0 0 0 0,0 0 0 0 0,-1 1 0 0 0,1-1 0 0 0,0 0 0 0 0,-1 0 0 0 0,1 0 0 0 0,0 0 0 0 0,0 0 0 0 0,-1 0 0 0 0,1 0 0 0 0,0 0 0 0 0,0 1 0 0 0,-1-1 0 0 0,1 0 0 0 0,0 0 0 0 0,0 0-1 0 0,0 1 1 0 0,-1-1 0 0 0,1 0 0 0 0,0 0 0 0 0,0 0 0 0 0,0 1 0 0 0,-1-1 0 0 0,1 0 0 0 0,0 0 0 0 0,0 1 0 0 0,0-1 0 0 0,0 0 0 0 0,0 1 0 0 0,0-1 0 0 0,0 0 0 0 0,0 0 0 0 0,0 1 0 0 0,0-1 0 0 0,0 0 0 0 0,0 1 0 0 0,0-1-1 0 0,0 0 1 0 0,0 0 0 0 0,0 1 0 0 0,0-1 0 0 0,0 0 0 0 0,0 1 0 0 0,0-1 0 0 0,0 0 0 0 0,0 0 0 0 0,1 1 0 0 0,-1-1 0 0 0,0 0 0 0 0,0 0 0 0 0,0 1 0 0 0,1-1 0 0 0,8 8 2983 0 0,-2-5-4129 0 0,2-2 1112 0 0,-1 1 1 0 0,0-2-1 0 0,0 1 0 0 0,1-1 1 0 0,-1 0-1 0 0,0-1 0 0 0,14-2 1 0 0,10-6-2 0 0,-1-1 0 0 0,59-28 0 0 0,-88 37-66 0 0,12-5 38 0 0,-8 4-789 0 0,-1 0 0 0 0,1-1 0 0 0,-1 0 0 0 0,0 0 1 0 0,8-5-1 0 0,-12 6-878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4.2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202 74 7224 0 0,'0'0'8272'0'0,"-1"-1"-7752"0"0,-6-19 823 0 0,6 17-1230 0 0,0 0 1 0 0,0 0-1 0 0,0 0 1 0 0,0 0 0 0 0,-1 1-1 0 0,1-1 1 0 0,-1 0-1 0 0,-2-3 1 0 0,1 4 29 0 0,0 0 0 0 0,0 0 0 0 0,0 0 0 0 0,0 1 1 0 0,0-1-1 0 0,0 1 0 0 0,0 0 0 0 0,0 0 0 0 0,0 0 0 0 0,-1 0 1 0 0,-4 0-1 0 0,-15-5 491 0 0,22 6-581 0 0,-1 1-1 0 0,1-1 1 0 0,-1 0 0 0 0,1 1 0 0 0,-1 0 0 0 0,1-1 0 0 0,0 1 0 0 0,-1 0 0 0 0,1 0 0 0 0,0 0-1 0 0,-2 1 1 0 0,3-2-18 0 0,-6 4 71 0 0,0 0-1 0 0,1 0 1 0 0,-1 0-1 0 0,1 1 1 0 0,0 0 0 0 0,1 0-1 0 0,-1 0 1 0 0,-4 7-1 0 0,4-3-16 0 0,-1 1 0 0 0,2 0 0 0 0,-1 0 0 0 0,-2 12 0 0 0,-10 18 28 0 0,16-26-74 0 0,1-2-197 0 0,2-8-703 0 0,8 5-314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6.8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102 75 456 0 0,'41'-5'261'0'0,"-41"4"-166"0"0,1 1 0 0 0,-1 0-1 0 0,0 0 1 0 0,1-1 0 0 0,-1 1-1 0 0,0 0 1 0 0,1-1-1 0 0,-1 1 1 0 0,0 0 0 0 0,1-1-1 0 0,-1 1 1 0 0,0 0 0 0 0,0-1-1 0 0,1 1 1 0 0,-1 0 0 0 0,0-1-1 0 0,0 1 1 0 0,0-1-1 0 0,0 1 1 0 0,1-1 0 0 0,-1 1-1 0 0,0 0 1 0 0,0-1 0 0 0,0 1-1 0 0,0-1 1 0 0,0 1 0 0 0,0-1-1 0 0,0 1 1 0 0,0-1-1 0 0,-1 1 1 0 0,1 0 0 0 0,0-1-1 0 0,0 1 1 0 0,0-1 0 0 0,0 1-1 0 0,0-1 1 0 0,-1 1 0 0 0,1 0-1 0 0,0-1 1 0 0,0 1-1 0 0,-1 0 1 0 0,1-1 0 0 0,-11-15 3868 0 0,8 12-2863 0 0,0-1-1 0 0,1 1 0 0 0,0 0 0 0 0,0-1 0 0 0,0 1 1 0 0,-1-6-1 0 0,-5 17 2934 0 0,-5 6-3916 0 0,12-12-91 0 0,0 0-1 0 0,0 1 1 0 0,0-1-1 0 0,0 1 0 0 0,1-1 1 0 0,-1 1-1 0 0,0-1 1 0 0,1 1-1 0 0,-1-1 0 0 0,1 1 1 0 0,0 0-1 0 0,0-1 0 0 0,0 1 1 0 0,-1 0-1 0 0,1-1 1 0 0,1 4-1 0 0,-1 0 39 0 0,-5 19 82 0 0,4-19-120 0 0,-1 0 0 0 0,2 0 0 0 0,-1 0 0 0 0,0 6 0 0 0,0 6 102 0 0,-1 0-1 0 0,-1 0 1 0 0,0 0 0 0 0,-8 20-1 0 0,-2 16 99 0 0,5-24-143 0 0,-1 13 84 0 0,0-11 4 0 0,7-25-124 0 0,0 0-1 0 0,1 0 1 0 0,-1 0 0 0 0,0 10 0 0 0,2-10 25 0 0,-1-1-42 0 0,-7 13 64 0 0,7-16 1034 0 0,1-2-1123 0 0,1 0 0 0 0,-1-1 0 0 0,0 1 0 0 0,1 0 0 0 0,-1 0 0 0 0,0 0 0 0 0,0-1 0 0 0,1 1 0 0 0,-1 0 0 0 0,0 0 0 0 0,0-1 0 0 0,1 1 0 0 0,-1 0 0 0 0,0 0 0 0 0,0-1 0 0 0,0 1 0 0 0,1 0 0 0 0,-1-1 0 0 0,0 1 0 0 0,0 0 0 0 0,0-1 0 0 0,0 1 0 0 0,0 0 0 0 0,0-1 0 0 0,0 1 0 0 0,0-1 0 0 0,0 1 0 0 0,1-15 25 0 0,0 10 36 0 0,20-45 263 0 0,-19 43-329 0 0,0 1 0 0 0,0-1 0 0 0,1 1 0 0 0,4-7 0 0 0,-4 7 0 0 0,-1 0 0 0 0,1-1 0 0 0,-1 1 0 0 0,1-8 0 0 0,7-16 0 0 0,7-5 0 0 0,-15 29 0 0 0,1 1 0 0 0,-1-1 0 0 0,1 1 0 0 0,0 0 0 0 0,1 0 0 0 0,-1 0 0 0 0,5-5 0 0 0,3-4 0 0 0,12-15 0 0 0,-7 8 0 0 0,-6 10 0 0 0,-2 8 0 0 0,1 6 0 0 0,13 33 0 0 0,-21-34 3 0 0,1 1 1 0 0,-1-1-1 0 0,0 1 0 0 0,0 0 0 0 0,0-1 1 0 0,-1 1-1 0 0,1 0 0 0 0,-1 0 0 0 0,1 0 0 0 0,-1 0 1 0 0,0-1-1 0 0,0 1 0 0 0,0 3 0 0 0,0-1 14 0 0,0-1 1 0 0,0 1-1 0 0,0 0 0 0 0,2 6 0 0 0,0-7-8 0 0,-1-1 0 0 0,0 1 0 0 0,-1-1-1 0 0,1 1 1 0 0,-1 0 0 0 0,1-1 0 0 0,-1 1 0 0 0,-1 5 0 0 0,1-4-8 0 0,-1 0 0 0 0,1 0 1 0 0,0 0-1 0 0,1 0 0 0 0,-1 0 0 0 0,1 1 1 0 0,1 4-1 0 0,2 25 56 0 0,-4-7 17 0 0,-1-17-74 0 0,-3 1 11 0 0,3-10 746 0 0,2-2-750 0 0,-1 0 0 0 0,0 0 1 0 0,0 0-1 0 0,1 0 0 0 0,-1 0 0 0 0,0 0 0 0 0,0 0 0 0 0,1-1 0 0 0,-1 1 0 0 0,0 0 1 0 0,0 0-1 0 0,1 0 0 0 0,-1 0 0 0 0,0-1 0 0 0,0 1 0 0 0,0 0 0 0 0,1 0 0 0 0,-1 0 1 0 0,0-1-1 0 0,0 1 0 0 0,0 0 0 0 0,0 0 0 0 0,0-1 0 0 0,1 1 0 0 0,-1 0 0 0 0,0 0 0 0 0,0-1 1 0 0,0 1-1 0 0,0 0 0 0 0,0 0 0 0 0,0-1 0 0 0,1-11 42 0 0,-1 5-38 0 0,1 3-11 0 0,1-1 0 0 0,-1 1 0 0 0,1 0 0 0 0,-1 0 0 0 0,1 1 0 0 0,0-1 0 0 0,1 0 0 0 0,-1 1 0 0 0,4-4 0 0 0,27-30 0 0 0,-29 33 0 0 0,38-43 0 0 0,-32 34 0 0 0,0 1 0 0 0,0 1 0 0 0,1 0 0 0 0,1 0 0 0 0,0 1 0 0 0,15-9 0 0 0,-21 16 0 0 0,-4 2-2 0 0,0 0 1 0 0,0 0-1 0 0,0 0 1 0 0,0 0-1 0 0,0-1 0 0 0,0 1 1 0 0,0-1-1 0 0,3-2 1 0 0,-2 3-58 0 0,0 1 61 0 0,-1 2 0 0 0,0-1 0 0 0,0 0 0 0 0,0 0 0 0 0,0 1 0 0 0,0-1 0 0 0,0 1 0 0 0,0-1 0 0 0,0 1 0 0 0,-1 0 0 0 0,1 0 0 0 0,-1 0 0 0 0,1 0 0 0 0,-1 0 0 0 0,0 0 0 0 0,0 0 0 0 0,0 0 0 0 0,0 1 0 0 0,0-1 0 0 0,0 0 0 0 0,-1 1 0 0 0,1-1 0 0 0,0 5 0 0 0,0-3-1 0 0,5 47-1 0 0,-6-47 0 0 0,0-1 0 0 0,0 1 0 0 0,0 0 0 0 0,0 0 0 0 0,-1 0 0 0 0,0 4 0 0 0,0-4 0 0 0,0 0 0 0 0,0 0 0 0 0,1 0 0 0 0,0 0 0 0 0,0 0 0 0 0,0 0 0 0 0,1 6 0 0 0,5 19 0 0 0,-3-13 0 0 0,-1-12-2 0 0,7 15-45 0 0,-8-17-216 0 0,8 1-2137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7.4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 6912 0 0,'0'0'10719'0'0,"2"1"-10123"0"0,10 4-163 0 0,0-1-1 0 0,0-1 0 0 0,0 1 1 0 0,0-2-1 0 0,1 0 0 0 0,-1 0 0 0 0,1-1 1 0 0,21-1-1 0 0,-6-3-1206 0 0,-1-2 0 0 0,39-11 1 0 0,-50 12-6384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8.0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0 268 4144 0 0,'0'0'319'0'0,"2"-1"-210"0"0,2-1 363 0 0,-1 0 0 0 0,1 0-1 0 0,-1 0 1 0 0,1-1 0 0 0,-1 0 0 0 0,0 1 0 0 0,0-1 0 0 0,0 0-1 0 0,0 0 1 0 0,-1-1 0 0 0,1 1 0 0 0,2-6 0 0 0,4-7 1630 0 0,10-27 0 0 0,-13 31-2286 0 0,-4 6 285 0 0,-1 0 0 0 0,1 1 0 0 0,-1-1 0 0 0,1-7 0 0 0,-1 7-16 0 0,0 0-1 0 0,0 0 0 0 0,4-10 0 0 0,3-12 183 0 0,-8 24-259 0 0,1 0 0 0 0,0 0 0 0 0,0 0 0 0 0,0 0 0 0 0,1 0 0 0 0,0 0-1 0 0,4-7 1 0 0,-6 10-2 0 0,0 1-1 0 0,1-1 0 0 0,-1 1 1 0 0,0-1-1 0 0,0 0 1 0 0,0 0-1 0 0,1 1 1 0 0,-1-1-1 0 0,0 0 0 0 0,0 1 1 0 0,0-1-1 0 0,0 0 1 0 0,0 0-1 0 0,0 1 0 0 0,0-1 1 0 0,0 0-1 0 0,-1 1 1 0 0,1-2-1 0 0,0 1 10 0 0,0-2 1235 0 0,-1 6-1159 0 0,-7 16 234 0 0,1 1 0 0 0,2-1 0 0 0,-7 36 0 0 0,4-2 300 0 0,5-36-529 0 0,0 0 1 0 0,0 23-1 0 0,3 9-1040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8.3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18 920 0 0,'0'-12'15849'0'0,"2"7"-14745"0"0,2 10-2183 0 0,4 11-1278 0 0,-2 9-3096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6.1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27 152 1376 0 0,'-8'-2'2363'0'0,"0"-4"-99"0"0,7 4-2012 0 0,1 1-1 0 0,-1 0 1 0 0,0-1 0 0 0,1 1 0 0 0,0-1-1 0 0,-1 1 1 0 0,1-1 0 0 0,0 0-1 0 0,0 1 1 0 0,-1-3 0 0 0,-2 0 1202 0 0,3 4-1426 0 0,0 0 0 0 0,0 0 0 0 0,0 0 1 0 0,0 0-1 0 0,0 0 0 0 0,-1 0 0 0 0,1 0 1 0 0,0 0-1 0 0,0 0 0 0 0,0 0 1 0 0,0-1-1 0 0,0 1 0 0 0,0 0 0 0 0,0 0 1 0 0,0 0-1 0 0,0 0 0 0 0,-1 0 0 0 0,1 0 1 0 0,0 0-1 0 0,0 0 0 0 0,0 0 0 0 0,0 0 1 0 0,0 0-1 0 0,0 0 0 0 0,0-1 1 0 0,0 1-1 0 0,0 0 0 0 0,0 0 0 0 0,0 0 1 0 0,0 0-1 0 0,0 0 0 0 0,0 0 0 0 0,0 0 1 0 0,0 0-1 0 0,0-1 0 0 0,0 1 0 0 0,0 0 1 0 0,0 0-1 0 0,0 0 0 0 0,0 0 0 0 0,0 0 1 0 0,0 0-1 0 0,0 0 0 0 0,0 0 1 0 0,0-1-1 0 0,0 1 0 0 0,0 0 0 0 0,4-7 651 0 0,-3 6-95 0 0,-1-1-21 0 0,0 0-474 0 0,0 1 0 0 0,0-1 0 0 0,0 1 0 0 0,0-1 1 0 0,0 0-1 0 0,1 1 0 0 0,-1-1 0 0 0,0 1 0 0 0,1-1 0 0 0,-1 1 1 0 0,1-1-1 0 0,-1 1 0 0 0,1-1 0 0 0,0 1 0 0 0,0-1 1 0 0,0 1-1 0 0,-1 0 0 0 0,1 0 0 0 0,0-1 0 0 0,1 1 0 0 0,-1 0 1 0 0,0 0-1 0 0,0 0 0 0 0,0 0 0 0 0,1 0 0 0 0,1-1 1 0 0,-2 2-40 0 0,0-1 0 0 0,0 0 0 0 0,0 0 1 0 0,0 0-1 0 0,0 1 0 0 0,0-1 1 0 0,-1 0-1 0 0,1 0 0 0 0,0 0 1 0 0,0 0-1 0 0,-1 0 0 0 0,1 0 1 0 0,-1 0-1 0 0,1-1 0 0 0,-1 0 1 0 0,1 1-18 0 0,-1-1 1 0 0,1 1-1 0 0,0 0 1 0 0,-1-1-1 0 0,1 1 1 0 0,0 0-1 0 0,0 0 1 0 0,-1 0-1 0 0,3-2 0 0 0,2-1 64 0 0,-1 0-1 0 0,1 0 0 0 0,0 1 0 0 0,0-1 0 0 0,1 1 0 0 0,-1 1 0 0 0,1-1 0 0 0,-1 1 1 0 0,1 0-1 0 0,0 0 0 0 0,-1 0 0 0 0,1 1 0 0 0,0 0 0 0 0,0 0 0 0 0,0 1 0 0 0,0 0 0 0 0,1 0 1 0 0,-1 0-1 0 0,0 0 0 0 0,0 1 0 0 0,6 2 0 0 0,-10-3-68 0 0,0 1 0 0 0,0 0 0 0 0,0 0-1 0 0,0 0 1 0 0,0 0 0 0 0,0 0 0 0 0,-1 1 0 0 0,1-1 0 0 0,0 1-1 0 0,0-1 1 0 0,-1 1 0 0 0,1-1 0 0 0,-1 1 0 0 0,0 0-1 0 0,1 0 1 0 0,1 3 0 0 0,-1 0 11 0 0,1 0 1 0 0,-1 0-1 0 0,0 0 1 0 0,-1 0-1 0 0,2 7 0 0 0,-1-2-17 0 0,-1-1-1 0 0,0 0 0 0 0,-1 1 0 0 0,0-1 0 0 0,-1 0 0 0 0,1 1 0 0 0,-2-1 0 0 0,0 0 0 0 0,0 0 1 0 0,0 0-1 0 0,-1 0 0 0 0,0 0 0 0 0,-1-1 0 0 0,0 1 0 0 0,-1-1 0 0 0,1 0 0 0 0,-11 13 0 0 0,-2 4 268 0 0,-2 2-246 0 0,18-26-49 0 0,1-1 0 0 0,-1 1 0 0 0,1-1-1 0 0,-1 1 1 0 0,1-1 0 0 0,-1 1 0 0 0,1 0 0 0 0,0-1-1 0 0,-1 1 1 0 0,1 0 0 0 0,0-1 0 0 0,-1 1-1 0 0,1 0 1 0 0,0 0 0 0 0,0 1 0 0 0,-1 0-52 0 0,0 0-199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8.9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89 521 2760 0 0,'-17'-14'272'0'0,"11"13"1624"0"0,6 1-1541 0 0,0 0 1 0 0,-1-1-1 0 0,1 1 1 0 0,0 0-1 0 0,-1-1 1 0 0,1 1-1 0 0,0 0 1 0 0,-1-1-1 0 0,1 1 1 0 0,0 0-1 0 0,-1 0 0 0 0,1-1 1 0 0,0 1-1 0 0,-1 0 1 0 0,1 0-1 0 0,-1 0 1 0 0,0-1-1 0 0,-5 11 1003 0 0,0 1 0 0 0,-8 17 0 0 0,8-15-1059 0 0,0 1 0 0 0,1-1 1 0 0,1 1-1 0 0,1 0 1 0 0,-1 0-1 0 0,-1 27 0 0 0,5 11 605 0 0,0-48 686 0 0,10 4-1076 0 0,-8-7-481 0 0,-1-1 0 0 0,1 0 0 0 0,-1 0-1 0 0,1 1 1 0 0,-1-1 0 0 0,1 0 0 0 0,0 0-1 0 0,-1-1 1 0 0,1 1 0 0 0,-1 0 0 0 0,1 0-1 0 0,-1-1 1 0 0,3 0 0 0 0,16-7 308 0 0,-12 3-264 0 0,-1 1 0 0 0,1-1 0 0 0,-2 0-1 0 0,1-1 1 0 0,0 0 0 0 0,-1 0 0 0 0,10-13-1 0 0,33-53 617 0 0,-33 46-616 0 0,9-18-81 0 0,22-53-1 0 0,-42 86 0 0 0,14-41-183 0 0,-14 35 12 0 0,11-23 1 0 0,50-94-2950 0 0,-58 117 2385 0 0,-1-1 0 0 0,6-22 0 0 0,-11 35 488 0 0,-1-1 0 0 0,0 0 1 0 0,0 0-1 0 0,0 1 0 0 0,-1-1 0 0 0,0 0 0 0 0,0 0 1 0 0,-1 0-1 0 0,1 1 0 0 0,-1-1 0 0 0,-4-11 1 0 0,5 16 281 0 0,-1-1 1 0 0,1 1 0 0 0,-1 0-1 0 0,1-1 1 0 0,-1 1 0 0 0,0 0-1 0 0,0-1 1 0 0,1 1 0 0 0,-1 0-1 0 0,0 0 1 0 0,0 0 0 0 0,0 0-1 0 0,0 0 1 0 0,-1 0 0 0 0,1 0-1 0 0,0 0 1 0 0,0 0 0 0 0,0 0-1 0 0,-3-1 1 0 0,1 2 24 0 0,0 1 1 0 0,0-1-1 0 0,1 1 1 0 0,-1-1-1 0 0,0 1 1 0 0,1 0-1 0 0,-1 0 1 0 0,1 0 0 0 0,-1 0-1 0 0,1 1 1 0 0,0-1-1 0 0,-1 0 1 0 0,1 1-1 0 0,0 0 1 0 0,0 0-1 0 0,0-1 1 0 0,0 1-1 0 0,0 0 1 0 0,-3 5-1 0 0,2-3 123 0 0,1 1-1 0 0,-1-1 1 0 0,0 1 0 0 0,1 0-1 0 0,0 0 1 0 0,0 0 0 0 0,1 0-1 0 0,0 1 1 0 0,-2 7-1 0 0,-4 33 869 0 0,3-24-339 0 0,-2 42 0 0 0,5-39-176 0 0,-9 48 0 0 0,5-49-96 0 0,-2 47 0 0 0,7-10-73 0 0,4 105 78 0 0,2-136-419 0 0,-4-24-59 0 0,0 0-1 0 0,-1 0 0 0 0,1 10 0 0 0,-2-14-705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19.3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67 11544 0 0,'0'0'562'0'0,"2"-1"-244"0"0,24-21 41 0 0,-24 19-135 0 0,1 0-1 0 0,1 0 1 0 0,-1 0-1 0 0,0 0 1 0 0,1 1-1 0 0,-1-1 1 0 0,1 1-1 0 0,0 0 1 0 0,0 0-1 0 0,-1 0 1 0 0,2 0-1 0 0,4-1 1 0 0,7-1 981 0 0,5-1 202 0 0,-8 4-541 0 0,-10 1-774 0 0,0 0 0 0 0,0 0 0 0 0,0 0 0 0 0,0 0 0 0 0,1 0 0 0 0,-1 1 0 0 0,0-1 0 0 0,0 1 0 0 0,0 0 0 0 0,0 0 0 0 0,0 0 0 0 0,0 0 0 0 0,5 3 0 0 0,-4-1-74 0 0,0 1-1 0 0,-1-1 1 0 0,0 1-1 0 0,0 0 1 0 0,0 0 0 0 0,5 8-1 0 0,-8-11-120 0 0,0 0-1 0 0,0 0 1 0 0,0-1-1 0 0,0 1 1 0 0,0 0-1 0 0,0 0 1 0 0,0-1-1 0 0,0 1 1 0 0,-1 0 0 0 0,1 0-1 0 0,0-1 1 0 0,0 1-1 0 0,-1 0 1 0 0,1-1-1 0 0,0 1 1 0 0,-1 0-1 0 0,1-1 1 0 0,-1 2 0 0 0,-1 1-297 0 0,-10 20-1062 0 0,-8 2-9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36.2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0 131 2760 0 0,'0'0'125'0'0,"2"0"-3"0"0,7 0-97 0 0,-2 3 179 0 0,14 3 3745 0 0,-12-5-3280 0 0,-1 0 1 0 0,0 0-1 0 0,0-1 1 0 0,15-1-1 0 0,-1 0 3 0 0,-12 0-430 0 0,0 0-1 0 0,0-1 1 0 0,1 0 0 0 0,-1-1 0 0 0,10-4 0 0 0,11-2 271 0 0,84-16-32 0 0,-96 22-103 0 0,0 0 0 0 0,1 1 0 0 0,-1 2 0 0 0,29 1 0 0 0,-5 0 323 0 0,-21-1-250 0 0,168-7 371 0 0,-184 6-841 0 0,0 1 0 0 0,0 1 0 0 0,10 0 0 0 0,5 1 5 0 0,3-1 159 0 0,36 6 0 0 0,-15-1-100 0 0,10 0-236 0 0,-42-5 309 0 0,0 0-1 0 0,0 0 0 0 0,17-2 1 0 0,3 0-342 0 0,36-5 252 0 0,-42 4 540 0 0,34-5 1 0 0,-9 0-124 0 0,22-3-445 0 0,-24 4 0 0 0,-29 3 0 0 0,28-2 0 0 0,-27 5 27 0 0,-9 0 36 0 0,0 0 1 0 0,0 0-1 0 0,19 4 0 0 0,-28-3-27 0 0,-1-1-1 0 0,1 1 1 0 0,0-1 0 0 0,0 0-1 0 0,0 0 1 0 0,4 0-1 0 0,7 0-90 0 0,9 4-100 0 0,15 1-100 0 0,8 0 255 0 0,-34-3 0 0 0,23 1 0 0 0,190-3 0 0 0,-143-4 546 0 0,-54 4-83 0 0,33-5 0 0 0,-45 3-424 0 0,22 1 0 0 0,-22 1-37 0 0,27-3 1 0 0,2-2 32 0 0,2 2 1 0 0,48 4-1 0 0,-24 1-16 0 0,-32-3-5 0 0,-6 0 55 0 0,65 8 0 0 0,-95-7-53 0 0,0 1 0 0 0,0-1 0 0 0,0 0 0 0 0,0-1 0 0 0,0 1 0 0 0,8-2 0 0 0,19-1 32 0 0,113-2-200 0 0,43-5 331 0 0,-69 18 71 0 0,-45-2-159 0 0,78 4 43 0 0,-144-9-130 0 0,21 1 18 0 0,53-3 0 0 0,-70 0-69 0 0,-1 1 0 0 0,1 1 0 0 0,10 1 1 0 0,16 1-117 0 0,273 5 665 0 0,-225-6-440 0 0,26 1 29 0 0,94 0 153 0 0,-108-5-111 0 0,230-8 139 0 0,-263 10-272 0 0,157 4 0 0 0,-17-3 0 0 0,-106-2 0 0 0,-21 0 0 0 0,71 2 0 0 0,3 4 0 0 0,-94-1 12 0 0,36 3 30 0 0,-60-3 6 0 0,0-1 0 0 0,52-4 0 0 0,-29 0 137 0 0,-42 1-157 0 0,4 0 16 0 0,0 0 1 0 0,26-5-1 0 0,-32 3-35 0 0,1 1 1 0 0,14-1-1 0 0,-14 2 8 0 0,0-1 1 0 0,16-3-1 0 0,-8 1 19 0 0,37-2-1 0 0,19-1 6 0 0,-49 2-41 0 0,46 0 0 0 0,-16 2 0 0 0,8 1-59 0 0,18-3-34 0 0,-57 1 93 0 0,48 4 0 0 0,8-1 0 0 0,47-4 0 0 0,18-1 0 0 0,39-9 0 0 0,-12 4 70 0 0,-101 5 160 0 0,42-5 101 0 0,-91 8-471 0 0,-20 3 107 0 0,0-1 0 0 0,0-1 0 0 0,0 1 0 0 0,0-1 0 0 0,-1 0 1 0 0,1 0-1 0 0,0 0 0 0 0,6-3 0 0 0,-9 3 518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38.2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38 3712 0 0,'0'0'167'0'0,"-1"-2"-7"0"0,-3-5-87 0 0,3 5 128 0 0,7-10 1927 0 0,-6-3 1627 0 0,0 28 521 0 0,0 12-1566 0 0,0-7-3657 0 0,7 21 1061 0 0,-2-5-42 0 0,-4-27-27 0 0,1 0-1 0 0,-1 0 1 0 0,0 9 0 0 0,5 43 290 0 0,-6-41-175 0 0,-1 0 0 0 0,-3 21 0 0 0,-2 34 86 0 0,4-63-202 0 0,1 0 1 0 0,0 1-1 0 0,1-1 1 0 0,1 1-1 0 0,2 17 0 0 0,11 14 292 0 0,0 15 256 0 0,-6-30-312 0 0,-7-22-247 0 0,1-1 0 0 0,-1 1 0 0 0,0-1 1 0 0,0 1-1 0 0,0 0 0 0 0,0 4 0 0 0,5 50 31 0 0,-5-38 469 0 0,0-1 0 0 0,6 34 0 0 0,-5-44-445 0 0,-1 1 0 0 0,-1-1 0 0 0,-1 16 0 0 0,0 0-23 0 0,-5 33-53 0 0,6-39 33 0 0,0-7 49 0 0,0 1 0 0 0,0-1-1 0 0,5 25 1 0 0,-4-37-86 0 0,-1 0 0 0 0,0 0 0 0 0,0 1 0 0 0,0-1 0 0 0,0 0 0 0 0,0 0 0 0 0,0 0 0 0 0,0 0 0 0 0,0 0 0 0 0,-1 1 0 0 0,1-1 0 0 0,0 0 0 0 0,-1 0 0 0 0,0 1 0 0 0,1-1 0 0 0,-1 0 0 0 0,1 0 0 0 0,0 0 0 0 0,-1 1 0 0 0,1-1 0 0 0,0 0 0 0 0,0 0 0 0 0,0 0 0 0 0,0 0 0 0 0,-1 0 0 0 0,2 1 0 0 0,-1-1 0 0 0,0 0 0 0 0,0 1 0 0 0,2 10 114 0 0,0 0 0 0 0,-1-1 0 0 0,-1 19 0 0 0,7 0-10 0 0,-7-13-112 0 0,2 0 0 0 0,0 0 0 0 0,9 31 0 0 0,-11-43-2 0 0,-1-1 3 0 0,4 15 12 0 0,0-7 25 0 0,1 10-5 0 0,0-1-1 0 0,0 28 0 0 0,3-4 149 0 0,-7 142 111 0 0,1-177-77 0 0,7 21 284 0 0,-2 14-441 0 0,-1 5 212 0 0,-4-42-270 0 0,0 1 1 0 0,-1 0 0 0 0,-1 13 0 0 0,0 23 134 0 0,1-27-52 0 0,-1-1 0 0 0,-1 1-1 0 0,-4 18 1 0 0,5-27-32 0 0,0-1 0 0 0,1 0-1 0 0,-1 1 1 0 0,3 12 0 0 0,-1-13-40 0 0,-1 1 0 0 0,0-1 0 0 0,0 0 0 0 0,-2 13 0 0 0,1-18-11 0 0,1-1 0 0 0,0 1 0 0 0,-1-1 0 0 0,1 1 0 0 0,0-1 0 0 0,0 0 0 0 0,1 5 0 0 0,1 33 0 0 0,4 20 0 0 0,-2 29 0 0 0,-4 40 146 0 0,12-90-244 0 0,-6-3 98 0 0,-3-20 0 0 0,-4-12 0 0 0,0 0 0 0 0,10 60 0 0 0,-9-62 0 0 0,1-1 0 0 0,-1 1 0 0 0,0 0 0 0 0,0-1 0 0 0,0 1 0 0 0,0 0 0 0 0,-1-1 0 0 0,1 1 0 0 0,0 0 0 0 0,-1-1 0 0 0,0 3 0 0 0,-2 15 0 0 0,4-3 0 0 0,1-14 0 0 0,0 1 0 0 0,-1 23 0 0 0,-1-7 0 0 0,0-2 0 0 0,0-1 0 0 0,-1 0 0 0 0,-5 20 0 0 0,-2 24 0 0 0,6-50 0 0 0,1-1 0 0 0,1 1 0 0 0,1 16 0 0 0,0-1 0 0 0,5 28 0 0 0,-6-32 0 0 0,1-9 0 0 0,-1-1 0 0 0,-2 15 0 0 0,-2 18 31 0 0,-9 30 874 0 0,12-63-905 0 0,0 0 0 0 0,0 1 0 0 0,2 18 0 0 0,0-3 0 0 0,0-19 0 0 0,3 4 0 0 0,-1 0 0 0 0,0 1 0 0 0,-1-1 0 0 0,-1 0 0 0 0,0 1 0 0 0,-1-1 0 0 0,-1 21 0 0 0,0 3 0 0 0,1-24 0 0 0,1 0 0 0 0,1 0 0 0 0,6 23 0 0 0,-4-21 0 0 0,-3-12 0 0 0,0 8 0 0 0,-2 16 0 0 0,7 24 0 0 0,-2-5-64 0 0,-3-35 64 0 0,0 0 0 0 0,1 0 0 0 0,0 0 0 0 0,1 0 0 0 0,7 17 0 0 0,-5-11 1 0 0,-5-11 2 0 0,-1-3 4 0 0,1 0 46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0.3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56 163 6416 0 0,'0'0'585'0'0,"-2"-1"-485"0"0,-17-11 693 0 0,18 11 1002 0 0,0-1-878 0 0,-8-19 3090 0 0,9 21-3992 0 0,0 0 0 0 0,0 0 0 0 0,0 0 0 0 0,0 0 1 0 0,0 0-1 0 0,0 0 0 0 0,0-1 0 0 0,-1 1 0 0 0,1 0 0 0 0,0 0 0 0 0,0 0 1 0 0,0 0-1 0 0,0 0 0 0 0,0 0 0 0 0,0 0 0 0 0,0 0 0 0 0,0-1 0 0 0,0 1 0 0 0,0 0 1 0 0,0 0-1 0 0,0 0 0 0 0,0 0 0 0 0,0 0 0 0 0,0 0 0 0 0,0 0 0 0 0,0-1 1 0 0,0 1-1 0 0,1 0 0 0 0,-1 0 0 0 0,0 0 0 0 0,0 0 0 0 0,0 0 0 0 0,0 0 0 0 0,0 0 1 0 0,0 0-1 0 0,0-1 0 0 0,0 1 0 0 0,0 0 0 0 0,0 0 0 0 0,0 0 0 0 0,1 0 1 0 0,-1 0-1 0 0,0 0 0 0 0,0 0 0 0 0,0 0 0 0 0,0 0 0 0 0,0 0 0 0 0,0 0 1 0 0,1 0-1 0 0,-1 0 1 0 0,0 0-1 0 0,0 0 0 0 0,0 0 1 0 0,0-1-1 0 0,0 1 1 0 0,0 0-1 0 0,0 0 0 0 0,1 0 1 0 0,-1 0-1 0 0,0 0 0 0 0,0 0 1 0 0,0 0-1 0 0,0 0 1 0 0,0 0-1 0 0,0-1 0 0 0,0 1 1 0 0,0 0-1 0 0,0 0 1 0 0,0 0-1 0 0,0 0 0 0 0,0 0 1 0 0,0 0-1 0 0,1 0 1 0 0,-1-1-1 0 0,0 1 0 0 0,0 0 1 0 0,0 0-1 0 0,0 0 1 0 0,0 0-1 0 0,0 0 0 0 0,0 0 1 0 0,0-1-1 0 0,-1 1 1 0 0,1 0-1 0 0,0 0 0 0 0,0 0 1 0 0,0 0-1 0 0,0 0 1 0 0,0 0-1 0 0,0-1 0 0 0,0 1 1 0 0,0 0-1 0 0,0 0 1 0 0,-1-2 97 0 0,1 0 1 0 0,0 0-1 0 0,-1 0 1 0 0,1 0 0 0 0,0 0-1 0 0,0 0 1 0 0,0 0 0 0 0,1 0-1 0 0,-1 0 1 0 0,0 0-1 0 0,1 0 1 0 0,-1 0 0 0 0,1 1-1 0 0,0-1 1 0 0,0 0 0 0 0,-1 0-1 0 0,3-2 1 0 0,6-15 1238 0 0,-9 17-1311 0 0,0 1-1 0 0,1 0 1 0 0,-1 0 0 0 0,1-1 0 0 0,0 1-1 0 0,-1 0 1 0 0,1 0 0 0 0,0-1 0 0 0,-1 1 0 0 0,1 0-1 0 0,0 0 1 0 0,0 0 0 0 0,0 0 0 0 0,0 0 0 0 0,0 0-1 0 0,2-1 1 0 0,22-22 796 0 0,-22 23-798 0 0,-1-1 1 0 0,1 0-1 0 0,0 0 0 0 0,0 1 0 0 0,0-1 0 0 0,0 1 0 0 0,0 0 0 0 0,0 0 0 0 0,5-1 0 0 0,-8 2-38 0 0,2 0 0 0 0,-1-1 0 0 0,1 1-1 0 0,0 0 1 0 0,0 0-1 0 0,-1 0 1 0 0,1 0-1 0 0,0 0 1 0 0,0 1 0 0 0,-1-1-1 0 0,1 0 1 0 0,0 1-1 0 0,-1-1 1 0 0,1 1-1 0 0,0 0 1 0 0,-1-1 0 0 0,1 1-1 0 0,-1 0 1 0 0,1 0-1 0 0,-1 0 1 0 0,1 0-1 0 0,-1 0 1 0 0,2 3 0 0 0,2 1-11 0 0,-1 0 1 0 0,-1 0-1 0 0,1 1 1 0 0,4 9-1 0 0,-3-5 4 0 0,-1-2 23 0 0,0 1-1 0 0,0 0 0 0 0,-1 0 0 0 0,0 0 0 0 0,-1 0 0 0 0,3 16 0 0 0,4 19 31 0 0,-7-36-47 0 0,-1-1 0 0 0,0 1 0 0 0,-1-1 0 0 0,0 1 0 0 0,0-1 0 0 0,0 0 0 0 0,-1 1 0 0 0,0-1 0 0 0,-1 1 0 0 0,0-1 0 0 0,0 0 0 0 0,0 0 0 0 0,-1 0 0 0 0,-5 9 0 0 0,4-9 13 0 0,0-1 0 0 0,-1-1 0 0 0,0 1 0 0 0,0-1-1 0 0,0 0 1 0 0,-1 0 0 0 0,1 0 0 0 0,-13 7 0 0 0,3-2-1 0 0,-15 16 85 0 0,21-17-54 0 0,0-1 0 0 0,0 0-1 0 0,-1-1 1 0 0,0 0 0 0 0,-1-1 0 0 0,-11 6-1 0 0,19-11-34 0 0,2-1-7 0 0,1 0 0 0 0,-1 0 0 0 0,0 0-1 0 0,1 0 1 0 0,-1 0 0 0 0,0 1 0 0 0,1-1-1 0 0,-1 0 1 0 0,1 1 0 0 0,-1-1 0 0 0,1 0 0 0 0,-1 1-1 0 0,1-1 1 0 0,-1 1 0 0 0,1-1 0 0 0,-1 1 0 0 0,1-1-1 0 0,-1 1 1 0 0,1-1 0 0 0,0 1 0 0 0,-1-1 0 0 0,1 1-1 0 0,0-1 1 0 0,-1 1 0 0 0,1 0 0 0 0,0-1-1 0 0,0 1 1 0 0,-1 1 0 0 0,1-1 238 0 0,22-1-65 0 0,0-2-1 0 0,-1 0 1 0 0,1-2 0 0 0,29-8 0 0 0,-11 3-77 0 0,41-3 0 0 0,20-5-14 0 0,-84 13-36 0 0,32-3 1 0 0,-43 6-144 0 0,-1 1 1 0 0,1 0-1 0 0,0 1 1 0 0,0-1-1 0 0,-1 1 1 0 0,1 0 0 0 0,-1 1-1 0 0,1-1 1 0 0,6 4-1 0 0,-1 1-968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1.4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83 120 3224 0 0,'0'0'2536'0'0,"-1"-10"4565"0"0,-1 10-6857 0 0,1 1 1 0 0,0 0-1 0 0,-1 0 1 0 0,1-1-1 0 0,0 1 1 0 0,-1 0-1 0 0,1 0 1 0 0,0 1-1 0 0,0-1 1 0 0,0 0-1 0 0,-2 3 0 0 0,-12 17 701 0 0,10-11-428 0 0,0 1 0 0 0,1 0-1 0 0,-6 20 1 0 0,9-26-404 0 0,0-1 1 0 0,1 0-1 0 0,-1 1 0 0 0,1-1 0 0 0,-1 1 0 0 0,1-1 1 0 0,1 1-1 0 0,-1-1 0 0 0,1 0 0 0 0,0 1 1 0 0,1 6-1 0 0,6 16 43 0 0,-7-23-106 0 0,0 0 0 0 0,0 1 0 0 0,1-1 0 0 0,-1 0 0 0 0,1 0 0 0 0,4 7 0 0 0,6 10 144 0 0,-11-18-177 0 0,0 0-1 0 0,1-1 1 0 0,-1 1 0 0 0,1 0 0 0 0,0-1 0 0 0,-1 1 0 0 0,5 3-1 0 0,3 2 26 0 0,0 0 0 0 0,16 10-1 0 0,-21-16 39 0 0,0 0 1 0 0,0 0-1 0 0,0 0 0 0 0,0 0 0 0 0,0-1 0 0 0,1 0 0 0 0,-1 0 0 0 0,0 0 0 0 0,1 0 0 0 0,6-1 0 0 0,-7 0-71 0 0,5 1 10 0 0,-1-1 1 0 0,0 0 0 0 0,1-1 0 0 0,-1 0-1 0 0,0 0 1 0 0,0-1 0 0 0,0 0 0 0 0,15-6-1 0 0,-15 4-5 0 0,-1 1 11 0 0,1 0 0 0 0,-1-1 1 0 0,1 1-1 0 0,-1-2 0 0 0,0 1 1 0 0,-1-1-1 0 0,11-9 0 0 0,10-15 29 0 0,-13 11-41 0 0,-13 11-1 0 0,0 2 15 0 0,4-12 182 0 0,-2 10-89 0 0,-1 1 1 0 0,-1-1-1 0 0,1 1 1 0 0,-1-1-1 0 0,1-12 1 0 0,-4-7-73 0 0,1 19-49 0 0,1 1 0 0 0,-1 0 1 0 0,1 0-1 0 0,0 0 0 0 0,1-1 1 0 0,-1 1-1 0 0,3-9 0 0 0,-2 12-13 0 0,0 0 0 0 0,-1-1 0 0 0,1 1 0 0 0,-1 0 0 0 0,0-1 0 0 0,0 1 0 0 0,0 0 0 0 0,-1-1-1 0 0,1 1 1 0 0,-1 0 0 0 0,0-1 0 0 0,0 1 0 0 0,0 0 0 0 0,0 0 0 0 0,0 0 0 0 0,-1-1 0 0 0,1 2 0 0 0,-1-1-1 0 0,-4-5 1 0 0,-3-4-64 0 0,-1 1-1 0 0,0 0 0 0 0,-14-11 0 0 0,20 18 76 0 0,0 1 13 0 0,1 1-1 0 0,-1 0 1 0 0,0-1-1 0 0,-1 1 1 0 0,1 0-1 0 0,0 1 0 0 0,-1-1 1 0 0,1 1-1 0 0,-1 0 1 0 0,1 0-1 0 0,-8 0 1 0 0,-2-2 10 0 0,10 3 30 0 0,-1 0 1 0 0,1 0 0 0 0,0 0 0 0 0,0 1-1 0 0,0-1 1 0 0,0 1 0 0 0,0 0 0 0 0,0 0 0 0 0,0 0-1 0 0,-4 2 1 0 0,-3 2 186 0 0,0 0-1 0 0,-12 8 1 0 0,-32 30-49 0 0,47-38-187 0 0,0 1 0 0 0,0 1 1 0 0,1 0-1 0 0,0 0 0 0 0,0 0 1 0 0,1 1-1 0 0,-6 9 0 0 0,-1 4-155 0 0,8-14-124 0 0,0 1 0 0 0,0 1 0 0 0,-6 15-1 0 0,10-21 186 0 0,0 1 0 0 0,0-1 0 0 0,1 1 0 0 0,-1-1 0 0 0,1 1 0 0 0,0-1-1 0 0,0 1 1 0 0,0 0 0 0 0,0-1 0 0 0,1 1 0 0 0,-1-1 0 0 0,1 1 0 0 0,0 0-1 0 0,1 3 1 0 0,10 15-1421 0 0,4-2-20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2.8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229 107 6912 0 0,'0'0'740'0'0,"7"-5"-432"0"0,-6 3-213 0 0,1 1 1 0 0,0 0-1 0 0,-1-1 0 0 0,1 1 1 0 0,-1-1-1 0 0,1 1 0 0 0,-1-1 1 0 0,0 1-1 0 0,0-1 1 0 0,1 0-1 0 0,-1 0 0 0 0,1-3 1 0 0,-2 4 336 0 0,1 0-408 0 0,-1 1 1 0 0,0 0-1 0 0,0 0 1 0 0,0 0-1 0 0,0 0 1 0 0,0-1-1 0 0,0 1 1 0 0,0 0 0 0 0,1 0-1 0 0,-1 0 1 0 0,0-1-1 0 0,0 1 1 0 0,0 0-1 0 0,0 0 1 0 0,0 0-1 0 0,0-1 1 0 0,0 1-1 0 0,0 0 1 0 0,0 0-1 0 0,0 0 1 0 0,0-1 0 0 0,0 1-1 0 0,0 0 1 0 0,0 0-1 0 0,0 0 1 0 0,0-1-1 0 0,-1 1 1 0 0,1 0-1 0 0,0 0 1 0 0,0-1-1 0 0,0 1 9 0 0,0 0 0 0 0,-1-1 0 0 0,1 1 1 0 0,0-1-1 0 0,0 1 0 0 0,0 0 0 0 0,0-1 0 0 0,0 1 0 0 0,0-1 0 0 0,0 1 0 0 0,0 0 0 0 0,0-1 0 0 0,0 1 0 0 0,0-1 0 0 0,0 1 0 0 0,0-1 0 0 0,0 1 0 0 0,0 0 0 0 0,0-1 0 0 0,1 1 0 0 0,-1 0 0 0 0,0-1 0 0 0,0 0 0 0 0,1 1 41 0 0,-1 0 1 0 0,0-1-1 0 0,1 1 1 0 0,-1-1-1 0 0,0 1 1 0 0,0-1-1 0 0,1 1 1 0 0,-1-1-1 0 0,0 0 1 0 0,0 1-1 0 0,0-1 0 0 0,0 1 1 0 0,0-1-1 0 0,0 1 1 0 0,0-1-1 0 0,0 1 1 0 0,0-1-1 0 0,0 1 1 0 0,0-1-1 0 0,0 0 1 0 0,0 1-1 0 0,-1-1 0 0 0,1 1 1 0 0,0-1-1 0 0,0 1 1 0 0,0-1-1 0 0,-1 1 1 0 0,1-1-1 0 0,0 1 1 0 0,-1 0-1 0 0,0-1 1 0 0,2-8 633 0 0,-1 8-611 0 0,0 0 0 0 0,0 0 0 0 0,1 1 0 0 0,-1-1 0 0 0,0 0 0 0 0,0 0 0 0 0,0 0 0 0 0,0 0 0 0 0,0 1 0 0 0,0-1 0 0 0,0 0 0 0 0,-1 0 0 0 0,1 0 0 0 0,0 1 0 0 0,0-1 0 0 0,-1 0 0 0 0,1 0 0 0 0,0 0 0 0 0,-1 0 0 0 0,-16-13 574 0 0,16 14-634 0 0,0-1-1 0 0,0 1 1 0 0,0-1-1 0 0,0 1 1 0 0,0 0-1 0 0,0 0 0 0 0,0-1 1 0 0,0 1-1 0 0,0 0 1 0 0,0 0-1 0 0,0 0 0 0 0,0 0 1 0 0,0 0-1 0 0,1 0 1 0 0,-1 0-1 0 0,-2 1 0 0 0,-4-1 211 0 0,4 0-191 0 0,0-1 1 0 0,-1 1-1 0 0,1 0 1 0 0,0 1-1 0 0,0-1 1 0 0,0 1-1 0 0,0-1 1 0 0,0 1-1 0 0,0 0 1 0 0,0 0-1 0 0,0 0 1 0 0,0 1 0 0 0,0-1-1 0 0,1 1 1 0 0,-6 3-1 0 0,4-2 11 0 0,0 0 0 0 0,1 0-1 0 0,-1 0 1 0 0,1 0 0 0 0,0 1 0 0 0,0 0-1 0 0,0-1 1 0 0,1 1 0 0 0,-1 0 0 0 0,-2 6-1 0 0,-5 6 18 0 0,9-14-52 0 0,0-1 0 0 0,0 0-1 0 0,0 1 1 0 0,0-1 0 0 0,0 1-1 0 0,0-1 1 0 0,0 1 0 0 0,1-1-1 0 0,-1 1 1 0 0,1 0 0 0 0,-1 2-1 0 0,-10 31 709 0 0,9-28-615 0 0,-1-1 0 0 0,1 0 0 0 0,1 1 1 0 0,-1-1-1 0 0,1 1 0 0 0,-1 7 0 0 0,-1 0-125 0 0,2-12 0 0 0,1 0 0 0 0,-1 0 0 0 0,0 0 0 0 0,1 1 0 0 0,-1-1 0 0 0,1 0 0 0 0,0 0 0 0 0,0 0 0 0 0,0 1 0 0 0,0-1 0 0 0,0 0 0 0 0,0 0 0 0 0,1 0 0 0 0,0 4 0 0 0,3 7-12 0 0,-3-13 11 0 0,-1 0-1 0 0,0 1 1 0 0,0-1-1 0 0,1 0 1 0 0,-1 0 0 0 0,0 0-1 0 0,1 1 1 0 0,-1-1-1 0 0,0 0 1 0 0,0 0-1 0 0,1 0 1 0 0,-1 0-1 0 0,0 1 1 0 0,1-1-1 0 0,-1 0 1 0 0,1 0-1 0 0,-1 0 1 0 0,0 0-1 0 0,1 0 1 0 0,-1 0 0 0 0,0 0-1 0 0,1 0 1 0 0,-1 0-1 0 0,0 0 1 0 0,1 0-1 0 0,-1 0 1 0 0,0 0-1 0 0,1 0 1 0 0,-1-1-1 0 0,0 1 1 0 0,1 0-1 0 0,0 0 1 0 0,-1-1 0 0 0,5 0 5 0 0,-1-1 1 0 0,1 1-1 0 0,-1-1 0 0 0,1 0 1 0 0,-1-1-1 0 0,0 1 0 0 0,0-1 1 0 0,0 0-1 0 0,0 0 0 0 0,0 0 1 0 0,3-4-1 0 0,1 0-3 0 0,4-5-1 0 0,-1 0 0 0 0,11-14 0 0 0,-8 12 0 0 0,-11 12 0 0 0,7-6 0 0 0,0 2 0 0 0,-3-3 0 0 0,7-8 183 0 0,-13 15 84 0 0,-1 0 1174 0 0,9 9-1355 0 0,-7-5-101 0 0,0 0-107 0 0,5 5 196 0 0,-5-2-49 0 0,1 0 0 0 0,-1 0 0 0 0,0 1 0 0 0,1 6 0 0 0,-1-3-16 0 0,-2 2-9 0 0,-1-3 0 0 0,-1 0 0 0 0,1 0 0 0 0,1-1 0 0 0,0 1 0 0 0,0 0 0 0 0,0 0 0 0 0,1 0 0 0 0,2 13 0 0 0,-1-11 64 0 0,-1 1 0 0 0,-1-1 0 0 0,0 1 0 0 0,-1 12 0 0 0,0-10 62 0 0,1-1-1 0 0,1 21 0 0 0,1-24 7 0 0,0 21 30 0 0,-3-26-155 0 0,1-4-6 0 0,6 20 12 0 0,-6-16-7 0 0,1 0 0 0 0,-1 0 0 0 0,0 1 0 0 0,0-1 0 0 0,0 0 0 0 0,0 0 0 0 0,-1 0 0 0 0,0 0 0 0 0,-1 5 0 0 0,-1 5 41 0 0,2-11-18 0 0,-1 0 0 0 0,1 0 1 0 0,-1 0-1 0 0,0 0 0 0 0,0 0 1 0 0,0 0-1 0 0,0-1 0 0 0,0 1 1 0 0,-1-1-1 0 0,1 1 0 0 0,-1-1 1 0 0,0 0-1 0 0,1 0 0 0 0,-1 0 1 0 0,0-1-1 0 0,-6 4 0 0 0,1-3 59 0 0,0 1-1 0 0,-1-2 0 0 0,1 1 0 0 0,0-1 1 0 0,-1 0-1 0 0,1-1 0 0 0,-1 0 0 0 0,1 0 1 0 0,-1-1-1 0 0,-13-2 0 0 0,13 1-22 0 0,-17-3 127 0 0,1 1 1 0 0,-33-1-1 0 0,33 1-272 0 0,24 4-412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4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50 447 5496 0 0,'0'0'497'0'0,"1"-2"-266"0"0,3-3 387 0 0,-1 1 1 0 0,1 0-1 0 0,1-1 1 0 0,-1 1-1 0 0,0 1 1 0 0,11-8-1 0 0,12-10 1559 0 0,-11 7-623 0 0,-14 13-1383 0 0,0-1-1 0 0,0 0 1 0 0,0 1-1 0 0,0-1 1 0 0,0 0-1 0 0,0 0 1 0 0,0 0-1 0 0,-1 0 1 0 0,1-1-1 0 0,1-3 1 0 0,0 0 53 0 0,0 1 0 0 0,0 0 0 0 0,0 0 0 0 0,1 0 0 0 0,4-5 1 0 0,8-11 420 0 0,-1 3-223 0 0,-11 14-286 0 0,0-1 1 0 0,-1 1 0 0 0,6-9-1 0 0,9-14 388 0 0,-14 21-408 0 0,1 0-1 0 0,-1 0 1 0 0,4-8 0 0 0,7-12-1 0 0,-12 22-85 0 0,-1 0-1 0 0,1-1 1 0 0,-1 1 0 0 0,1-1-1 0 0,-1 1 1 0 0,0-1-1 0 0,-1 0 1 0 0,1 0 0 0 0,-1 0-1 0 0,0 1 1 0 0,0-9-1 0 0,0 8 12 0 0,-1 1-1 0 0,1-1 1 0 0,0 1-1 0 0,0 0 1 0 0,2-6-1 0 0,-2 8-11 0 0,0-1 1 0 0,0 1-1 0 0,0-1 0 0 0,-1 1 1 0 0,1-1-1 0 0,-1 1 0 0 0,1-1 1 0 0,-1 0-1 0 0,0 1 0 0 0,0-1 1 0 0,0 1-1 0 0,-1-5 0 0 0,0-11 329 0 0,0 5 137 0 0,-2 13-315 0 0,-3 7-109 0 0,-1 4-71 0 0,0 0 0 0 0,-5 14 0 0 0,10-21 0 0 0,1-1 0 0 0,-1 1 0 0 0,1 0 0 0 0,0 0 0 0 0,0 0 0 0 0,1-1 0 0 0,-1 1 0 0 0,1 0 0 0 0,0 0 0 0 0,0 0 0 0 0,0 4 0 0 0,9 84 0 0 0,-6-35 0 0 0,1-25 36 0 0,2 31 64 0 0,-6-58-100 0 0,1 0 0 0 0,0 0 0 0 0,0 0 0 0 0,0 0 0 0 0,3 8 0 0 0,-2-9 0 0 0,0 1 0 0 0,-1 0 0 0 0,0-1 0 0 0,0 1 0 0 0,0 7 0 0 0,-1-11 0 0 0,0 0 0 0 0,0 0 0 0 0,0 0 0 0 0,0 0 0 0 0,0-1 0 0 0,0 1 0 0 0,0 0 0 0 0,0 0 0 0 0,1 0 0 0 0,-1 0 0 0 0,0 0 0 0 0,1 0 0 0 0,0 1 0 0 0,8 20 0 0 0,-9-22 4 0 0,1 1-1 0 0,-1 0 1 0 0,0-1-1 0 0,1 1 1 0 0,-1 0-1 0 0,0-1 1 0 0,0 1-1 0 0,0 0 1 0 0,1 0-1 0 0,-1-1 1 0 0,0 1-1 0 0,0 0 1 0 0,0 0-1 0 0,0-1 1 0 0,0 1-1 0 0,0 0 1 0 0,0-1-1 0 0,-1 1 1 0 0,1 1-1 0 0,-1 3 61 0 0,1 0-47 0 0,0-1 0 0 0,0 0 0 0 0,-1 0 0 0 0,1 0 1 0 0,-1 0-1 0 0,0 0 0 0 0,0 0 0 0 0,-3 7 0 0 0,-4-1-17 0 0,3-6 9 0 0,0 0-1 0 0,0 0 0 0 0,0-1 0 0 0,0 0 1 0 0,-1 0-1 0 0,0 0 0 0 0,1 0 0 0 0,-1-1 1 0 0,0 0-1 0 0,0 0 0 0 0,0-1 1 0 0,-7 1-1 0 0,-16 6 12 0 0,-71 22-20 0 0,82-23 0 0 0,14-5 0 0 0,1-1 0 0 0,0 1 0 0 0,-1-1 0 0 0,1 0 0 0 0,-6 0 0 0 0,8 0 0 0 0,-1-1 0 0 0,0 1 0 0 0,0-1 0 0 0,1 1 0 0 0,-1-1 0 0 0,0 1 0 0 0,1 0 0 0 0,-1 0 0 0 0,-1 1 0 0 0,-12 5 0 0 0,7-3-2 0 0,-6 1 988 0 0,16-5-751 0 0,26-1-61 0 0,-1-2-1 0 0,33-7 1 0 0,-3-1-58 0 0,17-4-48 0 0,-45 8-70 0 0,49-6 0 0 0,-46 10-51 0 0,14-1-6740 0 0,-23 8-912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5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8928 0 0,'0'0'6048'0'0,"3"0"-5511"0"0,16 0-674 0 0,-18 0-591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46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 9848 0 0,'0'0'2544'0'0,"10"-10"-5776"0"0,-4 6-760 0 0</inkml:trace>
  <inkml:trace contextRef="#ctx0" brushRef="#br0" timeOffset="1">463 60 10136 0 0,'0'0'1528'0'0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6.6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13760 0 0,'0'0'9919'0'0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0.0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0 437 8032 0 0,'0'0'616'0'0,"2"-1"-430"0"0,10-6-140 0 0,-7 4 88 0 0,1 0 1 0 0,-1 0-1 0 0,0-1 0 0 0,0 0 0 0 0,0 0 0 0 0,0 0 0 0 0,4-6 0 0 0,-2 2 427 0 0,0 0 1 0 0,15-13-1 0 0,89-81 1145 0 0,-95 85-1610 0 0,0-2 1 0 0,-2 0-1 0 0,0 0 0 0 0,15-28 1 0 0,-8 13 456 0 0,-15 27-411 0 0,-2 0 0 0 0,1-1 0 0 0,-1 1 0 0 0,5-12 0 0 0,-6 14-66 0 0,0 2-18 0 0,2-15 8 0 0,-2 3 15 0 0,-4 12 45 0 0,0 1 3 0 0,1 1 944 0 0,-2 0-584 0 0,-15-2-327 0 0,10 6-140 0 0,6-1-25 0 0,-5 2 3 0 0,0 0 0 0 0,0 1 0 0 0,1 0 0 0 0,0 0 0 0 0,0 0 0 0 0,0 1 0 0 0,1-1 0 0 0,-4 8 0 0 0,-9 9 0 0 0,8-8 1 0 0,0 0 0 0 0,1 0-1 0 0,1 1 1 0 0,0 0-1 0 0,-8 30 1 0 0,2-9 69 0 0,-15 31 942 0 0,-14 40-113 0 0,38-91-886 0 0,0-1 0 0 0,0 1 0 0 0,1 0 0 0 0,1 0 0 0 0,0 16 0 0 0,1-18 61 0 0,0 0-1 0 0,-1 0 1 0 0,-1 0 0 0 0,0 0-1 0 0,-1-1 1 0 0,0 1 0 0 0,-11 20-1 0 0,5-17-31 0 0,-1 5 32 0 0,10-21-69 0 0,1 0 1 0 0,-1 0-1 0 0,1 0 0 0 0,-1 0 0 0 0,1 0 0 0 0,-1 0 0 0 0,0 0 0 0 0,1 0 0 0 0,-1 0 0 0 0,0 0 0 0 0,-2 1 0 0 0,-4 8-350 0 0,6-9-103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0.7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246 57 6448 0 0,'0'0'770'0'0,"0"-8"824"0"0,0 6-1426 0 0,0 0 0 0 0,0 1 0 0 0,0-1 0 0 0,0 1 0 0 0,-1-1 0 0 0,1 0 0 0 0,0 1 0 0 0,-1-1 0 0 0,1 1 0 0 0,-1-1 0 0 0,0 1 0 0 0,1-1 0 0 0,-1 1 0 0 0,0-1 0 0 0,0 1 0 0 0,0 0 0 0 0,0-1 0 0 0,0 1 0 0 0,0 0 0 0 0,0 0 0 0 0,-3-2 0 0 0,-2-3 164 0 0,5 5-175 0 0,-16-7 551 0 0,13 8-470 0 0,-1 0 0 0 0,1 0 1 0 0,0 1-1 0 0,-1-1 0 0 0,1 1 0 0 0,0 0 1 0 0,-1 0-1 0 0,1 0 0 0 0,-6 3 1 0 0,2 2-48 0 0,0 0 0 0 0,0 0 0 0 0,1 1 0 0 0,0 0 0 0 0,0 1 0 0 0,1 0 1 0 0,0 0-1 0 0,1 0 0 0 0,-8 13 0 0 0,-2 10 603 0 0,-16 45 0 0 0,17-41-542 0 0,9-20-357 0 0,1-1-1 0 0,-5 31 0 0 0,6-22 607 0 0,3-21-314 0 0,2 1-82 0 0,-2-3-102 0 0,0 1 1 0 0,0-1-1 0 0,0 1 0 0 0,0-1 0 0 0,0 1 0 0 0,0-1 0 0 0,0 0 1 0 0,0 1-1 0 0,0-1 0 0 0,1 1 0 0 0,-1-1 0 0 0,0 0 0 0 0,0 1 1 0 0,1-1-1 0 0,-1 1 0 0 0,0-1 0 0 0,1 0 0 0 0,-1 1 1 0 0,0-1-1 0 0,1 0 0 0 0,-1 0 0 0 0,0 1 0 0 0,1-1 0 0 0,2 1 10 0 0,-1 0 0 0 0,0 0 0 0 0,1-1 0 0 0,-1 1-1 0 0,1 0 1 0 0,0-1 0 0 0,-1 0 0 0 0,1 0 0 0 0,-1 0-1 0 0,1 0 1 0 0,0 0 0 0 0,-1 0 0 0 0,1-1 0 0 0,-1 1-1 0 0,1-1 1 0 0,-1 0 0 0 0,1 0 0 0 0,-1 0 0 0 0,4-2-1 0 0,0 0 44 0 0,-1 0 0 0 0,1 0 0 0 0,-1-1 0 0 0,0 1 0 0 0,0-1 0 0 0,-1-1 0 0 0,1 1 0 0 0,7-10 0 0 0,12-11 204 0 0,-15 16-329 0 0,0-1 0 0 0,-1 1-1 0 0,0-1 1 0 0,9-16 0 0 0,10-13 203 0 0,-16 22 9 0 0,-10 15-142 0 0,0-1 0 0 0,1 1 0 0 0,-1 0 0 0 0,1-1 0 0 0,-1 1 0 0 0,1 0 0 0 0,4-3 0 0 0,-6 5-13 0 0,0 0 0 0 0,0 0-1 0 0,0-1 1 0 0,1 1 0 0 0,-1 0 0 0 0,0 0-1 0 0,0 0 1 0 0,0 0 0 0 0,0-1 0 0 0,1 1-1 0 0,-1 0 1 0 0,0 0 0 0 0,0 0 0 0 0,0 0-1 0 0,0-1 1 0 0,0 1 0 0 0,0 0 0 0 0,0 0 0 0 0,0 0-1 0 0,1-1 1 0 0,-1 1 0 0 0,0 0 0 0 0,0 0-1 0 0,0-1 1 0 0,0 1 0 0 0,0 0 0 0 0,0 0-1 0 0,0 0 1 0 0,0-1 0 0 0,0 1 0 0 0,0 0-1 0 0,-1 0 1 0 0,1-1 0 0 0,0 1 0 0 0,0 0 0 0 0,0 0-1 0 0,0 0 1 0 0,0-1 0 0 0,0 1 0 0 0,0 0-1 0 0,0 0 1 0 0,-1 0 0 0 0,1 0 0 0 0,0-1-1 0 0,0 1 1 0 0,0 0 0 0 0,0 0 0 0 0,-1 0-1 0 0,1 0 1 0 0,0 0 0 0 0,-9 12-12 0 0,2 2 1 0 0,0-1-1 0 0,-7 19 0 0 0,9-22 24 0 0,1 1 0 0 0,1-1 0 0 0,0 1 0 0 0,0 0 0 0 0,1 0 0 0 0,-1 19 0 0 0,4-20 11 0 0,5 9 70 0 0,-4-16-68 0 0,1-2 0 0 0,-1 1-129 0 0,0-1 0 0 0,0 1 0 0 0,1-1 0 0 0,-1 0 0 0 0,1 0 0 0 0,-1-1 0 0 0,1 1 0 0 0,-1 0 0 0 0,1-1 0 0 0,0 1 0 0 0,-1-1 0 0 0,6 0 0 0 0,5 0-766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1.2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201 1 7368 0 0,'0'0'666'0'0,"-2"8"-379"0"0,-29 47 4540 0 0,0 7-2396 0 0,19-41-1329 0 0,-16 44 0 0 0,22-49-513 0 0,-14 25 0 0 0,0 1 148 0 0,15-32-579 0 0,-1 4 7 0 0,0-1 0 0 0,1 1 0 0 0,1 0 0 0 0,0 0 0 0 0,1 0 0 0 0,0 0-1 0 0,0 17 1 0 0,-2 10 8 0 0,3-31-135 0 0,0 0 1 0 0,0 14-1 0 0,2-14-39 0 0,0-6 3 0 0,-1 0 0 0 0,1 0 0 0 0,1-1 0 0 0,-1 1 0 0 0,0 0 0 0 0,1 0 0 0 0,2 6 0 0 0,-3-8 143 0 0,10 5-28 0 0,-8-5-102 0 0,1 0-4 0 0,-3-1-7 0 0,0-1 1 0 0,1 1-1 0 0,-1-1 0 0 0,1 0 0 0 0,-1 1 0 0 0,1-1 0 0 0,-1 0 0 0 0,1 1 0 0 0,-1-1 0 0 0,1 0 0 0 0,-1 0 0 0 0,1 1 0 0 0,-1-1 0 0 0,1 0 0 0 0,-1 0 0 0 0,1 0 0 0 0,0 0 0 0 0,-1 0 0 0 0,2 0 0 0 0,11 0 63 0 0,9-1-26 0 0,-17-2-33 0 0,-3 0-6 0 0,5-2-41 0 0,-5 4 12 0 0,0 0 1 0 0,0 0 0 0 0,0 0 0 0 0,-1-1 0 0 0,1 1 0 0 0,-1 0 0 0 0,1-1-1 0 0,-1 0 1 0 0,1 1 0 0 0,0-3 0 0 0,-1 2-278 0 0,5-8-2031 0 0,0 1-15 0 0,1-7-3875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1.5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29 1376 0 0,'0'0'15699'0'0,"2"0"-15028"0"0,162-9 2145 0 0,-127 7-2932 0 0,-28 2-229 0 0,1 0 1 0 0,-1-1-1 0 0,0 0 1 0 0,18-5-1 0 0,-6 1-4269 0 0,1 0-1463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1.8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0 1840 0 0,'0'0'11621'0'0,"0"13"-7832"0"0,0-3-3389 0 0,0-8 841 0 0,-1 0-1062 0 0,-17 30 720 0 0,14-27-713 0 0,1 0 1 0 0,0 0 0 0 0,0 1 0 0 0,1-1 0 0 0,-1 1 0 0 0,1-1 0 0 0,-2 9-1 0 0,-2 11 171 0 0,5-19-139 0 0,-1 1 0 0 0,1 0 1 0 0,0-1-1 0 0,-1 12 0 0 0,2 5 374 0 0,0-21-677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2.7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27 456 0 0,'0'0'331'0'0,"1"0"0"0"0,-1-1 1 0 0,1 1-1 0 0,-1 0 0 0 0,0-1 0 0 0,1 1 0 0 0,-1-1 0 0 0,0 1 1 0 0,1 0-1 0 0,-1-1 0 0 0,0 1 0 0 0,1-1 0 0 0,-1 1 0 0 0,0-1 1 0 0,0 1-1 0 0,0-1 0 0 0,1 1 0 0 0,-1-1 0 0 0,0 0 0 0 0,0-4 2619 0 0,4-7 6292 0 0,-31 59-8666 0 0,0 22-48 0 0,22-55-356 0 0,-6 28 0 0 0,8-29-74 0 0,0-1 0 0 0,-9 21 0 0 0,1-10 22 0 0,2 0 0 0 0,0 1 0 0 0,-6 29 0 0 0,-7 21-11 0 0,20-69-94 0 0,-1 13-3 0 0,-2-1 0 0 0,0 0 1 0 0,-9 20-1 0 0,12-34 0 0 0,1-2-10 0 0,1-1 1 0 0,-1 1 0 0 0,1 0-1 0 0,0-1 1 0 0,-1 1-1 0 0,1 0 1 0 0,0-1-1 0 0,-1 1 1 0 0,1 0-1 0 0,0 0 1 0 0,0 0-1 0 0,0-1 1 0 0,-1 1 0 0 0,1 0-1 0 0,0 0 1 0 0,0-1-1 0 0,0 1 1 0 0,0 0-1 0 0,1 0 1 0 0,-1 1-1 0 0,-3 6 134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3.1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 8288 0 0,'0'0'756'0'0,"-2"1"-484"0"0,1 0-75 0 0,0 0 0 0 0,0 0 0 0 0,0 0 0 0 0,0 0 0 0 0,1 0 0 0 0,-1 0 0 0 0,0 0 0 0 0,1 0 0 0 0,-1 0 1 0 0,1 0-1 0 0,-1 0 0 0 0,1 0 0 0 0,-1 0 0 0 0,1 0 0 0 0,0 1 0 0 0,-1-1 0 0 0,1 0 0 0 0,0 0 0 0 0,0 1 0 0 0,0-1 0 0 0,0 2 1 0 0,0-2 346 0 0,17 20 1724 0 0,-14-19-2200 0 0,0 0 1 0 0,-1 0 0 0 0,1 0 0 0 0,0 0 0 0 0,0 0 0 0 0,0-1 0 0 0,1 1 0 0 0,-1-1 0 0 0,0 0 0 0 0,1 0 0 0 0,-1 0 0 0 0,0 0 0 0 0,1-1 0 0 0,-1 1 0 0 0,1-1 0 0 0,-1 0 0 0 0,1 0 0 0 0,3-1 0 0 0,5-1-182 0 0,0 0 0 0 0,0-2 0 0 0,21-7 0 0 0,-5 1-366 0 0,-5 4-5492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3.5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1 275 8288 0 0,'0'0'5677'0'0,"3"1"-5058"0"0,5 0 155 0 0,1 0 1 0 0,-1-1-1 0 0,1 0 1 0 0,13-2-1 0 0,9 1-241 0 0,-14 0-130 0 0,-1-1 1 0 0,27-5-1 0 0,-27 3-172 0 0,-1-1-1 0 0,1-1 1 0 0,-2 0-1 0 0,23-11 0 0 0,-10 1-187 0 0,34-26 0 0 0,-13-1-33 0 0,-35 32-90 0 0,-1-1 0 0 0,0-1 0 0 0,-1 0 0 0 0,14-21 0 0 0,-24 32-5 0 0,0 1-1 0 0,-1-1 1 0 0,1 0-1 0 0,0 0 1 0 0,0 0-1 0 0,-1 0 1 0 0,1 0-1 0 0,-1 0 1 0 0,0 0-1 0 0,1 0 1 0 0,-1 0-1 0 0,0 0 0 0 0,-1-3 1 0 0,1 1-122 0 0,-1 1 59 0 0,1 3 148 0 0,0-1-1 0 0,-1 1 1 0 0,1 0-1 0 0,0-1 0 0 0,-1 1 1 0 0,1-1-1 0 0,0 1 1 0 0,-1 0-1 0 0,1-1 0 0 0,-1 1 1 0 0,1 0-1 0 0,-1 0 0 0 0,1-1 1 0 0,-1 1-1 0 0,1 0 1 0 0,-1 0-1 0 0,1 0 0 0 0,-1 0 1 0 0,1-1-1 0 0,-1 1 1 0 0,1 0-1 0 0,-1 0 0 0 0,1 0 1 0 0,-1 0-1 0 0,1 0 1 0 0,-1 0-1 0 0,1 0 0 0 0,-2 1 1 0 0,0-1 1 0 0,-5 0-1 0 0,-1 0 0 0 0,1 0 0 0 0,0 1 0 0 0,0 0 0 0 0,0 0 0 0 0,0 1 0 0 0,0 0 0 0 0,0 0 0 0 0,0 0 0 0 0,-6 4 0 0 0,-15 6-154 0 0,23-10 102 0 0,0 0-1 0 0,0 0 0 0 0,1 0 0 0 0,-1 1 1 0 0,0-1-1 0 0,1 1 0 0 0,-5 4 0 0 0,0 1-73 0 0,1-1 140 0 0,0 1-1 0 0,1-1 1 0 0,-13 18-1 0 0,-1 4 96 0 0,6-9 145 0 0,-20 37-1 0 0,15-23 271 0 0,16-28-422 0 0,1-1-1 0 0,-1 1 1 0 0,1 0-1 0 0,0 1 1 0 0,0-1 0 0 0,1 0-1 0 0,-1 1 1 0 0,2 0-1 0 0,-1-1 1 0 0,1 1-1 0 0,-1 10 1 0 0,1-4-31 0 0,1-10-7 0 0,0 1 1 0 0,-1-1 0 0 0,1 1-1 0 0,0-1 1 0 0,1 0-1 0 0,-1 1 1 0 0,1-1 0 0 0,-1 1-1 0 0,1-1 1 0 0,0 0 0 0 0,0 1-1 0 0,0-1 1 0 0,1 0-1 0 0,-1 0 1 0 0,1 0 0 0 0,0 0-1 0 0,0 0 1 0 0,3 4 0 0 0,-1-4-14 0 0,0 0 1 0 0,0 0 0 0 0,0 0 0 0 0,0 0 0 0 0,0 0-1 0 0,1-1 1 0 0,-1 0 0 0 0,1 0 0 0 0,-1 0 0 0 0,1 0-1 0 0,0-1 1 0 0,0 0 0 0 0,0 0 0 0 0,0 0-1 0 0,0-1 1 0 0,0 0 0 0 0,0 0 0 0 0,0 0 0 0 0,5-1-1 0 0,9-2-163 0 0,0-1 0 0 0,0 0 0 0 0,30-13 0 0 0,-13 5-709 0 0,67-17-2117 0 0,-46 13 1404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5.9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130 132 2304 0 0,'0'0'5453'0'0,"0"-2"-4316"0"0,0-1-793 0 0,0 1 0 0 0,0-1 0 0 0,1 0-1 0 0,-1 1 1 0 0,1-1 0 0 0,0 1 0 0 0,0-1-1 0 0,0 1 1 0 0,0-1 0 0 0,2-2 0 0 0,-2 3 900 0 0,0-4 298 0 0,24-36 523 0 0,-23 39-1989 0 0,0 1-1 0 0,1-1 0 0 0,-1 1 1 0 0,0-1-1 0 0,1 1 0 0 0,0 0 1 0 0,0 0-1 0 0,3-2 0 0 0,-2 2-9 0 0,-1 0-27 0 0,0 0 0 0 0,0 0-1 0 0,0 1 1 0 0,1-1-1 0 0,-1 1 1 0 0,1 0-1 0 0,3-1 1 0 0,16-6 128 0 0,-22 8-160 0 0,0-1 0 0 0,0 1 0 0 0,-1 0 0 0 0,1 0 0 0 0,0-1 0 0 0,0 1 0 0 0,-1 0 0 0 0,1 0 0 0 0,0 0 0 0 0,0 0 0 0 0,0 0 0 0 0,-1 0 0 0 0,1 0 0 0 0,0 0 0 0 0,0 0 0 0 0,1 1 0 0 0,2-1 14 0 0,1 0-2 0 0,1 1-1 0 0,-1-1 0 0 0,1 1 1 0 0,-1 0-1 0 0,1 0 0 0 0,7 3 0 0 0,1 5-18 0 0,-9-5 38 0 0,-1 0 0 0 0,1 0 0 0 0,-1 1 0 0 0,0-1 0 0 0,-1 1-1 0 0,1 0 1 0 0,-1 0 0 0 0,0 1 0 0 0,0-1 0 0 0,-1 1 0 0 0,1-1 0 0 0,-1 1-1 0 0,-1 0 1 0 0,1 0 0 0 0,-1 0 0 0 0,0 0 0 0 0,0 0 0 0 0,-1 0-1 0 0,1 0 1 0 0,-2 0 0 0 0,1 0 0 0 0,0 1 0 0 0,-1-1 0 0 0,0 0 0 0 0,-2 5-1 0 0,2-8-26 0 0,0-1 0 0 0,0 1 0 0 0,-1-1 0 0 0,1 0-1 0 0,0 1 1 0 0,-1-1 0 0 0,0 0 0 0 0,1 0 0 0 0,-4 3-1 0 0,3-3 8 0 0,-1 1 0 0 0,1 0 0 0 0,0 0-1 0 0,0 0 1 0 0,0 0 0 0 0,-2 4-1 0 0,2-4-11 0 0,0 1-1 0 0,0-1 1 0 0,0 0-1 0 0,-1 0 1 0 0,1 0-1 0 0,-1 0 1 0 0,0 0-1 0 0,0-1 1 0 0,-4 4-1 0 0,-14 14 4 0 0,18-18-3 0 0,1 1 0 0 0,-1-1 0 0 0,1 0 0 0 0,-1 0 0 0 0,0-1 0 0 0,0 1 0 0 0,1 0 0 0 0,-1-1 0 0 0,-6 2 0 0 0,-12 7 7 0 0,17-10-6 0 0,3 0-4 0 0,-1 0 280 0 0,3 10-459 0 0,-1-8 175 0 0,0 1-1 0 0,1-1 0 0 0,-1 0 0 0 0,0 0 0 0 0,0 0 0 0 0,1 0 1 0 0,-1 0-1 0 0,1 0 0 0 0,0 0 0 0 0,0-1 0 0 0,0 3 0 0 0,5 5 2 0 0,-3-4 0 0 0,0-1 0 0 0,0 1 0 0 0,-1 0 0 0 0,1 0 0 0 0,-1 0 0 0 0,2 7 0 0 0,5 8-2 0 0,-7-18 19 0 0,-1 0 52 0 0,-2-1-1 0 0,-25 48 307 0 0,-9 13 338 0 0,34-61-689 0 0,-4 8 61 0 0,-1 0 1 0 0,0 0-1 0 0,-1-1 0 0 0,0 0 1 0 0,-10 9-1 0 0,6-5 11 0 0,10-10-70 0 0,0 0-1 0 0,-1-1 1 0 0,1 1-1 0 0,-1-1 1 0 0,1 1 0 0 0,-1-1-1 0 0,1 1 1 0 0,-1-1 0 0 0,-3 2-1 0 0,0-1 92 0 0,0 0-1 0 0,0 0 0 0 0,-1 0 0 0 0,-5 0 1 0 0,9-1-51 0 0,0-1 1 0 0,0 0-1 0 0,0 0 1 0 0,0 0-1 0 0,-1 0 1 0 0,1 0-1 0 0,0 0 0 0 0,0-1 1 0 0,0 1-1 0 0,0-1 1 0 0,0 1-1 0 0,0-1 1 0 0,0 0-1 0 0,-3-2 1 0 0,-37-33 95 0 0,23 19-333 0 0,12 11-1246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6.7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93 1376 0 0,'0'0'9946'0'0,"-2"1"-8922"0"0,-2 1-660 0 0,0 1-1 0 0,0 0 0 0 0,0 0 0 0 0,0 0 1 0 0,1 0-1 0 0,-1 1 0 0 0,1-1 1 0 0,0 1-1 0 0,-4 5 0 0 0,-6 7 273 0 0,12-14-544 0 0,-1 1-1 0 0,1 0 0 0 0,0-1 0 0 0,0 1 0 0 0,0 0 0 0 0,0 0 0 0 0,1-1 0 0 0,-1 1 0 0 0,1 0 0 0 0,0 0 0 0 0,0 0 0 0 0,0 4 0 0 0,-1 8 251 0 0,-1 1 36 0 0,1-1 1 0 0,1 1 0 0 0,3 27-1 0 0,-2-37-258 0 0,1-1 0 0 0,0 1-1 0 0,0 0 1 0 0,1-1-1 0 0,-1 1 1 0 0,1-1 0 0 0,6 8-1 0 0,6 13 148 0 0,-15-25-255 0 0,1 0 1 0 0,0 1-1 0 0,-1-1 0 0 0,1 0 0 0 0,0 0 0 0 0,0 0 0 0 0,-1 0 0 0 0,1 0 0 0 0,0 0 0 0 0,0 0 0 0 0,0 0 1 0 0,0 0-1 0 0,0 0 0 0 0,1-1 0 0 0,-1 1 0 0 0,0 0 0 0 0,0-1 0 0 0,0 1 0 0 0,1-1 0 0 0,1 1 0 0 0,0 0 71 0 0,-1 0-1 0 0,1 0 0 0 0,-1 0 0 0 0,1 1 1 0 0,-1-1-1 0 0,1 1 0 0 0,1 1 0 0 0,0 0-13 0 0,0-1-1 0 0,0-1 1 0 0,0 1 0 0 0,0-1-1 0 0,1 1 1 0 0,-1-1-1 0 0,6 1 1 0 0,11 3 134 0 0,-16-4-147 0 0,-1 0-1 0 0,1 0 1 0 0,-1-1-1 0 0,1 0 1 0 0,-1 1-1 0 0,1-1 1 0 0,0-1-1 0 0,-1 1 1 0 0,8-2-1 0 0,40-14 351 0 0,-51 15-399 0 0,21-6 19 0 0,-17 6-24 0 0,0 0 0 0 0,0 0 0 0 0,0-1 0 0 0,0 0 0 0 0,-1 0 0 0 0,1 0 0 0 0,0-1 0 0 0,-1 1 0 0 0,0-1 0 0 0,1 0 0 0 0,-1 0 0 0 0,0-1 0 0 0,-1 1 0 0 0,7-8 0 0 0,5-8-2 0 0,-11 15 0 0 0,-1 0 0 0 0,1-1 0 0 0,-1 1 0 0 0,0-1 0 0 0,3-6 0 0 0,-1-1 0 0 0,-2 6 0 0 0,-1 0 0 0 0,0 1 0 0 0,0-1 0 0 0,0 0 0 0 0,1-9 0 0 0,-1-7 0 0 0,-1 0 0 0 0,0 0 0 0 0,-2 1 0 0 0,-4-25 0 0 0,3 38 0 0 0,0 0 0 0 0,-1 0 0 0 0,0 0 0 0 0,-6-10 0 0 0,1-1 0 0 0,6 16 8 0 0,1 0 0 0 0,0 1-1 0 0,-1-1 1 0 0,1 0-1 0 0,-1 1 1 0 0,0 0 0 0 0,0-1-1 0 0,0 1 1 0 0,0 0 0 0 0,0 0-1 0 0,-1 0 1 0 0,1 0-1 0 0,-1 1 1 0 0,1-1 0 0 0,-1 0-1 0 0,1 1 1 0 0,-1 0 0 0 0,0 0-1 0 0,0 0 1 0 0,0 0-1 0 0,1 0 1 0 0,-1 0 0 0 0,0 1-1 0 0,0-1 1 0 0,-4 1 0 0 0,-1 0 1 0 0,1 1-1 0 0,-1-1 1 0 0,0 1 0 0 0,1 1 0 0 0,0 0 0 0 0,-1 0 0 0 0,1 0 0 0 0,-14 7 0 0 0,6-2-119 0 0,7-4 78 0 0,0 1 0 0 0,0 0 0 0 0,-9 7-1 0 0,7-4 33 0 0,4-3 0 0 0,-1 1 0 0 0,1-1 0 0 0,1 1 0 0 0,-1 0 0 0 0,-8 11 0 0 0,4 1 0 0 0,9-13 0 0 0,-1 0 0 0 0,0-1 0 0 0,0 1 0 0 0,-1-1 0 0 0,1 1 0 0 0,-5 4 0 0 0,5-6 0 0 0,0 0 0 0 0,0 0 0 0 0,0 0 0 0 0,1 0 0 0 0,-1 1 0 0 0,1-1 0 0 0,0 0 0 0 0,-1 1 0 0 0,1-1 0 0 0,0 1 0 0 0,1 0 0 0 0,-1-1 0 0 0,0 1 0 0 0,0 3 0 0 0,-1 5 0 0 0,2 1 0 0 0,0-11-92 0 0,0 0 0 0 0,1 1-1 0 0,-1-1 1 0 0,0 0 0 0 0,1 0 0 0 0,-1 1-1 0 0,1-1 1 0 0,-1 0 0 0 0,1 0 0 0 0,0 0-1 0 0,0 0 1 0 0,-1 0 0 0 0,1 0-1 0 0,0 0 1 0 0,0 0 0 0 0,0 0 0 0 0,0 0-1 0 0,0-1 1 0 0,0 1 0 0 0,0 0 0 0 0,0-1-1 0 0,0 1 1 0 0,0 0 0 0 0,1-1-1 0 0,-1 1 1 0 0,0-1 0 0 0,0 0 0 0 0,3 1-1 0 0,1-1-498 0 0,0 0-1 0 0,0-1 1 0 0,0 1 0 0 0,0-1-1 0 0,0 0 1 0 0,6-3-1 0 0,-7 3 302 0 0,31-8-2267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7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6 134 456 0 0,'0'0'4985'0'0,"-1"-2"-3340"0"0,0 1-1406 0 0,0 0-1 0 0,1 0 0 0 0,-1 0 1 0 0,1 0-1 0 0,0-1 0 0 0,-1 1 1 0 0,1 0-1 0 0,0 0 0 0 0,0 0 1 0 0,0-1-1 0 0,0 1 0 0 0,0 0 0 0 0,0 0 1 0 0,0-1-1 0 0,0 1 0 0 0,0 0 1 0 0,0 0-1 0 0,1-1 0 0 0,0-1 1 0 0,0 0 108 0 0,1 0 1 0 0,0 0-1 0 0,-1 0 1 0 0,1 1 0 0 0,0-1-1 0 0,1 0 1 0 0,2-3-1 0 0,6-3 359 0 0,0 0-1 0 0,21-12 0 0 0,-29 19-637 0 0,5-3 122 0 0,1 0-1 0 0,0 0 1 0 0,0 1 0 0 0,0 0-1 0 0,1 1 1 0 0,0-1 0 0 0,-1 2-1 0 0,1 0 1 0 0,0 0 0 0 0,16-1-1 0 0,-24 3-169 0 0,0 0 0 0 0,0 1-1 0 0,0-1 1 0 0,0 0 0 0 0,-1 1-1 0 0,1-1 1 0 0,0 1-1 0 0,0 0 1 0 0,-1-1 0 0 0,1 1-1 0 0,0 0 1 0 0,-1 0-1 0 0,1 0 1 0 0,-1 0 0 0 0,1 1-1 0 0,-1-1 1 0 0,0 0 0 0 0,1 0-1 0 0,-1 1 1 0 0,0-1-1 0 0,0 1 1 0 0,1 1 0 0 0,2 5 120 0 0,0-1 1 0 0,-1 1 0 0 0,5 14 0 0 0,0 0-28 0 0,-6-17-104 0 0,-1 1-1 0 0,1-1 0 0 0,-1 1 0 0 0,0 0 0 0 0,0 6 1 0 0,2 12 57 0 0,-2-20-37 0 0,-1 1-1 0 0,0-1 0 0 0,0 0 0 0 0,-1 1 0 0 0,1-1 1 0 0,-2 5-1 0 0,-1 15 50 0 0,2-20-66 0 0,1 1-1 0 0,-1 0 1 0 0,0-1-1 0 0,-1 1 1 0 0,1-1-1 0 0,-1 1 1 0 0,0-1-1 0 0,0 0 1 0 0,0 0-1 0 0,-1 0 1 0 0,1 0-1 0 0,-5 5 0 0 0,-5 9 27 0 0,11-17-909 0 0,-16 4-10308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7.4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21 0 0 0,'0'0'3768'0'0,"2"-2"-1830"0"0,15-17 10659 0 0,-25 33-11642 0 0,-2 2-790 0 0,6-10-55 0 0,0 0 1 0 0,0-1 0 0 0,-10 11 0 0 0,12-15 377 0 0,2-1-423 0 0,0 1 0 0 0,-1-1-1 0 0,1 1 1 0 0,-1-1 0 0 0,1 1 0 0 0,0-1 0 0 0,0 1-1 0 0,-1 0 1 0 0,1-1 0 0 0,0 1 0 0 0,0-1-1 0 0,0 1 1 0 0,-1-1 0 0 0,1 1 0 0 0,0 0 0 0 0,0 0-1 0 0,171-1-128 0 0,-159 1 61 0 0,-1 1 0 0 0,1 0-1 0 0,-1 0 1 0 0,0 1 0 0 0,0 0-1 0 0,0 1 1 0 0,20 10 0 0 0,-18-5-56 0 0,-9-6 46 0 0,-1 1 1 0 0,1-1-1 0 0,-1 1 1 0 0,3 4-1 0 0,-5-6 5 0 0,9 14 10 0 0,-9-13 11 0 0,-1 0 0 0 0,0 0 0 0 0,0 0 0 0 0,0 0 0 0 0,0 0 0 0 0,-1 0 0 0 0,1 1 0 0 0,-1-1 0 0 0,0-1 0 0 0,0 1 0 0 0,0 0 0 0 0,0 0 0 0 0,-3 5 0 0 0,-1 5 15 0 0,-4 9-44 0 0,6-17 0 0 0,1 0 0 0 0,0 0-1 0 0,0 0 1 0 0,1 0-1 0 0,0 0 1 0 0,-2 9 0 0 0,3-13 11 0 0,0-1 0 0 0,0 0 0 0 0,0 0 0 0 0,0 1 0 0 0,0-1 0 0 0,0 0 0 0 0,0 0 0 0 0,0 1 0 0 0,0-1 0 0 0,0 0 0 0 0,0 0 1 0 0,0 1-1 0 0,-1-1 0 0 0,1 0 0 0 0,0 0 0 0 0,0 1 0 0 0,0-1 0 0 0,0 0 0 0 0,-1 0 0 0 0,1 0 0 0 0,0 1 0 0 0,0-1 0 0 0,0 0 0 0 0,-1 0 0 0 0,1 0 0 0 0,0 0 1 0 0,0 0-1 0 0,-1 1 0 0 0,1-1 0 0 0,0 0 0 0 0,0 0 0 0 0,-1 0 0 0 0,1 0 0 0 0,-1 0 0 0 0,1 0 10 0 0,0 0-1 0 0,-1 0 0 0 0,1 0 1 0 0,0 0-1 0 0,0 0 1 0 0,-1 1-1 0 0,1-1 1 0 0,0 0-1 0 0,-1 0 1 0 0,1 0-1 0 0,0 0 1 0 0,0 0-1 0 0,-1 1 1 0 0,1-1-1 0 0,0 0 0 0 0,0 0 1 0 0,0 0-1 0 0,-1 1 1 0 0,1-1-1 0 0,0 0 1 0 0,0 0-1 0 0,0 1 1 0 0,0-1-1 0 0,-1 0 1 0 0,1 0-1 0 0,0 1 0 0 0,0-1 1 0 0,0 0-1 0 0,0 1 1 0 0,0-1-1 0 0,0 0 1 0 0,0 0-1 0 0,0 1 1 0 0,0-1-1 0 0,0 1 1 0 0,-1 1 58 0 0,0 1 1 0 0,0-1-1 0 0,0 1 1 0 0,0-1 0 0 0,-1 1-1 0 0,1-1 1 0 0,-1 0-1 0 0,0 0 1 0 0,1 1-1 0 0,-1-1 1 0 0,0 0-1 0 0,-3 2 1 0 0,2-1-40 0 0,1-2 67 0 0,-7 8 84 0 0,6-8-132 0 0,1 0 1 0 0,-1 0-1 0 0,1 0 1 0 0,0 0 0 0 0,-1 0-1 0 0,-3 0 1 0 0,-9 4 141 0 0,8-3-19 0 0,-1 1-1 0 0,1-1 1 0 0,-1 0-1 0 0,0-1 1 0 0,-8 1-1 0 0,9-1-44 0 0,-1 0 0 0 0,1 1-1 0 0,-1-1 1 0 0,-13 6-1 0 0,2-1 138 0 0,11-3-248 0 0,3-6 1 0 0,4 2 42 0 0,-1 0 1 0 0,1 1-52 0 0,0 0-1 0 0,0-1-1 0 0,0 1 1 0 0,0-1-1 0 0,0 1 1 0 0,0-1-1 0 0,0 1 1 0 0,0-1-1 0 0,1 1 1 0 0,-1-1 0 0 0,0 0-1 0 0,0 1 1 0 0,0-1-1 0 0,1 0 1 0 0,-2-1-1 0 0,2 2-33 0 0,-1-1-1 0 0,0 1 1 0 0,1-1-1 0 0,-1 0 1 0 0,1 1-1 0 0,-1-1 1 0 0,1 0-1 0 0,-1 1 1 0 0,1-1-1 0 0,0 0 1 0 0,-1 0-1 0 0,1 1 1 0 0,0-1-1 0 0,0 0 1 0 0,-1 0-1 0 0,1 0 1 0 0,0 0-1 0 0,0 1 0 0 0,0-1 1 0 0,0 0-1 0 0,0 0 1 0 0,0 0-1 0 0,0 0 1 0 0,0 1-1 0 0,1-2 1 0 0,-1-1-246 0 0,0 0-675 0 0,0 0 0 0 0,1-1 1 0 0,-1 1-1 0 0,0 0 1 0 0,1 0-1 0 0,0-1 0 0 0,-1 1 1 0 0,3-4-1 0 0,2-4-5608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7.8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11 144 6448 0 0,'0'0'585'0'0,"-1"-1"-485"0"0,-8-16 255 0 0,8 15 1431 0 0,1-10 5502 0 0,1 10-7065 0 0,-1 1 1 0 0,0-1-1 0 0,1 1 0 0 0,-1-1 0 0 0,1 1 1 0 0,0-1-1 0 0,-1 1 0 0 0,1 0 0 0 0,0-1 0 0 0,0 1 1 0 0,0 0-1 0 0,0 0 0 0 0,0 0 0 0 0,0-1 1 0 0,0 1-1 0 0,1 0 0 0 0,-1 0 0 0 0,0 1 0 0 0,0-1 1 0 0,3-1-1 0 0,1-1 4 0 0,0 0 1 0 0,1 1-1 0 0,-1 0 1 0 0,9-3-1 0 0,39-11 848 0 0,-32 9-759 0 0,-1 1-1 0 0,1 0 0 0 0,36-3 0 0 0,40-5-329 0 0,-23 3-2488 0 0,-57 10 1478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59.1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95 180 456 0 0,'11'1'-31'0'0,"-5"-1"66"0"0,-1 1 0 0 0,1 0-1 0 0,0 0 1 0 0,-1 0 0 0 0,8 3-1 0 0,-9-3 3366 0 0,-16 0 340 0 0,9-1-3387 0 0,0 0 0 0 0,0 0 0 0 0,0 0 0 0 0,0 0 0 0 0,0 0 0 0 0,0 0 0 0 0,0-1 0 0 0,0 1 0 0 0,0-1 0 0 0,0 0 0 0 0,0 0 0 0 0,1 0 0 0 0,-1-1 0 0 0,0 1 0 0 0,1 0 0 0 0,-1-1 1 0 0,-4-3-1 0 0,2 0 113 0 0,0 1 0 0 0,0-1 0 0 0,0-1 0 0 0,1 1 0 0 0,0-1 0 0 0,-7-11 0 0 0,10 14-339 0 0,-1 0 1 0 0,1 0-1 0 0,0-1 0 0 0,0 1 0 0 0,0 0 1 0 0,0-1-1 0 0,1 1 0 0 0,-1-1 0 0 0,1 1 1 0 0,0-1-1 0 0,0 1 0 0 0,0-1 0 0 0,1 1 1 0 0,-1 0-1 0 0,3-7 0 0 0,-1-4 121 0 0,-1 13-233 0 0,-1 0 0 0 0,0 0 0 0 0,0 0 0 0 0,0 0 0 0 0,1 0 0 0 0,-1 0 0 0 0,0-1 0 0 0,1 1 0 0 0,-1 0 0 0 0,1 0 0 0 0,0 0 0 0 0,-1 0-1 0 0,1 0 1 0 0,0 1 0 0 0,-1-1 0 0 0,1 0 0 0 0,0 0 0 0 0,0 0 0 0 0,0 1 0 0 0,0-1 0 0 0,0 0 0 0 0,1 0 0 0 0,3-3-43 0 0,0 1 0 0 0,1-1 1 0 0,-1 1-1 0 0,1 1 0 0 0,-1-1 0 0 0,1 1 0 0 0,0 0 0 0 0,0 0 0 0 0,0 0 1 0 0,0 1-1 0 0,0 0 0 0 0,1 0 0 0 0,-1 1 0 0 0,0 0 0 0 0,0 0 1 0 0,11 1-1 0 0,2 2 140 0 0,1 1 1 0 0,35 12-1 0 0,-49-14-93 0 0,0 1 1 0 0,0 0-1 0 0,0 0 1 0 0,0 0-1 0 0,0 1 1 0 0,-1 0-1 0 0,1 0 1 0 0,-1 1-1 0 0,0-1 1 0 0,-1 1-1 0 0,1 0 1 0 0,4 7-1 0 0,-6-6 45 0 0,0 0 0 0 0,0 0-1 0 0,-1 0 1 0 0,3 9 0 0 0,-1-1-59 0 0,-3-12 2 0 0,-1 1 0 0 0,0-1 0 0 0,0 0 0 0 0,0 1 0 0 0,0-1 0 0 0,0 0 0 0 0,-1 0 0 0 0,1 0 0 0 0,-1 1 0 0 0,0 1 0 0 0,-2 10 30 0 0,2-7-29 0 0,-1-1 1 0 0,1 1 0 0 0,-1-1 0 0 0,0 0-1 0 0,-1 0 1 0 0,1 0 0 0 0,-1 0 0 0 0,-1 0-1 0 0,-6 10 1 0 0,-4 1 47 0 0,-27 25 0 0 0,14-15-37 0 0,10-10 13 0 0,-33 24-1 0 0,31-26 2 0 0,-31 30-1 0 0,45-40-21 0 0,0-1 1 0 0,0 1-1 0 0,0-1 0 0 0,0 0 0 0 0,-1 0 0 0 0,0-1 0 0 0,0 0 0 0 0,0 0 0 0 0,0 0 0 0 0,0-1 1 0 0,-11 3-1 0 0,12-4-3 0 0,-12 7 40 0 0,15-7 1425 0 0,35-1-1151 0 0,-9-1-212 0 0,48 6 1 0 0,-17 1-101 0 0,-15-1 13 0 0,-27-4-9 0 0,0 0-1 0 0,21 7 1 0 0,-29-7 3 0 0,-1 0-1 0 0,1 0 0 0 0,0 0 0 0 0,-1-1 0 0 0,1 0 1 0 0,9 0-1 0 0,-2 0 6 0 0,-11 0-19 0 0,-1 0 0 0 0,1 0 1 0 0,-1 0-1 0 0,1 0 0 0 0,-1 0 0 0 0,1 0 0 0 0,-1 0 0 0 0,0 0 0 0 0,1 0 0 0 0,-1 0 0 0 0,1 0 1 0 0,-1 1-1 0 0,1-1 0 0 0,-1 0 0 0 0,1 0 0 0 0,-1 0 0 0 0,0 1 0 0 0,1-1 0 0 0,-1 0 0 0 0,1 1 0 0 0,-1-1 0 0 0,1 1-1 0 0,-1-1 1 0 0,1 0-1 0 0,-1 1 1 0 0,1-1-1 0 0,-1 0 1 0 0,1 0-1 0 0,-1 1 1 0 0,1-1-1 0 0,-1 0 1 0 0,1 0-1 0 0,-1 0 1 0 0,1 0-1 0 0,-1 0 1 0 0,1 1-1 0 0,-1-1 1 0 0,1 0-1 0 0,-1 0 1 0 0,1-1-1 0 0,0 1 1 0 0,26 4 7 0 0,-14-4 1 0 0,-10 0 42 0 0,1 5-14 0 0,-4-5 17 0 0,0 0-1 0 0,0 1 1 0 0,0-1-1 0 0,0 0 1 0 0,1 0-1 0 0,-1 1 0 0 0,0-1 1 0 0,0 0-1 0 0,0 0 1 0 0,0 1-1 0 0,1-1 1 0 0,-1 0-1 0 0,0 0 0 0 0,0 0 1 0 0,0 0-1 0 0,1 1 1 0 0,-1-1-1 0 0,0 0 1 0 0,0 0-1 0 0,1 0 0 0 0,-1 0 1 0 0,0 0-1 0 0,0 1 1 0 0,1-1-1 0 0,-1 0 1 0 0,0 0-1 0 0,0 0 0 0 0,1 0 1 0 0,-1 0-1 0 0,0 0 1 0 0,1 0-1 0 0,-1 0 1 0 0,0 0-1 0 0,0 0 0 0 0,1 0 1 0 0,7-4-29 0 0,-6 3 39 0 0,5-1 16 0 0,-4 0-85 0 0,30 1 4 0 0,-20 2-1 0 0,14-2 0 0 0,-16-4 0 0 0,-9 2 1 0 0,-1 0 0 0 0,13-7 39 0 0,-12 9-41 0 0,0 0 0 0 0,0 0 1 0 0,0 0-1 0 0,-1-1 0 0 0,1 1 0 0 0,-1-1 1 0 0,1 0-1 0 0,-1 1 0 0 0,1-1 1 0 0,-1 0-1 0 0,2-3 0 0 0,-2 1-160 0 0,1 0 0 0 0,-1 0 0 0 0,0 0 0 0 0,-1 0 0 0 0,1 0 0 0 0,-1 0-1 0 0,0-8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3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284 158 920 0 0,'0'0'2133'0'0,"3"0"-993"0"0,1-1-730 0 0,-1-1 1 0 0,0 1-1 0 0,0-1 0 0 0,1 1 0 0 0,3-4 0 0 0,-5 3 190 0 0,-1 0-45 0 0,4-9-57 0 0,-4 8-246 0 0,1 0 0 0 0,-1 0 0 0 0,1 0 0 0 0,-1 0 0 0 0,0 0 0 0 0,0 0 1 0 0,-1-1-1 0 0,2-4 0 0 0,-3 4-111 0 0,3-4 106 0 0,0-4-46 0 0,-3-7 445 0 0,-1 1 807 0 0,0 10-1437 0 0,0 6 71 0 0,-1-1 1 0 0,1 1 0 0 0,0 0 0 0 0,-1 0 0 0 0,1 0 0 0 0,-1 0-1 0 0,1 1 1 0 0,-1-1 0 0 0,0 1 0 0 0,0-1 0 0 0,0 1 0 0 0,0 0-1 0 0,0 0 1 0 0,0 0 0 0 0,0 1 0 0 0,-4-1 0 0 0,-1 0 180 0 0,0 0 1 0 0,0 1-1 0 0,0 0 1 0 0,0 0-1 0 0,-12 2 0 0 0,18-1-198 0 0,-1 0-1 0 0,1 1 0 0 0,-1-1 0 0 0,1 0 0 0 0,0 1 0 0 0,0-1 0 0 0,-1 1 0 0 0,1 0 0 0 0,0-1 0 0 0,0 1 0 0 0,1 0 0 0 0,-1 0 0 0 0,-2 3 0 0 0,-23 36-242 0 0,19-27 273 0 0,-17 20 99 0 0,18-25-126 0 0,0 0 0 0 0,-10 18 0 0 0,-18 38 199 0 0,19-36-254 0 0,11-23-18 0 0,1 0 0 0 0,1 0-1 0 0,-1 1 1 0 0,1-1 0 0 0,0 1 0 0 0,1 0 0 0 0,0 0 0 0 0,-3 11-1 0 0,-2 9 18 0 0,6-24-8 0 0,0 1 0 0 0,0-1 0 0 0,0 1 0 0 0,0-1 0 0 0,0 6 0 0 0,1-7 120 0 0,3-1-75 0 0,0 0-47 0 0,0 0-5 0 0,0 0-1 0 0,-1 0 1 0 0,1 0 0 0 0,0 0 0 0 0,-1 0 0 0 0,1-1 0 0 0,0 0-1 0 0,0 1 1 0 0,0-1 0 0 0,0 0 0 0 0,-1 0 0 0 0,5-1-1 0 0,0-1 42 0 0,0 0 0 0 0,0 0-1 0 0,0-1 1 0 0,0 0 0 0 0,0 0-1 0 0,-1-1 1 0 0,1 0 0 0 0,-1 0-1 0 0,0 0 1 0 0,0-1 0 0 0,-1 0-1 0 0,6-6 1 0 0,13-13 21 0 0,1 1-1 0 0,43-31 1 0 0,-57 46-62 0 0,78-71-62 0 0,-72 64-12 0 0,-14 13-40 0 0,0 0-1 0 0,0-1 1 0 0,0 1 0 0 0,-1-1-1 0 0,1 0 1 0 0,-1 0-1 0 0,0 0 1 0 0,3-4-1 0 0,-5 6-212 0 0,-1 3 214 0 0,-28 36 99 0 0,18-25 12 0 0,0 0 0 0 0,2 1 0 0 0,-1 0 0 0 0,2 0 0 0 0,0 1 0 0 0,-9 24 0 0 0,12-25 0 0 0,3-6 0 0 0,-1 0 0 0 0,1 0 0 0 0,0 1 0 0 0,1-1 0 0 0,-1 12 0 0 0,3-7 0 0 0,-1-12 0 0 0,0-1 0 0 0,0 1 0 0 0,0-1 0 0 0,0 1 0 0 0,0 0 0 0 0,1-1 0 0 0,-1 1 0 0 0,0-1 0 0 0,0 1 0 0 0,1-1 0 0 0,-1 1 0 0 0,0-1 0 0 0,1 1 0 0 0,-1-1 0 0 0,0 0 0 0 0,1 1 0 0 0,-1-1 0 0 0,2 1 0 0 0,0 0 38 0 0,1 1 0 0 0,0-1 0 0 0,0 0 0 0 0,0 0 0 0 0,0-1 0 0 0,0 1 0 0 0,-1-1-1 0 0,1 1 1 0 0,0-1 0 0 0,0 0 0 0 0,1 0 0 0 0,-1-1 0 0 0,0 1 0 0 0,5-2-1 0 0,0 1 128 0 0,-1-1 0 0 0,0-1 0 0 0,1 0 0 0 0,12-6-1 0 0,5-5 163 0 0,-4 3-664 0 0,-1-1-1 0 0,21-15 1 0 0,-15 6-6129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4.7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128 0 920 0 0,'0'0'16102'0'0,"0"3"-15861"0"0,-4 68 777 0 0,3-68-951 0 0,1 1 0 0 0,-1-1 0 0 0,1 0 1 0 0,-1 1-1 0 0,0-1 0 0 0,-2 5 0 0 0,-3 14 261 0 0,5-19-283 0 0,0 0-1 0 0,0 0 0 0 0,0 0 0 0 0,0 0 1 0 0,-1-1-1 0 0,1 1 0 0 0,-2 3 0 0 0,-7 13 202 0 0,4-1 33 0 0,-1 0 0 0 0,-13 24-1 0 0,8-16 84 0 0,10-21-281 0 0,0 0-1 0 0,-1 0 0 0 0,1 0 1 0 0,-1 0-1 0 0,0-1 0 0 0,-4 5 0 0 0,1 3-80 0 0,6-10 0 0 0,-1-1 0 0 0,0 1 0 0 0,1-1 0 0 0,-1 1 0 0 0,0-1 0 0 0,0 1 0 0 0,0-1 0 0 0,0 0 0 0 0,0 1 0 0 0,0-1 0 0 0,-1 0 0 0 0,1 0 0 0 0,-2 2 0 0 0,1 3 42 0 0,2-4 412 0 0,1-5-206 0 0,6-16 41 0 0,-3 6-105 0 0,0 1 0 0 0,9-15-1 0 0,38-58 115 0 0,-43 72-438 0 0,2 1-1 0 0,0 0 0 0 0,0 1 1 0 0,18-15-1 0 0,35-34 330 0 0,-45 41 327 0 0,-17 18-600 0 0,0 2 91 0 0,0-1 1 0 0,0 1-1 0 0,0-1 0 0 0,-1 0 0 0 0,1 1 0 0 0,0-1 0 0 0,0 1 1 0 0,-1 0-1 0 0,1-1 0 0 0,0 1 0 0 0,-1 0 0 0 0,1-1 0 0 0,-1 1 0 0 0,1 0 1 0 0,-1 0-1 0 0,1-1 0 0 0,-1 1 0 0 0,0 0 0 0 0,1 0 0 0 0,-1 0 1 0 0,0-1-1 0 0,0 1 0 0 0,1 0 0 0 0,-1 0 0 0 0,0 2 0 0 0,3 22 55 0 0,-3-13-83 0 0,0-3-60 0 0,1 0 1 0 0,-2 0-1 0 0,1 0 1 0 0,-1 0-1 0 0,-1 0 1 0 0,0-1-1 0 0,-3 12 1 0 0,-7 25-236 0 0,1 0 508 0 0,9-39-88 0 0,0 1 0 0 0,0 0 0 0 0,0 0 0 0 0,1 0 0 0 0,0 10 0 0 0,1-15 5 0 0,0-4-577 0 0,3-3 521 0 0,0 0-1 0 0,0 0 1 0 0,0 0-1 0 0,0 1 0 0 0,1-1 1 0 0,0 1-1 0 0,6-6 1 0 0,6-8 67 0 0,2 1-120 0 0,-15 15 0 0 0,-1 0 0 0 0,1-1 0 0 0,0 1 0 0 0,-1-1 0 0 0,0 0 0 0 0,4-6 0 0 0,-1 2 0 0 0,0 0 0 0 0,1-1 0 0 0,0 2 0 0 0,0-1 0 0 0,14-11 0 0 0,42-26 0 0 0,-32 24 0 0 0,-18 10 3 0 0,-5 5-8 0 0,0 1-1 0 0,-1-1 0 0 0,16-6 0 0 0,-20 10-103 0 0,-3 12-454 0 0,-4 4 533 0 0,0-1 0 0 0,-14 27 0 0 0,10-23 203 0 0,-8 23 0 0 0,9-21 21 0 0,5-14-135 0 0,1 0-1 0 0,0 1 1 0 0,-2 7-1 0 0,-2 3-58 0 0,4-13 0 0 0,0-1 0 0 0,1 1 0 0 0,0 0 0 0 0,-1-1 0 0 0,1 1 0 0 0,1 0 0 0 0,-2 4 0 0 0,-1 14-140 0 0,3-20 64 0 0,1-1 256 0 0,4 7-144 0 0,5-4-36 0 0,29 7 0 0 0,-23-7 0 0 0,-12-5 0 0 0,-1-1 0 0 0,19-2 0 0 0,-20 4 0 0 0,1 0 0 0 0,-1-1 0 0 0,1 1 0 0 0,0-1 0 0 0,-1 1 0 0 0,0-1 0 0 0,1 0 0 0 0,-1 0 0 0 0,5-2 0 0 0,3-1 0 0 0,6-1-182 0 0,-1-1-1 0 0,24-12 0 0 0,2 2 155 0 0,-32 11 49 0 0,13-8 246 0 0,25-18 0 0 0,-8 7-238 0 0,-25 12-29 0 0,-11 11 0 0 0,0-1 0 0 0,-1-1 0 0 0,1 1 0 0 0,-1 0 0 0 0,1-1 0 0 0,-1 1 0 0 0,4-6 0 0 0,9-13-346 0 0,4-8-265 0 0,-12 17 463 0 0,-6 11 127 0 0,1 0-1 0 0,-1-1 1 0 0,0 1 0 0 0,0-1-1 0 0,-1 1 1 0 0,1-1 0 0 0,0 0-1 0 0,0 1 1 0 0,-1-1 0 0 0,1 0-1 0 0,-1 1 1 0 0,1-3 0 0 0,1-8-93 0 0,-1 0-86 0 0,-1 10 188 0 0,0 0 0 0 0,-1 1 0 0 0,1-1 0 0 0,-1 1 0 0 0,1-1 0 0 0,-1 0 0 0 0,0 1 0 0 0,0 0 0 0 0,0-1 0 0 0,0 1 0 0 0,0-1 0 0 0,0 1 0 0 0,0 0 0 0 0,0 0 0 0 0,0 0 0 0 0,0 0 0 0 0,-1 0 0 0 0,1 0 0 0 0,0 0 0 0 0,-1 0 0 0 0,1 0 0 0 0,-1 0 0 0 0,-1 0 0 0 0,-16-9 12 0 0,7 6 0 0 0,10 3 0 0 0,-1 0 0 0 0,1 0 0 0 0,-1 1 0 0 0,0-1 0 0 0,1 1 0 0 0,-1-1 0 0 0,1 1 0 0 0,-1 0 0 0 0,0 0 0 0 0,1 0 0 0 0,-1 0 0 0 0,1 1 0 0 0,-1-1 0 0 0,0 1 0 0 0,1-1 0 0 0,-5 3 0 0 0,-9 3 0 0 0,13-5 0 0 0,0 0 0 0 0,0 0 0 0 0,0 0 0 0 0,0 0 0 0 0,0 1 0 0 0,1-1 0 0 0,-1 1 0 0 0,0 0 0 0 0,1 0 0 0 0,-4 3 0 0 0,1 0 0 0 0,0 1 0 0 0,-1-1 0 0 0,-6 5 0 0 0,7-6 0 0 0,0 0 0 0 0,0 1 0 0 0,0-1 0 0 0,0 1 0 0 0,-4 7 0 0 0,6-8 0 0 0,1 0 0 0 0,0 0 0 0 0,0 0 0 0 0,0 0 0 0 0,0 0 0 0 0,1 1 0 0 0,-2 5 0 0 0,-1 5 0 0 0,2-12 0 0 0,1 1 0 0 0,0 0 0 0 0,0 0 0 0 0,0-1 0 0 0,0 9 0 0 0,1 41 0 0 0,0-50 0 0 0,1 0 0 0 0,-1 0 0 0 0,1 0 0 0 0,0 0 0 0 0,0 0 0 0 0,0 0 0 0 0,0 0 0 0 0,1 0 0 0 0,-1 0 0 0 0,1 0 0 0 0,0 0 0 0 0,-1-1 0 0 0,1 1 0 0 0,0-1 0 0 0,1 0 0 0 0,2 3 0 0 0,-1-1 0 0 0,9 10 0 0 0,-9-12 0 0 0,0-1 0 0 0,17 14 0 0 0,-18-12 0 0 0,0 0 0 0 0,1-1 0 0 0,0 1 0 0 0,0-1 0 0 0,0 0 0 0 0,0 0 0 0 0,0 0 0 0 0,0 0 0 0 0,7 1 0 0 0,7 1-128 0 0,-12-2 8 0 0,0-1 0 0 0,0 0 0 0 0,0 0 0 0 0,8 0 0 0 0,-11-2-368 0 0,1 1-1 0 0,-1-1 1 0 0,1 0-1 0 0,-1 0 0 0 0,0 0 1 0 0,1 0-1 0 0,-1 0 1 0 0,0-1-1 0 0,0 0 0 0 0,6-3 1 0 0,4-3-796 0 0,10-3-1017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5.4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75 4176 0 0,'0'0'6408'0'0,"0"-1"-5579"0"0,4-25 1358 0 0,-4 25-1502 0 0,1-1-112 0 0,3-5-49 0 0,-3 5-10 0 0,1 1-41 0 0,-1-3-343 0 0,0 2-56 0 0,0 0 0 0 0,0 0 0 0 0,1 1 1 0 0,-1-1-1 0 0,0 0 0 0 0,1 1 0 0 0,0-1 1 0 0,-1 1-1 0 0,1-1 0 0 0,3-1 0 0 0,2-5-38 0 0,3 6-36 0 0,28 2 0 0 0,-37 0 0 0 0,0 0 0 0 0,0 0 0 0 0,0 0 0 0 0,-1 0 0 0 0,1 0 0 0 0,0-1 0 0 0,0 2 0 0 0,0-1 0 0 0,0 0 0 0 0,0 0 0 0 0,0 0 0 0 0,0 0 0 0 0,0 1 0 0 0,0-1 0 0 0,-1 0 0 0 0,1 1 0 0 0,0-1 0 0 0,1 1 0 0 0,10 7 0 0 0,-11-8 0 0 0,6 6 0 0 0,-7-5 25 0 0,0 1 0 0 0,0-1 0 0 0,0 1 0 0 0,0-1 0 0 0,0 1 0 0 0,-1-1 0 0 0,1 1 0 0 0,0-1 0 0 0,-1 0 0 0 0,1 1 0 0 0,-1-1 0 0 0,1 0-1 0 0,-1 1 1 0 0,-1 1 0 0 0,-15 23 606 0 0,11-17-457 0 0,-19 31 137 0 0,15-23-114 0 0,0 0 0 0 0,-25 29-1 0 0,30-39-196 0 0,1 0 0 0 0,0 1 0 0 0,0-1 0 0 0,0 1 0 0 0,-2 8 0 0 0,1-2 0 0 0,4-13 15 0 0,1-1 0 0 0,-1 1 0 0 0,1 0 0 0 0,0 0 0 0 0,-1 0 0 0 0,1 0 0 0 0,0 0 0 0 0,-1 0-1 0 0,1-1 1 0 0,0 1 0 0 0,0 0 0 0 0,0 0 0 0 0,0 0 0 0 0,0 0 0 0 0,0 1 0 0 0,2 24 244 0 0,-2-25-217 0 0,1 0 1 0 0,0 0-1 0 0,0-1 0 0 0,0 1 1 0 0,0 0-1 0 0,0 0 1 0 0,-1-1-1 0 0,1 1 0 0 0,1 0 1 0 0,0 0-1 0 0,-1-1 5 0 0,1 1-35 0 0,0 1 1 0 0,0-1-1 0 0,1 0 0 0 0,-1 0 1 0 0,1 0-1 0 0,-1-1 0 0 0,0 1 1 0 0,1 0-1 0 0,-1-1 0 0 0,1 0 1 0 0,0 1-1 0 0,-1-1 1 0 0,1 0-1 0 0,4-1 0 0 0,1-1 54 0 0,-1 0 1 0 0,1 0-1 0 0,10-5 0 0 0,12-4 297 0 0,-15 6-358 0 0,0 0 1 0 0,23-13-1 0 0,-20 9-1748 0 0,25-8 1 0 0,-39 15 1091 0 0,0 0-1 0 0,0-1 1 0 0,0 1-1 0 0,-1 0 0 0 0,5-4 1 0 0,-8 5 587 0 0,4-1-1981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5.7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1840 0 0,'0'0'83'0'0,"2"0"-6"0"0,19-8 11719 0 0,-21 15-11352 0 0,-1 1 0 0 0,1-1 0 0 0,-4 13 0 0 0,3-18-357 0 0,1 0 0 0 0,0 1 1 0 0,0-1-1 0 0,0 0 1 0 0,0 0-1 0 0,0 0 1 0 0,0 0-1 0 0,1 0 1 0 0,-1 0-1 0 0,1 0 0 0 0,-1-1 1 0 0,2 5-1 0 0,-1-5-51 0 0,0 1 0 0 0,-1-1 0 0 0,1 1 0 0 0,-1-1 0 0 0,1 1 0 0 0,-1 0 1 0 0,0-1-1 0 0,0 1 0 0 0,1 0 0 0 0,-1-1 0 0 0,-1 1 0 0 0,1 0 0 0 0,0-1 0 0 0,0 1 0 0 0,0 0 0 0 0,-1-1 0 0 0,0 3 0 0 0,-1 1-26 0 0,1 0-1 0 0,0 0 1 0 0,-1 0 0 0 0,2 1-1 0 0,-1-1 1 0 0,1 9 0 0 0,-3 16 799 0 0,5-20-463 0 0,-2-9-286 0 0,1 0-1 0 0,-1 0 1 0 0,0 0 0 0 0,0 1 0 0 0,1-1-1 0 0,-1 0 1 0 0,0 0 0 0 0,0 1 0 0 0,0-1-1 0 0,0 0 1 0 0,-1 2 0 0 0,-2 7 5 0 0,3-8-969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6.1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10 11544 0 0,'0'0'1046'0'0,"-2"-1"-702"0"0,-7-8 6044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6.4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163 11 1840 0 0,'0'0'6825'0'0,"-2"-1"-5566"0"0,-14-8 2467 0 0,10 9-2664 0 0,4 0-940 0 0,-1-1 1 0 0,0 2 0 0 0,1-1 0 0 0,-1 0 0 0 0,0 0 0 0 0,0 1 0 0 0,1 0-1 0 0,-1-1 1 0 0,1 1 0 0 0,-1 0 0 0 0,1 0 0 0 0,-1 1 0 0 0,-2 1 0 0 0,-4 3 38 0 0,0 0 0 0 0,0 1 0 0 0,1 0 1 0 0,0 0-1 0 0,0 1 0 0 0,1 1 1 0 0,-12 15-1 0 0,18-22-79 0 0,0 0-1 0 0,-1 0 1 0 0,1 0 0 0 0,0 0-1 0 0,0 1 1 0 0,0-1 0 0 0,0 0-1 0 0,0 1 1 0 0,1-1 0 0 0,-1 1-1 0 0,1-1 1 0 0,-1 3-1 0 0,-3 22 415 0 0,4-24-485 0 0,0-1-1 0 0,1 0 0 0 0,-1 1 1 0 0,-1-1-1 0 0,1 0 1 0 0,0 0-1 0 0,0 1 0 0 0,-1-1 1 0 0,0 0-1 0 0,-1 5 0 0 0,0 3 12 0 0,2 18-22 0 0,1-11 0 0 0,2-12 0 0 0,0-2 0 0 0,6 8 0 0 0,-8-9 8 0 0,1 0 0 0 0,0 0-1 0 0,-1 0 1 0 0,1 0-1 0 0,0-1 1 0 0,0 1 0 0 0,0 0-1 0 0,1-1 1 0 0,-1 1-1 0 0,0-1 1 0 0,1 0-1 0 0,-1 0 1 0 0,0 0 0 0 0,1 0-1 0 0,0 0 1 0 0,-1-1-1 0 0,1 1 1 0 0,-1-1 0 0 0,6 1-1 0 0,-3-2 14 0 0,0 1 1 0 0,1-1-1 0 0,-1 0 0 0 0,0-1 0 0 0,0 1 0 0 0,9-5 1 0 0,-2 2-47 0 0,-6 1-326 0 0,0 0 0 0 0,0 0 0 0 0,10-6 0 0 0,-4 0-2703 0 0,-7 6 909 0 0,5-2-3495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6.9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154 35 2760 0 0,'0'0'367'0'0,"0"-1"499"0"0,0-4-908 0 0,0 3 717 0 0,0 0 0 0 0,0 0 0 0 0,0 1 1 0 0,0-1-1 0 0,0 0 0 0 0,0 0 0 0 0,-1 0 0 0 0,1 0 0 0 0,-1 1 1 0 0,1-1-1 0 0,-2-3 1643 0 0,-12 1 545 0 0,10 4-2708 0 0,0 1-1 0 0,0-1 1 0 0,0 0-1 0 0,0 1 1 0 0,0 0-1 0 0,1 0 1 0 0,-1 0-1 0 0,0 1 1 0 0,1-1-1 0 0,-1 1 1 0 0,1 0-1 0 0,-5 2 0 0 0,-26 40 646 0 0,31-41-780 0 0,0 1-1 0 0,1 0 0 0 0,-1 0 0 0 0,1 0 0 0 0,-1 1 0 0 0,1-1 0 0 0,0 1 1 0 0,1-1-1 0 0,-1 1 0 0 0,1-1 0 0 0,-1 10 0 0 0,0-6-55 0 0,-6 17 157 0 0,-2 6 814 0 0,9-28-843 0 0,0 0 1 0 0,1 0 0 0 0,0 1-1 0 0,0-1 1 0 0,-1 0 0 0 0,2 0-1 0 0,-1 0 1 0 0,0 0 0 0 0,2 6-1 0 0,-2-9-87 0 0,0 0 0 0 0,0 0 0 0 0,0 1 0 0 0,1-1-1 0 0,-1 0 1 0 0,0 0 0 0 0,0 1 0 0 0,0-1-1 0 0,0 0 1 0 0,0 0 0 0 0,0 1 0 0 0,0-1 0 0 0,0 0-1 0 0,0 0 1 0 0,0 1 0 0 0,0-1 0 0 0,0 0 0 0 0,0 1-1 0 0,0-1 1 0 0,0 0 0 0 0,0 0 0 0 0,0 1 0 0 0,0-1-1 0 0,0 0 1 0 0,0 0 0 0 0,0 1 0 0 0,0-1-1 0 0,0 0 1 0 0,-1 0 0 0 0,1 1 0 0 0,-1 3-11 0 0,8 8 82 0 0,-7-11-74 0 0,1-1 1 0 0,-1 0-1 0 0,1 1 1 0 0,-1-1-1 0 0,1 0 0 0 0,-1 0 1 0 0,1 1-1 0 0,-1-1 0 0 0,1 0 1 0 0,-1 0-1 0 0,1 0 1 0 0,0 0-1 0 0,-1 0 0 0 0,1 0 1 0 0,-1 0-1 0 0,1 0 1 0 0,-1 0-1 0 0,1 0 0 0 0,0 0 1 0 0,0-1-1 0 0,1 1 1 0 0,11 0-11 0 0,-4 1-25 0 0,0-2 0 0 0,15-1 0 0 0,-21 1 30 0 0,1 1 1 0 0,-1-1-1 0 0,1-1 0 0 0,-1 1 0 0 0,0-1 1 0 0,1 1-1 0 0,-1-1 0 0 0,0 0 0 0 0,5-4 1 0 0,5-5-6 0 0,0 0 0 0 0,-1 0 0 0 0,-1-1 1 0 0,12-17-1 0 0,-19 24-24 0 0,0-1-41 0 0,1 0 0 0 0,0 0 1 0 0,6-5-1 0 0,-2 6-36 0 0,-7 4 10 0 0,-2 0 19 0 0,0 0 80 0 0,0 0 1 0 0,0 1-1 0 0,0-1 0 0 0,0 0 0 0 0,1 0 0 0 0,-1 1 0 0 0,0-1 0 0 0,-1 0 0 0 0,1 0 0 0 0,0 1 0 0 0,0-1 0 0 0,0 0 0 0 0,0 1 0 0 0,-1-1 1 0 0,1 0-1 0 0,0 0 0 0 0,0 1 0 0 0,-1-1 0 0 0,1 0 0 0 0,-1 1 0 0 0,1-1 0 0 0,-1 0 0 0 0,-1-5 296 0 0,-9 6-162 0 0,0 5-111 0 0,5 0 10 0 0,1-1 0 0 0,0 2 0 0 0,-1-1 0 0 0,2 1 0 0 0,-1-1 0 0 0,1 1 0 0 0,-7 12 0 0 0,1 18 146 0 0,10-34-93 0 0,-1 0 0 0 0,1 0 0 0 0,0 0 0 0 0,-1 0 1 0 0,1 0-1 0 0,0-1 0 0 0,0 1 0 0 0,0 0 1 0 0,0 0-1 0 0,1 0 0 0 0,-1 0 0 0 0,0 0 0 0 0,1 0 1 0 0,-1 0-1 0 0,2 2 0 0 0,1 5 125 0 0,2 9-211 0 0,-1-16 0 0 0,-1-2 0 0 0,2 1-145 0 0,0 1-1 0 0,0-2 1 0 0,1 1-1 0 0,-1-1 0 0 0,0 0 1 0 0,1 0-1 0 0,-1 0 1 0 0,10-2-1 0 0,5-3-832 0 0,19-7-1 0 0,-22 7 710 0 0,26-13-3961 0 0,-39 14 1625 0 0,4-13-2487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17.7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 6912 0 0,'2'-1'5661'0'0,"7"-7"-1482"0"0,-7 7-3755 0 0,-1 0 0 0 0,1-1-1 0 0,-1 1 1 0 0,1 0 0 0 0,-1 0-1 0 0,1 0 1 0 0,0 0 0 0 0,-1 0-1 0 0,1 1 1 0 0,2-2 0 0 0,-2 2 812 0 0,1-2-1014 0 0,7 0-19 0 0,0 2-182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7.5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5 3224 0 0,'10'-4'13689'0'0,"-9"6"-13297"0"0,1 2-332 0 0,0-1 139 0 0,-1 1 0 0 0,1-1 1 0 0,-1 1-1 0 0,0 0 0 0 0,0 0 0 0 0,1 7 0 0 0,-1 10 315 0 0,0-17-407 0 0,-1 0-1 0 0,1 0 1 0 0,-1 1-1 0 0,0-1 0 0 0,0 0 1 0 0,-1 0-1 0 0,1 0 1 0 0,-3 7-1 0 0,-6 13 237 0 0,5-16-248 0 0,1-1-1 0 0,0 1 1 0 0,1-1 0 0 0,-1 1-1 0 0,2 0 1 0 0,-2 8 0 0 0,3-10-53 0 0,-1 3 17 0 0,-9 12 69 0 0,-1 3-115 0 0,5-14-13 0 0,2-5 37 0 0,10-5 52 0 0,10-5 129 0 0,-7 0-155 0 0,-1 0-1 0 0,0-1 0 0 0,11-11 1 0 0,15-9-409 0 0,-18 14 238 0 0,15-14-1 0 0,-18 14 267 0 0,26-17 0 0 0,-7 10-319 0 0,-30 18 1631 0 0,-7 18-1452 0 0,-1-3-397 0 0,0 25 528 0 0,5-36-62 0 0,1-1-37 0 0,0 18 323 0 0,-1-9-317 0 0,0-7-57 0 0,0 1-1 0 0,0-1 0 0 0,1 1 1 0 0,0-1-1 0 0,0 7 0 0 0,0 18 2 0 0,0-27-4 0 0,-1-1 0 0 0,1 0 0 0 0,0 1-1 0 0,0-1 1 0 0,0 0 0 0 0,0 1 0 0 0,0-1-1 0 0,0 0 1 0 0,0 1 0 0 0,1-1 0 0 0,-1 0-1 0 0,1 1 1 0 0,0 1 0 0 0,0-1-69 0 0,0 1-111 0 0,1-3-2056 0 0,7 1 588 0 0,1 1-3279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17.9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18 124 3680 0 0,'0'0'12564'0'0,"-1"2"-12049"0"0,0 1-335 0 0,-1-1 0 0 0,1 1-1 0 0,-1 0 1 0 0,1 0-1 0 0,0 0 1 0 0,0-1 0 0 0,1 1-1 0 0,-1 0 1 0 0,1 0-1 0 0,-1 0 1 0 0,1 1 0 0 0,0 3-1 0 0,-3 5 502 0 0,2-11-644 0 0,1-1 0 0 0,0 1 1 0 0,-1 0-1 0 0,1 0 0 0 0,0 0 0 0 0,0-1 0 0 0,-1 1 1 0 0,1 0-1 0 0,0 0 0 0 0,0 0 0 0 0,0 0 0 0 0,0 0 1 0 0,0-1-1 0 0,0 1 0 0 0,0 0 0 0 0,1 1 0 0 0,2 10 162 0 0,-2-6-99 0 0,0 0 0 0 0,1 0 0 0 0,0 0 0 0 0,0 0 0 0 0,3 5 0 0 0,7 19 85 0 0,-6-20-121 0 0,-2-7-61 0 0,0 0-1 0 0,0 0 0 0 0,0-1 0 0 0,0 0 0 0 0,0 1 1 0 0,0-1-1 0 0,1-1 0 0 0,4 3 0 0 0,-6-4-2 0 0,0 1 0 0 0,-1 0 0 0 0,1-1-1 0 0,0 0 1 0 0,0 1 0 0 0,-1-1-1 0 0,1 0 1 0 0,0-1 0 0 0,0 1 0 0 0,-1 0-1 0 0,1-1 1 0 0,0 0 0 0 0,0 1 0 0 0,4-3-1 0 0,29-11 1 0 0,-28 11 0 0 0,-1 1 0 0 0,0-1 0 0 0,0 0 0 0 0,11-8 0 0 0,22-26 0 0 0,-32 29 133 0 0,0-1 0 0 0,-1 1 0 0 0,0-2 0 0 0,0 1 0 0 0,-1 0 0 0 0,6-13 0 0 0,-10 17 80 0 0,0 0-1 0 0,-1-1 1 0 0,0 1-1 0 0,2-12 1 0 0,-2 6-175 0 0,0 8-36 0 0,-1 0-1 0 0,0 1 1 0 0,0-1-1 0 0,0 0 1 0 0,-1 1-1 0 0,1-1 1 0 0,-1 0-1 0 0,1 1 1 0 0,-1-1-1 0 0,0 1 1 0 0,0-1 0 0 0,-2-2-1 0 0,-17-28-4 0 0,14 24 2 0 0,4 7 49 0 0,0 0 1 0 0,0 0-1 0 0,0 0 0 0 0,-1 1 0 0 0,1-1 1 0 0,-1 0-1 0 0,1 1 0 0 0,-1 0 0 0 0,0-1 0 0 0,-3 0 1 0 0,-31-9 587 0 0,32 10-601 0 0,-1 1 1 0 0,1-1-1 0 0,-1 1 0 0 0,1 0 1 0 0,0 1-1 0 0,-1 0 0 0 0,-8 2 1 0 0,1 0 2 0 0,0 1 1 0 0,-13 6 0 0 0,22-8-36 0 0,1 0 1 0 0,-1-1-1 0 0,1 1 1 0 0,-1 0 0 0 0,1 0-1 0 0,0 1 1 0 0,0-1-1 0 0,0 1 1 0 0,1 0 0 0 0,-1 0-1 0 0,0-1 1 0 0,1 2-1 0 0,0-1 1 0 0,0 0 0 0 0,0 0-1 0 0,-3 6 1 0 0,4-5-283 0 0,0 0 0 0 0,0 0 0 0 0,0 0 1 0 0,0 0-1 0 0,1 0 0 0 0,0 1 0 0 0,0-1 1 0 0,0 0-1 0 0,1 8 0 0 0,2 3-744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20.7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79 1840 0 0,'3'0'133'0'0,"10"-1"73"0"0,-1 1 0 0 0,0-2 0 0 0,1 1 0 0 0,13-5 0 0 0,47-5 3172 0 0,-57 9-2798 0 0,0 0 1 0 0,1 0-1 0 0,18 2 0 0 0,9-1 306 0 0,-4-1-64 0 0,70 8 0 0 0,-45 4-822 0 0,-34-5 0 0 0,-24-4 0 0 0,0 1 0 0 0,1-1 0 0 0,8 0 0 0 0,26-1 108 0 0,7 0 236 0 0,55-6 0 0 0,171-17-810 0 0,-123 11 1753 0 0,-110 11-692 0 0,0 1 1 0 0,75 10 0 0 0,-32-4-115 0 0,-68-5-433 0 0,0 0 0 0 0,25-1-1 0 0,22 0 29 0 0,168 4-76 0 0,-144-5 0 0 0,-56 2 20 0 0,-20 0 28 0 0,-1-1 0 0 0,19-1 0 0 0,-9-1 292 0 0,36 2 0 0 0,-17 1-56 0 0,110 3 166 0 0,-102-5-368 0 0,-17 0-40 0 0,32 2 1 0 0,-55 0-57 0 0,0-1 1 0 0,-1 0-1 0 0,10-2 0 0 0,13 0-5 0 0,101 5 363 0 0,-107-3-344 0 0,271-8 0 0 0,-218 9 0 0 0,-68-2 0 0 0,1 1 0 0 0,13-4 0 0 0,-14 2 0 0 0,1 0 0 0 0,12 1 0 0 0,46-6 0 0 0,-41 9 33 0 0,44 7 0 0 0,-45-5 67 0 0,45 2 1 0 0,-19-5 554 0 0,40-1 231 0 0,13-4-654 0 0,50 2-299 0 0,-86 3 46 0 0,76 3 21 0 0,-74 1 44 0 0,2 0 0 0 0,38-10-44 0 0,3 2 297 0 0,-17 2-140 0 0,40-1-445 0 0,-71 3 226 0 0,44 3 62 0 0,-5 2 23 0 0,249-2 898 0 0,-189 3-1578 0 0,-118-7 473 0 0,141-6 1472 0 0,-71 2-951 0 0,-24-2-190 0 0,22 3-92 0 0,-31 2-33 0 0,177-4-22 0 0,-241 5 0 0 0,29-3 0 0 0,-29 1 0 0 0,33 2 0 0 0,176 5 0 0 0,-180-5 0 0 0,194-10 0 0 0,209 10 0 0 0,-387-6 0 0 0,-2 1 0 0 0,328-5 1308 0 0,-215 0-576 0 0,428 10-732 0 0,-387-4 0 0 0,-203 3-1562 0 0,-7-3-6251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21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50 4376 0 0,'0'0'11037'0'0,"1"-1"-10706"0"0,16-6 242 0 0,-10 3-379 0 0,-1 2 0 0 0,1-1 0 0 0,0 1-1 0 0,10-3 1 0 0,164-9 491 0 0,-141 12-329 0 0,18-3 30 0 0,17 0-61 0 0,137 11 23 0 0,-78-2-191 0 0,-12 0-77 0 0,-65 2-16 0 0,-51-6-68 0 0,-1 1-1 0 0,1-1 0 0 0,-1-1 0 0 0,11-1 0 0 0,13-1-43 0 0,131-5 190 0 0,-143 8-572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23.8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 1840 0 0,'51'-8'3321'0'0,"-35"6"-1740"0"0,-1 1-1 0 0,1 1 1 0 0,17 1 0 0 0,2 0-387 0 0,344-1 6351 0 0,-378 2-7311 0 0,7 5-182 0 0,-7-6-52 0 0,0 0 0 0 0,0 0-1 0 0,0 0 1 0 0,0 1-1 0 0,0-1 1 0 0,0 0 0 0 0,0 0-1 0 0,0 1 1 0 0,0-1-1 0 0,0 0 1 0 0,-1 1 0 0 0,1-1-1 0 0,-1 1 1 0 0,1 1-1 0 0,5 23 1 0 0,-4-19 0 0 0,-1 1 0 0 0,1-1 0 0 0,-1 0 0 0 0,0 1 0 0 0,-1-1 0 0 0,0 1 0 0 0,-1 7 0 0 0,-1 0-152 0 0,1 0 0 0 0,0 0 0 0 0,1 0 0 0 0,0 0 0 0 0,4 23 0 0 0,1 12 762 0 0,1-4-757 0 0,-6-40 43 0 0,1 1 1 0 0,-1 0-1 0 0,0 9 0 0 0,0-5 412 0 0,2 0 136 0 0,1-5-378 0 0,3 49-9 0 0,-3-31-62 0 0,6 31-1 0 0,-7-47 14 0 0,0 1 0 0 0,0 0 0 0 0,-1-1 0 0 0,0 13 1 0 0,2 7 14 0 0,-1-14-20 0 0,2 3 18 0 0,0 0-1 0 0,-2 0 0 0 0,1 22 0 0 0,-3-32 9 0 0,1 0 0 0 0,1 0 0 0 0,-1 0 0 0 0,1 0 0 0 0,3 8 0 0 0,1 8 92 0 0,-4-12 7 0 0,0 0 0 0 0,-1 0 1 0 0,0 19-1 0 0,-1-26-124 0 0,-4 55-172 0 0,4-4 222 0 0,-1-34-32 0 0,0 1 0 0 0,4 32 1 0 0,0 7 0 0 0,-3 2-23 0 0,-1-48 106 0 0,2 0-1 0 0,4 25 0 0 0,-4-37-93 0 0,-1 2-14 0 0,0 12 84 0 0,6 55 10 0 0,-6-50-65 0 0,-1-4 11 0 0,2 0-1 0 0,2 21 1 0 0,-1-26-131 0 0,-2-1 0 0 0,0 1 0 0 0,-2 23 0 0 0,-1 8-79 0 0,-3 21 644 0 0,13 35-1 0 0,-4-75-44 0 0,3 51-405 0 0,0-16 322 0 0,-6-29-342 0 0,0 2-227 0 0,4 42 0 0 0,-3-69 257 0 0,0 1 0 0 0,-1-1 0 0 0,1 1 0 0 0,-1-1 0 0 0,-1 9-1 0 0,0 2 108 0 0,1 0-203 0 0,-1-1 0 0 0,0 0 1 0 0,-7 30-1 0 0,7-36 73 0 0,0 0 0 0 0,0 0 0 0 0,1 0 0 0 0,1 14 0 0 0,0 5-1 0 0,-1-9 27 0 0,-1-8 38 0 0,2 0 0 0 0,-1 0 0 0 0,1 0 0 0 0,3 15 0 0 0,-2-16-132 0 0,-1 0-1 0 0,0 0 0 0 0,-1 0 0 0 0,-2 14 1 0 0,1 3-51 0 0,1-3 110 0 0,-1-13 0 0 0,1 0 0 0 0,0 0 0 0 0,1 1 0 0 0,3 12 0 0 0,7 17-4 0 0,-4-19 31 0 0,-6-15 53 0 0,0 0 1 0 0,0 1-1 0 0,-1-1 0 0 0,0 0 0 0 0,-1 9 1 0 0,0 10-378 0 0,0-19 223 0 0,1-4 65 0 0,-1-1 0 0 0,1 1 1 0 0,0-1-1 0 0,0 1 0 0 0,1-1 1 0 0,-1 1-1 0 0,2 4 0 0 0,-1-1 9 0 0,1 25 0 0 0,-2-23 0 0 0,0 1 0 0 0,1 0 0 0 0,3 15 0 0 0,-3-22 0 0 0,0 2 0 0 0,-2 11 0 0 0,1 107 32 0 0,-6-67-32 0 0,6-53 0 0 0,0 11 0 0 0,0 0 0 0 0,-3 14 0 0 0,3-14 0 0 0,8 37 0 0 0,-5-9 190 0 0,-4-33-142 0 0,2 1 1 0 0,-1-1 0 0 0,3 14-1 0 0,2 16-432 0 0,1 10 384 0 0,2 0 0 0 0,-6-40 0 0 0,0-1 0 0 0,0 1 0 0 0,0-1 0 0 0,-2 1 0 0 0,1 11 0 0 0,-1-19 0 0 0,0 1 0 0 0,0 0 0 0 0,0 0 0 0 0,0 0 0 0 0,0 1 0 0 0,0-1 0 0 0,1 0 0 0 0,-1 0 0 0 0,1 0 0 0 0,-1 0 0 0 0,2 2 0 0 0,0 8 0 0 0,-2-10 5 0 0,0 2 49 0 0,0 1 0 0 0,0-1 0 0 0,1 0 0 0 0,-1 1 0 0 0,1-1 0 0 0,0 0 1 0 0,2 6-1 0 0,-3-9-73 0 0,0-1 16 0 0,1 1 1 0 0,-1-1-1 0 0,0 0 0 0 0,0 0 1 0 0,0 1-1 0 0,0-1 0 0 0,1 0 0 0 0,-1 0 1 0 0,0 1-1 0 0,0-1 0 0 0,0 0 1 0 0,0 1-1 0 0,0-1 0 0 0,0 0 0 0 0,0 0 1 0 0,0 1-1 0 0,0-1 0 0 0,0 0 1 0 0,0 1-1 0 0,0-1 0 0 0,0 0 0 0 0,0 1 1 0 0,0-1-1 0 0,-1 19-305 0 0,1 16 286 0 0,0 13 22 0 0,-1-46 0 0 0,1-1 0 0 0,0 0 0 0 0,0 1 0 0 0,0-1 0 0 0,0 0 0 0 0,0 1-1 0 0,0-1 1 0 0,0 0 0 0 0,0 1 0 0 0,1-1 0 0 0,-1 0 0 0 0,0 1 0 0 0,2 1-1 0 0,-1-1 26 0 0,0 1 304 0 0,0-1-266 0 0,0-1-87 0 0,2 1 16 0 0,-2 12-261 0 0,-1-6 265 0 0,0-6 166 0 0,0 0-66 0 0,0 19-18 0 0,0-20-168 0 0,0 1-68 0 0,0 7 144 0 0,0 4 14 0 0,0-3 11 0 0,0-6 32 0 0,0 7-33 0 0,0 25 54 0 0,0-12 231 0 0,-12-23 488 0 0,-149 18 266 0 0,104-14-1129 0 0,-127 6-669 0 0,79-7-342 0 0,53 0 411 0 0,10-9-7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26.5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1 212 1840 0 0,'0'0'4905'0'0,"2"2"-4158"0"0,6 3-371 0 0,-6-3-246 0 0,0-1 0 0 0,0 1 1 0 0,1-1-1 0 0,-1 0 0 0 0,1 0 1 0 0,-1 0-1 0 0,1 0 0 0 0,-1 0 1 0 0,1 0-1 0 0,-1 0 0 0 0,1-1 0 0 0,0 0 1 0 0,-1 1-1 0 0,4-1 0 0 0,44 0 2315 0 0,100-13 0 0 0,-135 12-2287 0 0,0 0 1 0 0,18 1 0 0 0,14-1-19 0 0,198-12 1907 0 0,-20 21-2047 0 0,-177-3 0 0 0,-34-2 0 0 0,24 0 0 0 0,-16-4 0 0 0,148 7 0 0 0,-73-4 0 0 0,-14 0 0 0 0,29-3 0 0 0,-40-1 0 0 0,21-4 0 0 0,85 6 800 0 0,-158-3-534 0 0,-16 3-249 0 0,0-1 1 0 0,-1 1-1 0 0,1 0 1 0 0,-1-1 0 0 0,7 2-1 0 0,226 4 676 0 0,-141-6-525 0 0,111 1 168 0 0,-190-1-193 0 0,0-1-1 0 0,17-3 1 0 0,-18 2-241 0 0,1 1 0 0 0,18 0 0 0 0,-23 1 45 0 0,0 0 1 0 0,18-4-1 0 0,7-2 535 0 0,-25 6-326 0 0,-8 0-81 0 0,0 1 0 0 0,0 0 1 0 0,0-1-1 0 0,1 1 0 0 0,-1 0 1 0 0,0 1-1 0 0,4 0 0 0 0,8 0 165 0 0,-11-1-231 0 0,-1 0 0 0 0,1 0 0 0 0,0 0 0 0 0,-1-1 0 0 0,1 1 0 0 0,-1-1 0 0 0,5-1 1 0 0,5 0-131 0 0,-1 1 169 0 0,-1 2 0 0 0,1-1 0 0 0,21 5 0 0 0,-21-2-32 0 0,-1-2-1 0 0,1 0 0 0 0,1 0 0 0 0,-1-1 1 0 0,0 0-1 0 0,0-1 0 0 0,0-1 0 0 0,13-3 1 0 0,-5 2 3 0 0,32-2 0 0 0,12 1 5 0 0,-48 2-17 0 0,1 1 1 0 0,0 1 0 0 0,31 2 0 0 0,-20 1 160 0 0,47-1-1 0 0,-58-2-397 0 0,-15 0 126 0 0,1 1 167 0 0,8 0 13 0 0,-1 0 0 0 0,1 0 0 0 0,0-1-1 0 0,-1-1 1 0 0,20-2 0 0 0,-8 0-44 0 0,-20 3-32 0 0,89-7-582 0 0,-70 6 582 0 0,37-6 0 0 0,-19 1 0 0 0,-4 4 241 0 0,47 3 0 0 0,-28 0-149 0 0,2-2-281 0 0,0-2 1 0 0,78-14-1 0 0,-111 14 189 0 0,37-2 0 0 0,-39 4 0 0 0,0-1 0 0 0,26-6 0 0 0,-25 5 0 0 0,0 0 0 0 0,1 1 0 0 0,37 2 0 0 0,25-1 0 0 0,-63 0 165 0 0,-16 1-27 0 0,1 0-1 0 0,0-1 1 0 0,-1 1 0 0 0,8-3 0 0 0,3 0-39 0 0,0 0 1 0 0,-1 2 0 0 0,27 0-1 0 0,19-2-1141 0 0,-53 2 1100 0 0,155-11 945 0 0,-58 5-1266 0 0,99 3 702 0 0,-186 3-575 0 0,20-3 0 0 0,-19 2 121 0 0,21-1-1 0 0,63-3 808 0 0,148 2-792 0 0,-13-7-98 0 0,-150 8-372 0 0,-78 3 507 0 0,1 0 0 0 0,13 1 0 0 0,-13 1 27 0 0,-1-2 1 0 0,19 0-1 0 0,9-3 20 0 0,1 1-1 0 0,63 7 1 0 0,-66-3-93 0 0,37-3 1 0 0,-26 0-122 0 0,49-3-10 0 0,-11-2 139 0 0,123 6-8 0 0,-112-4 351 0 0,-9 0-443 0 0,-1-4 67 0 0,2-1 47 0 0,135 9-203 0 0,-121-4 334 0 0,112 4 32 0 0,-109 4-248 0 0,-98-3 81 0 0,-1 0 0 0 0,15 3 0 0 0,-17-3-3 0 0,1 0 0 0 0,0 0 1 0 0,0 0-1 0 0,0-1 0 0 0,11 0 0 0 0,64-3 15 0 0,-58 3-12 0 0,-1 0 0 0 0,31-6 0 0 0,-38 5-9 0 0,0-1 0 0 0,0 2 0 0 0,21 1 0 0 0,-1 0 0 0 0,211-5 0 0 0,-168 8 0 0 0,-32 1-5 0 0,-33-2 18 0 0,22 0-1 0 0,46-3 159 0 0,-79 0-292 0 0,1 1 189 0 0,1 1-13 0 0,23 3 248 0 0,-17-4-188 0 0,17 1-80 0 0,-16-1-36 0 0,0 0-1 0 0,0 0 1 0 0,14 4-1 0 0,8 0 2 0 0,10 2 0 0 0,-22-5-118 0 0,34-1 0 0 0,-37-1 62 0 0,-1 0 0 0 0,1 1 0 0 0,22 4 0 0 0,-31-4 148 0 0,0 0 0 0 0,0 0 0 0 0,0-1 0 0 0,0 0 0 0 0,0 0 0 0 0,13-3 0 0 0,-10 1-231 0 0,0 2 0 0 0,-1-1-1 0 0,13 2 1 0 0,3 0 35 0 0,24 5 364 0 0,-51-6-265 0 0,4 0-23 0 0,-1 0-1 0 0,1 0 1 0 0,-1 0 0 0 0,1-1-1 0 0,-1 1 1 0 0,0-1 0 0 0,1 0-1 0 0,3-1 1 0 0,-7 1 44 0 0,1 1 1 0 0,-1 0-1 0 0,1 0 1 0 0,0-1-1 0 0,-1 1 1 0 0,1 0-1 0 0,0 0 1 0 0,0 0-1 0 0,-1 0 1 0 0,1 0-1 0 0,0-1 1 0 0,-1 2-1 0 0,1-1 1 0 0,0 0-1 0 0,0 0 1 0 0,-1 0-1 0 0,1 0 1 0 0,0 0-1 0 0,1 1 38 0 0,1-1 122 0 0,-1 0-100 0 0,8 0-66 0 0,1 0 1 0 0,-1 0 5 0 0,-2 0-419 0 0,0-1-1 0 0,0 0 1 0 0,-1 0-1 0 0,1-1 1 0 0,0 0-1 0 0,11-5 1 0 0,-15 6-1908 0 0,10 1-4788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28.5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0,'0'0'14423'0'0,"0"3"-14156"0"0,6 31 178 0 0,-5-30-376 0 0,-1 0 0 0 0,1 0-1 0 0,-1 1 1 0 0,1-1-1 0 0,1 0 1 0 0,-1 0-1 0 0,4 7 1 0 0,-3-7 17 0 0,-1-1 1 0 0,1 1 0 0 0,-1 0-1 0 0,0-1 1 0 0,0 1 0 0 0,0 0-1 0 0,0 6 1 0 0,-1-5 11 0 0,0-1 1 0 0,1 0-1 0 0,0 1 1 0 0,0-1-1 0 0,2 6 1 0 0,-2-6-75 0 0,1 0 1 0 0,-1 1-1 0 0,0-1 0 0 0,-1 1 1 0 0,1 6-1 0 0,1 13 79 0 0,4 23 0 0 0,-3-25-32 0 0,3 3-29 0 0,-5-19-36 0 0,1 0-1 0 0,-1 0 1 0 0,1 11-1 0 0,-1 20 59 0 0,7 50 0 0 0,-2-14 182 0 0,-4-51-233 0 0,-1-18-14 0 0,-1 0 1 0 0,0 0 0 0 0,1-1-1 0 0,-1 1 1 0 0,3 5-1 0 0,16 59 380 0 0,-12-42-98 0 0,11 29 1 0 0,-12-40-277 0 0,-1 0 0 0 0,-1 0 1 0 0,0 0-1 0 0,-1 1 0 0 0,0 0 1 0 0,-1 0-1 0 0,-1 20 0 0 0,0-30-5 0 0,-1 0 0 0 0,0 0 0 0 0,1 0 0 0 0,0 0 0 0 0,1 0 0 0 0,-1-1 0 0 0,4 8 0 0 0,-4-9 0 0 0,1 0 0 0 0,-1 0 0 0 0,0 0 0 0 0,0 0 0 0 0,0 0 0 0 0,-1 1 0 0 0,1 5 0 0 0,2 17 0 0 0,7 36 14 0 0,-3-4 143 0 0,-4-37-130 0 0,-2-18-22 0 0,-1 0-1 0 0,1 0 0 0 0,0 0 1 0 0,0 0-1 0 0,3 7 0 0 0,-2-7-4 0 0,-1 1 0 0 0,1-1 0 0 0,-1 1 0 0 0,1 6 0 0 0,6 16 0 0 0,-5-20 2 0 0,0 0 1 0 0,0 1-1 0 0,-1-1 0 0 0,0 1 0 0 0,0 0 0 0 0,0 10 1 0 0,0 51 26 0 0,-3-48-19 0 0,5 34-1 0 0,-4-50-9 0 0,0 0 0 0 0,0 0 0 0 0,0 1 0 0 0,0-1 0 0 0,-2 5 0 0 0,-1 19 0 0 0,-1 19 0 0 0,4-45 0 0 0,0 0 0 0 0,0 0 0 0 0,0 0 0 0 0,0 0 0 0 0,0 0 0 0 0,2 4 0 0 0,0 9 0 0 0,-2-11 0 0 0,0-2 0 0 0,-1 0 0 0 0,1 0 0 0 0,1 0 0 0 0,-1 0 0 0 0,0 0 0 0 0,1 0 0 0 0,0-1 0 0 0,-1 1 0 0 0,1 0 0 0 0,2 3 0 0 0,-2-2 0 0 0,1 0 0 0 0,-1 0 0 0 0,0 0 0 0 0,0 0 0 0 0,0 6 0 0 0,-1-7 0 0 0,1 1 0 0 0,0 0 0 0 0,-1 0 0 0 0,1-1 0 0 0,1 1 0 0 0,-1-1 0 0 0,2 5 0 0 0,1-2 0 0 0,-2-4 0 0 0,-1 0 0 0 0,0 1 0 0 0,0-1 0 0 0,0 0 0 0 0,0 0 0 0 0,-1 0 0 0 0,1 1 0 0 0,-1-1 0 0 0,1 0 0 0 0,-1 1 0 0 0,0 2 0 0 0,5 12 0 0 0,-4-13 0 0 0,0 0 0 0 0,0 0 0 0 0,0 0 0 0 0,0 7 0 0 0,0 6 0 0 0,3 25 0 0 0,-2-33 0 0 0,-1 14 0 0 0,-2-19 0 0 0,1 0 0 0 0,0 0 0 0 0,1 1 0 0 0,-1-1 0 0 0,3 8 0 0 0,0-1 1 0 0,-1 1-1 0 0,3 21 0 0 0,-3-11-14 0 0,6 8-136 0 0,-6-24 84 0 0,0-1-1 0 0,-1 1 0 0 0,0 0 1 0 0,1 10-1 0 0,4 19-109 0 0,-2 18 583 0 0,-3-49-467 0 0,-1 0 0 0 0,0 0 0 0 0,1 0 1 0 0,0 0-1 0 0,1 3 0 0 0,-1-5 54 0 0,0 1 0 0 0,-1-1 0 0 0,1 0 0 0 0,-1 0 0 0 0,0 0 0 0 0,0 0 0 0 0,1 0 0 0 0,-1 1 0 0 0,0-1 0 0 0,-1 0 0 0 0,1 3 0 0 0,-1-3 37 0 0,1 1 0 0 0,0-1 0 0 0,0 0 0 0 0,0 1 0 0 0,0-1 0 0 0,0 1 0 0 0,0-1 0 0 0,1 0 0 0 0,1 5 0 0 0,-2-5-11 0 0,1 0 0 0 0,-1 0 0 0 0,1 1 0 0 0,-1-1 0 0 0,0 0 0 0 0,1 0 0 0 0,-1 1 0 0 0,-1-1 0 0 0,1 4 0 0 0,-6 8 58 0 0,5-12-71 0 0,1-1 0 0 0,-1 1 0 0 0,0-1 0 0 0,1 1 0 0 0,-1-1 0 0 0,1 1 0 0 0,0-1 0 0 0,-1 1 1 0 0,1 0-1 0 0,0-1 0 0 0,0 1 0 0 0,0-1 0 0 0,0 1 0 0 0,0 2 0 0 0,5 14-14 0 0,-3-14-13 0 0,-1-1 1 0 0,0 1 0 0 0,0 1 0 0 0,0-1 0 0 0,-1 0 0 0 0,1 4-1 0 0,-1 9-1 0 0,-1 1 0 0 0,-3 17-1 0 0,2-21 29 0 0,1-1 1 0 0,1 19-1 0 0,0-20 8 0 0,0 0 1 0 0,0 1 0 0 0,-4 12-1 0 0,0 22 117 0 0,4-37-128 0 0,1-7-7 0 0,0 0 1 0 0,0 0 0 0 0,-1 1 0 0 0,1-1-1 0 0,-1 0 1 0 0,0 0 0 0 0,-1 5 0 0 0,8 76-200 0 0,-5-69 202 0 0,-1-11 0 0 0,0 1 0 0 0,0-1 0 0 0,-1 1 0 0 0,1-1 0 0 0,-1 1 0 0 0,0 6 0 0 0,1 10-8 0 0,0-17-4 0 0,0 1-1 0 0,-1-1 1 0 0,0 1 0 0 0,0-1 0 0 0,0 1-1 0 0,-1-1 1 0 0,-1 8 0 0 0,2-11-3 0 0,0-1 1 0 0,0 1-1 0 0,0 0 1 0 0,0-1 0 0 0,0 1-1 0 0,0 0 1 0 0,0-1-1 0 0,0 1 1 0 0,0 0-1 0 0,0-1 1 0 0,0 1 0 0 0,0 0-1 0 0,0-1 1 0 0,1 1-1 0 0,-1-1 1 0 0,0 1-1 0 0,1 1 1 0 0,0 0-37 0 0,0 2 165 0 0,0 0 0 0 0,0 0-1 0 0,0 0 1 0 0,4 6 0 0 0,-3-6 10 0 0,-1 0 0 0 0,1 0 0 0 0,-1 0 0 0 0,0 0 0 0 0,0 1 0 0 0,0-1 0 0 0,0 0 0 0 0,-1 0 0 0 0,0 9 0 0 0,1 8-124 0 0,0-14 0 0 0,-1 1 0 0 0,0-1 0 0 0,-1 9 0 0 0,1-15 1 0 0,0 1-1 0 0,-1-1 1 0 0,1 0 0 0 0,0 1-1 0 0,0-1 1 0 0,1 1-1 0 0,-1-1 1 0 0,0 1-1 0 0,0-1 1 0 0,1 2-1 0 0,1 2-5 0 0,-1-1 0 0 0,-1 1 0 0 0,1 0-1 0 0,-1 0 1 0 0,1 8 0 0 0,9 51-742 0 0,-10-49 805 0 0,1-12-37 0 0,-1 1 0 0 0,0-1 0 0 0,0 1 0 0 0,0-1 0 0 0,-1 1-1 0 0,0 4 1 0 0,0-6-19 0 0,1-1 1 0 0,0 1-1 0 0,0 0 0 0 0,0-1 0 0 0,0 1 0 0 0,0-1 0 0 0,0 1 1 0 0,1 3-1 0 0,-1 12 32 0 0,-1-10-12 0 0,0-1 1 0 0,0 1-1 0 0,1 0 1 0 0,-1-1-1 0 0,2 1 1 0 0,-1 0-1 0 0,3 10 1 0 0,-3-15-5 0 0,0 0 1 0 0,0 0-1 0 0,0 0 1 0 0,0 0-1 0 0,0 0 1 0 0,-1 0-1 0 0,1 0 1 0 0,-1 2-1 0 0,0-2-1 0 0,1 0-1 0 0,-1 0 1 0 0,1 0 0 0 0,0 0-1 0 0,-1 0 1 0 0,1 0-1 0 0,0 0 1 0 0,1 3 0 0 0,3 9 1 0 0,-4-2-18 0 0,-5 16 0 0 0,6-14 0 0 0,5 8-75 0 0,-6-22 69 0 0,0 1 1 0 0,0-1-1 0 0,1 0 1 0 0,-1 0-1 0 0,0 1 0 0 0,0-1 1 0 0,0 0-1 0 0,0 1 0 0 0,0-1 1 0 0,0 0-1 0 0,0 0 1 0 0,0 1-1 0 0,0-1 0 0 0,0 0 1 0 0,0 0-1 0 0,0 1 0 0 0,0-1 1 0 0,0 0-1 0 0,0 1 1 0 0,0-1-1 0 0,-1 0 0 0 0,1 0 1 0 0,0 1-1 0 0,0-1 0 0 0,0 0 1 0 0,-1 1-1 0 0,0 2-21 0 0,-9 18-92 0 0,8-17 66 0 0,4 8 39 0 0,-1-4 15 0 0,0-6 4 0 0,0 1 0 0 0,0-1 0 0 0,-1 1 0 0 0,1-1 0 0 0,-1 0 0 0 0,0 1 0 0 0,1-1 0 0 0,-1 1 0 0 0,0-1 0 0 0,-1 1 0 0 0,1 2 0 0 0,-1 0-2 0 0,-3 7-17 0 0,3-11 10 0 0,1 0 1 0 0,0-1 0 0 0,0 1-1 0 0,0 0 1 0 0,0-1 0 0 0,0 1-1 0 0,0 0 1 0 0,0 0 0 0 0,0-1 0 0 0,0 1-1 0 0,0 0 1 0 0,1-1 0 0 0,-1 1-1 0 0,0 0 1 0 0,0-1 0 0 0,1 1-1 0 0,-1-1 1 0 0,1 2 0 0 0,1 2-8 0 0,-2-1 11 0 0,0 0 0 0 0,0 0 0 0 0,0 0 0 0 0,0 0 0 0 0,0 0 0 0 0,-2 3 0 0 0,2-4 0 0 0,-1 0 0 0 0,1 1 0 0 0,0-1 0 0 0,0 0 0 0 0,-1 0 0 0 0,1 0 0 0 0,1 1 0 0 0,-1-1 0 0 0,0 0 0 0 0,0 0 0 0 0,1 0 0 0 0,0 0 0 0 0,1 4 0 0 0,-1-2 0 0 0,0-3 0 0 0,0 0 0 0 0,0 1 0 0 0,-1-1 0 0 0,1 1 0 0 0,-1-1 0 0 0,1 1 0 0 0,-1-1 0 0 0,0 1 0 0 0,0-1 0 0 0,1 1 0 0 0,-1-1 0 0 0,0 1 0 0 0,0-1 0 0 0,-1 4 0 0 0,1 16 0 0 0,-1-2 0 0 0,1-18 0 0 0,0 0 0 0 0,0 1 0 0 0,0-1 0 0 0,0 0 0 0 0,0 0 0 0 0,0 1 0 0 0,1-1 0 0 0,-1 0 0 0 0,0 0 0 0 0,1 1 0 0 0,-1-1 0 0 0,1 0 0 0 0,-1 0 0 0 0,1 0 0 0 0,-1 0 0 0 0,2 2 0 0 0,3 6 0 0 0,-4-5 24 0 0,1 1-23 0 0,10 9-172 0 0,-10-13-597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30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1 6448 0 0,'0'0'585'0'0,"-1"0"-485"0"0,-2 0 49 0 0,-14 9 2554 0 0,16-8-2572 0 0,1-1 0 0 0,-1 1 0 0 0,0-1 0 0 0,1 1 0 0 0,-1-1 0 0 0,1 1 0 0 0,-1-1 0 0 0,1 1 0 0 0,-1 0 0 0 0,1-1 0 0 0,-1 1 0 0 0,1 0 0 0 0,0-1 0 0 0,-1 2 0 0 0,-2 3 589 0 0,2-4-598 0 0,0 0 0 0 0,0-1 0 0 0,0 2 0 0 0,0-1 0 0 0,0 0-1 0 0,0 0 1 0 0,1 0 0 0 0,-1 0 0 0 0,0 0 0 0 0,1 1 0 0 0,-1-1 0 0 0,1 0 0 0 0,-1 0-1 0 0,1 1 1 0 0,0-1 0 0 0,0 0 0 0 0,-1 3 0 0 0,1 24 398 0 0,0-20-143 0 0,1 36 511 0 0,2-1 1 0 0,9 49-1 0 0,-10-64-715 0 0,-2-23-154 0 0,1 0 0 0 0,-1 0 1 0 0,1 0-1 0 0,2 7 0 0 0,2 4 21 0 0,-1 0-1 0 0,-1 0 0 0 0,2 22 1 0 0,14 65 213 0 0,-5 6 8 0 0,-12-93-234 0 0,1 0 0 0 0,8 30-1 0 0,-8-32 35 0 0,0 0 0 0 0,-1 0 0 0 0,-1 0 0 0 0,0 19-1 0 0,0-24-90 0 0,0 1 0 0 0,0-1 0 0 0,4 15 0 0 0,-2-15-8 0 0,-1 0 0 0 0,-1 0 0 0 0,2 16 0 0 0,-3-16 141 0 0,1 0 0 0 0,1 0-1 0 0,4 16 1 0 0,-4-16 20 0 0,0 0 0 0 0,0 0 1 0 0,1 17-1 0 0,1 38-13 0 0,-3-55-83 0 0,0-1-1 0 0,3 15 1 0 0,-2-14-5 0 0,0 0 0 0 0,1 17 0 0 0,-3-12-5 0 0,2-1 1 0 0,0 1-1 0 0,4 14 0 0 0,-3-15 0 0 0,0 0 0 0 0,-1 1-1 0 0,0 14 1 0 0,-2-25-17 0 0,1 1 0 0 0,0 0 0 0 0,-1-1 0 0 0,1 1 0 0 0,0-1 0 0 0,1 1 0 0 0,2 5 0 0 0,4 12 0 0 0,-4 9 0 0 0,-3-18 0 0 0,1-1 0 0 0,1 1 0 0 0,4 13 0 0 0,-3-11 0 0 0,-1 0 0 0 0,2 19 0 0 0,-1-11 0 0 0,-3-6 0 0 0,1 0 0 0 0,-2 0-1 0 0,-1 19 1 0 0,0 2 15 0 0,1-24 42 0 0,0 0 1 0 0,5 21 0 0 0,-4-11-28 0 0,-1-19-26 0 0,0 0 0 0 0,1 0 0 0 0,-1 0 0 0 0,1 0-1 0 0,1 6 1 0 0,3 9-4 0 0,0 0 0 0 0,2 23 0 0 0,-1-3 0 0 0,-3-22 0 0 0,-1-1 0 0 0,-1 28 0 0 0,-1-42 0 0 0,6 37 0 0 0,-2 20 0 0 0,-3-49 0 0 0,0 0 0 0 0,0 0 0 0 0,5 15 0 0 0,1 4 0 0 0,-3-5 16 0 0,-1-7 23 0 0,0 0 0 0 0,0 25 1 0 0,1 31-7 0 0,2-37 552 0 0,-6-31-532 0 0,1 1 105 0 0,9 29-57 0 0,-5-7-101 0 0,-4-24 4 0 0,-1 0 0 0 0,1 0 0 0 0,-1 0-1 0 0,1 0 1 0 0,-1 0 0 0 0,-1 4-1 0 0,-1 20 31 0 0,2 151 130 0 0,0-116-164 0 0,7-13 72 0 0,-7-10-8 0 0,0 1-64 0 0,-1-39 4 0 0,1 0 0 0 0,0 0-1 0 0,0 1 1 0 0,0-1 0 0 0,1 0 0 0 0,-1 0-1 0 0,0 1 1 0 0,1-1 0 0 0,-1 0-1 0 0,3 4 1 0 0,-1 5 19 0 0,1 13-23 0 0,3 26 0 0 0,-4-41 0 0 0,0 1 0 0 0,0-1 0 0 0,-1 15 0 0 0,5 26 0 0 0,-1 20 0 0 0,-6-69 0 0 0,1 0 0 0 0,0-1 0 0 0,0 1 0 0 0,1 0 0 0 0,-1 0 0 0 0,0-1 0 0 0,0 1 0 0 0,0 0 0 0 0,0 0 0 0 0,1-1 0 0 0,-1 1 0 0 0,0 0 0 0 0,1 0 0 0 0,-1-1 0 0 0,0 1 0 0 0,1 0 0 0 0,1 1 0 0 0,-1 0 0 0 0,0 0 0 0 0,0 0 0 0 0,0 0 0 0 0,0 0 0 0 0,-1 0 0 0 0,1 1 0 0 0,-1-1 0 0 0,1 0 0 0 0,0 4 0 0 0,2 18 0 0 0,-3-21 4 0 0,0-1 0 0 0,0 1-1 0 0,0-1 1 0 0,0 1 0 0 0,1-1-1 0 0,-1 1 1 0 0,2 4-1 0 0,-1-4 3 0 0,0-1 0 0 0,-1 1 0 0 0,1-1-1 0 0,-1 1 1 0 0,0-1 0 0 0,0 1-1 0 0,0 5 1 0 0,0 58 287 0 0,1-58-213 0 0,2-5-81 0 0,3 28 120 0 0,-3-12-55 0 0,8 31 0 0 0,-6-39-54 0 0,1 6-10 0 0,-7-12 0 0 0,0-2 0 0 0,0 1 8 0 0,9 18 38 0 0,-6-20-39 0 0,-1 1 0 0 0,0-1 0 0 0,0 0 1 0 0,-1 1-1 0 0,1-1 0 0 0,0 1 1 0 0,-1-1-1 0 0,1 1 0 0 0,-1 3 0 0 0,2 2 6 0 0,0-1 25 0 0,1 0 0 0 0,-1 0 1 0 0,-1 0-1 0 0,1 0 0 0 0,0 13 0 0 0,-2-16-17 0 0,0-3-12 0 0,5 19 111 0 0,-3-11-50 0 0,-1 1 0 0 0,1 0 1 0 0,-2 19-1 0 0,0-24-21 0 0,1-1 31 0 0,3 3 11 0 0,-3-6-22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3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72 290 4144 0 0,'0'0'13927'0'0,"0"-8"-12788"0"0,0-11-198 0 0,0 18-513 0 0,0-1-152 0 0,0-70 1796 0 0,-4 65-1868 0 0,4 7-196 0 0,-1 0 1 0 0,1-1-1 0 0,-1 1 0 0 0,1 0 0 0 0,0-1 0 0 0,-1 1 1 0 0,1 0-1 0 0,0-1 0 0 0,-1 1 0 0 0,1-1 0 0 0,0 1 0 0 0,-1 0 1 0 0,1-1-1 0 0,0 1 0 0 0,0-1 0 0 0,0 1 0 0 0,-1-1 1 0 0,1 1-1 0 0,0-1 0 0 0,0 1 0 0 0,0-2 0 0 0,-1-5 26 0 0,-1-1 0 0 0,1 0 0 0 0,-2 0 0 0 0,-4-13-1 0 0,-2-4 6 0 0,-2 3-5 0 0,9 19-68 0 0,0 0 1 0 0,0-1-1 0 0,0 1 0 0 0,-2-7 1 0 0,0-9-1495 0 0,-2-5-5451 0 0,0 18 557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4.2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51 246 11000 0 0,'0'0'1102'0'0,"0"-2"-1007"0"0,3-15 43 0 0,-3 16-116 0 0,0 1 1 0 0,0 0 0 0 0,0 0-1 0 0,0-1 1 0 0,0 1-1 0 0,0 0 1 0 0,0-1 0 0 0,0 1-1 0 0,1 0 1 0 0,-2-1-1 0 0,1 1 1 0 0,0 0 0 0 0,0-1-1 0 0,0 1 1 0 0,0 0-1 0 0,0 0 1 0 0,0-1 0 0 0,0 1-1 0 0,0 0 1 0 0,0-1-1 0 0,0 1 1 0 0,-1 0 0 0 0,1 0-1 0 0,0-1 1 0 0,0 1-1 0 0,0 0 1 0 0,-1-1 0 0 0,0 0 1738 0 0,0-1-890 0 0,0 0-563 0 0,1 1 1 0 0,-1-1 0 0 0,0 0 0 0 0,1 0 0 0 0,0 0 0 0 0,-1 1-1 0 0,1-1 1 0 0,0-3 0 0 0,-1-3 687 0 0,-2 1-375 0 0,3 6-523 0 0,-1-1 0 0 0,1 1-1 0 0,-1 0 1 0 0,1 0-1 0 0,0 0 1 0 0,-1-1 0 0 0,1 1-1 0 0,0 0 1 0 0,0 0-1 0 0,0-2 1 0 0,-4-50 245 0 0,2 45-309 0 0,1 7-31 0 0,0 0-1 0 0,1-1 1 0 0,-1 1-1 0 0,1-1 1 0 0,-1 0-1 0 0,1 1 1 0 0,0-1-1 0 0,-1 1 0 0 0,1-1 1 0 0,0 1-1 0 0,0-1 1 0 0,1-3-1 0 0,-1-2-2 0 0,-3-13 0 0 0,-1 3 0 0 0,4 16-9 0 0,0 0 1 0 0,0 0-1 0 0,0 1 0 0 0,-1-1 0 0 0,1 0 0 0 0,0 0 0 0 0,0 0 0 0 0,0 0 0 0 0,-1 1 0 0 0,1-1 1 0 0,0 0-1 0 0,-1 0 0 0 0,1 0 0 0 0,-1 1 0 0 0,1-1 0 0 0,-1 0 0 0 0,0 0 0 0 0,-4-5-136 0 0,0-2-1018 0 0,0-1-3662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28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2304 0 0,'0'0'316'0'0,"0"0"485"0"0,0 0 207 0 0,0 0 44 0 0,0 0-51 0 0,0 0-257 0 0,0 0-116 0 0,0 0-20 0 0,0 0-12 0 0,0 0-24 0 0,0 0-10 0 0,0 0-2 0 0,0 0-38 0 0,0 0-156 0 0,0 0-70 0 0,0 0-10 0 0,0 0-10 0 0,0 0-24 0 0,-1 1-10 0 0,-8 31 2115 0 0,8-29-2319 0 0,0-1 1 0 0,1 0-1 0 0,0 0 1 0 0,-1 0-1 0 0,1 0 0 0 0,0 0 1 0 0,0 0-1 0 0,0 1 1 0 0,0-1-1 0 0,1 0 1 0 0,-1 0-1 0 0,0 0 0 0 0,1 1-38 0 0,1 3 109 0 0,-2-3-89 0 0,2 3 129 0 0,-1 0 0 0 0,0 0-1 0 0,-1-1 1 0 0,0 2-1 0 0,0-2 1 0 0,0 1 0 0 0,0 0-1 0 0,-1 0-148 0 0,1-4 30 0 0,0-1 0 0 0,-1 0 0 0 0,1 1 1 0 0,0-1-1 0 0,1 1 0 0 0,-1-2 0 0 0,0 2 0 0 0,0-1 0 0 0,1 2-30 0 0,0 2 58 0 0,-1 0-31 0 0,1-2-1 0 0,-1 1 1 0 0,0 0-1 0 0,2 0 1 0 0,-1 0-1 0 0,1 1-26 0 0,3 16 65 0 0,-3-12-65 0 0,0-6 8 0 0,-2-1 0 0 0,2 1 0 0 0,-2-1 0 0 0,1 1 0 0 0,-1-1 0 0 0,1 1 0 0 0,0 0 0 0 0,-1 0-8 0 0,4 16 60 0 0,1-5-19 0 0,-5-10-25 0 0,0-1-1 0 0,3 15 48 0 0,-1-13-10 0 0,-1 1 1 0 0,0 1-1 0 0,0-2 0 0 0,-1 4-53 0 0,6 41 360 0 0,-6-41-233 0 0,1 0-1 0 0,0 0 0 0 0,1 1-126 0 0,0-1 143 0 0,-1 0 0 0 0,1 0 0 0 0,-2 2-143 0 0,0-5 71 0 0,1 1 0 0 0,0 0 0 0 0,0 0 0 0 0,1 0-71 0 0,0 1 59 0 0,-1-1 0 0 0,0 1 0 0 0,-1-1 0 0 0,1 2-59 0 0,-1 1 58 0 0,0 9 364 0 0,2 15-422 0 0,-2 2 384 0 0,1-13-164 0 0,-2-18-193 0 0,1-1 1 0 0,1 0-1 0 0,-1 0 0 0 0,1 0 1 0 0,-1 1-1 0 0,2 2-27 0 0,-1-2 18 0 0,0 1-1 0 0,0-1 0 0 0,0 0 1 0 0,-1 6-18 0 0,2 11 2 0 0,-1-16 24 0 0,-1 0 0 0 0,1 0 0 0 0,-1 0-1 0 0,0 1 1 0 0,-1-2 0 0 0,0 6-26 0 0,0 7 23 0 0,-1 1-1 0 0,2-1 1 0 0,2 3-23 0 0,-2 17 1 0 0,7 54 146 0 0,-1-21-30 0 0,-5-58-117 0 0,-1 7 0 0 0,0-18 0 0 0,0 1 0 0 0,0-1 0 0 0,0 0 0 0 0,0 1 0 0 0,0-1 0 0 0,1 1 0 0 0,-1-1 0 0 0,1 1 0 0 0,3 15 0 0 0,-4 107-168 0 0,-3-104 228 0 0,3-17-3560 0 0,3-23 1602 0 0,2-3-19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4.7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1 144 3224 0 0,'0'0'12009'0'0,"1"-7"-9731"0"0,1 4-2181 0 0,-1 1-1 0 0,1 0 1 0 0,-1-1-1 0 0,1 1 1 0 0,-1-1-1 0 0,0 1 0 0 0,0-1 1 0 0,0 1-1 0 0,0-6 1 0 0,1-41 834 0 0,-2 40-915 0 0,-4-31-7581 0 0,4 31 2435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5.2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82 283 3680 0 0,'0'0'8209'0'0,"0"-8"-6661"0"0,0 4 2278 0 0,0 2-3592 0 0,0 0-1 0 0,0 0 1 0 0,-1 0-1 0 0,1 0 1 0 0,-1 0-1 0 0,1 1 1 0 0,-1-1-1 0 0,0 0 1 0 0,0 0-1 0 0,0 1 0 0 0,0-1 1 0 0,0 1-1 0 0,-2-3 1 0 0,1 2-39 0 0,0-1 1 0 0,1 1-1 0 0,-1-1 1 0 0,1 0 0 0 0,0 1-1 0 0,-2-5 1 0 0,-13-22 1289 0 0,7-4-2072 0 0,8 29 626 0 0,0 0-1 0 0,1 0 0 0 0,-1 0 0 0 0,1 0 1 0 0,0 0-1 0 0,0 0 0 0 0,0 0 0 0 0,1-4 0 0 0,0-9 130 0 0,-1 11-236 0 0,-1 0 1 0 0,0 1-1 0 0,0-1 0 0 0,-1 1 0 0 0,1-1 0 0 0,-1 1 1 0 0,0 0-1 0 0,-4-6 0 0 0,0-2-18 0 0,3-1-758 0 0,-2 1-3377 0 0,2 6-2321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5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56 282 920 0 0,'0'0'408'0'0,"1"-2"1379"0"0,0-1-633 0 0,0 0 0 0 0,0 0 0 0 0,0 0-1 0 0,0 0 1 0 0,0 0 0 0 0,-1 0 0 0 0,1-5 0 0 0,-1 4-661 0 0,0-1-1 0 0,0 1 1 0 0,0 0-1 0 0,0-1 1 0 0,-1 1-1 0 0,0 0 1 0 0,0-1-1 0 0,0 1 1 0 0,-2-5-1 0 0,3 8-379 0 0,-1 1-1 0 0,1-1 0 0 0,-1 0 0 0 0,1 0 0 0 0,0-1 0 0 0,0 1 0 0 0,-1 0 0 0 0,1 0 0 0 0,0 0 0 0 0,0 0 0 0 0,0 0 0 0 0,0-2 0 0 0,0 2 13 0 0,1 0-1 0 0,-1 0 0 0 0,0 0 0 0 0,-1-1 0 0 0,1 1 1 0 0,0 0-1 0 0,0 0 0 0 0,0 0 0 0 0,-1 0 1 0 0,1-1-1 0 0,-1 1 0 0 0,0-2 0 0 0,-23-48 1553 0 0,21 45-1402 0 0,-3-20 123 0 0,2 8-185 0 0,-2-23-1282 0 0,0 22-3746 0 0,5 9-1663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6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68 328 5640 0 0,'0'0'512'0'0,"0"-6"5346"0"0,0-11-2811 0 0,0 15-2226 0 0,0-10 1355 0 0,0-2-1282 0 0,1 6-350 0 0,-1 0 0 0 0,-1 0 0 0 0,0-1 0 0 0,0 1 0 0 0,0 0-1 0 0,-1 0 1 0 0,-4-12 0 0 0,5 17-537 0 0,1 0-1 0 0,-1 0 1 0 0,1-1-1 0 0,0 1 1 0 0,0 0-1 0 0,0 0 1 0 0,1-4-1 0 0,-1 4 8 0 0,1-1 0 0 0,-1 1 0 0 0,0 0 0 0 0,0-1 0 0 0,-1 1 0 0 0,1 0 0 0 0,-1-4 0 0 0,-3-10 3 0 0,4 14-13 0 0,-1 1 1 0 0,1-1-1 0 0,-1 0 0 0 0,0 0 1 0 0,0 1-1 0 0,0-1 0 0 0,0 0 0 0 0,0 1 1 0 0,0-1-1 0 0,-3-2 0 0 0,2 4-4 0 0,-1-2 0 0 0,-1-10 0 0 0,2 8-506 0 0,0 0 0 0 0,0 0-1 0 0,0 1 1 0 0,0-1 0 0 0,-5-7-1 0 0,-5-9-1625 0 0,11 14 741 0 0,1-3-15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6.4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40 256 8352 0 0,'0'0'633'0'0,"0"-12"1530"0"0,0-24 7544 0 0,0 34-8683 0 0,-1-10 599 0 0,-1 11-1606 0 0,0-2-13 0 0,0-11-8 0 0,2-21 76 0 0,0 27 274 0 0,1 3-250 0 0,-1 1 1 0 0,0 0-1 0 0,0-1 1 0 0,-1 1-1 0 0,1 0 1 0 0,-1-1-1 0 0,0 1 1 0 0,0 0-1 0 0,0 0 0 0 0,-4-7 1 0 0,4 9-322 0 0,0-9-334 0 0,-4-1 303 0 0,-1-4-1337 0 0,-5-22-4803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6.9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56 188 920 0 0,'0'0'20822'0'0,"0"-10"-19549"0"0,0-23-761 0 0,0 31-512 0 0,0 0 0 0 0,0-1 0 0 0,0 1 0 0 0,0 0 0 0 0,-1-1 0 0 0,1 1 0 0 0,-1 0 0 0 0,1 0 0 0 0,-1-1 0 0 0,0 1 0 0 0,0 0 0 0 0,0 0 0 0 0,-2-3 0 0 0,-5-12 0 0 0,7 14 0 0 0,-2-7 0 0 0,0-1 0 0 0,3 10-9 0 0,0 0-1 0 0,0 0 0 0 0,0 0 1 0 0,0 0-1 0 0,0 0 0 0 0,0 0 1 0 0,0 0-1 0 0,-1 1 0 0 0,1-1 1 0 0,0 0-1 0 0,-1 0 0 0 0,1 0 1 0 0,-1 0-1 0 0,1 0 1 0 0,-1 0-1 0 0,-1-1 0 0 0,-2-3-250 0 0,-11-20-1969 0 0,14 23 1513 0 0,0-10-4113 0 0,-4 4 3028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7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56 155 4608 0 0,'0'0'17285'0'0,"0"-2"-16779"0"0,0-76 614 0 0,0 74-1120 0 0,0 3 0 0 0,0 0 0 0 0,0 1 0 0 0,0-1 0 0 0,0 0 0 0 0,-1 1 0 0 0,1-1 0 0 0,0 0 0 0 0,0 0 0 0 0,0 1 0 0 0,-1-1 0 0 0,1 0 0 0 0,0 1 0 0 0,-1-1 0 0 0,1 0 0 0 0,-1 0 0 0 0,-6-12 0 0 0,1 2 0 0 0,-6-6-147 0 0,7 13-329 0 0,2 2-153 0 0,-5-1-4023 0 0,7 2 4433 0 0,1 1 0 0 0,-1 0 1 0 0,1 0-1 0 0,-1 0 0 0 0,1 0 0 0 0,-1 0 0 0 0,1 0 0 0 0,-1-1 0 0 0,1 1 0 0 0,-1 0 0 0 0,1 0 0 0 0,0 0 0 0 0,-1-1 0 0 0,1 1 0 0 0,-1 0 0 0 0,1-1 0 0 0,0 1 0 0 0,-1 0 0 0 0,1-1 0 0 0,0 1 0 0 0,-1-1 0 0 0,1 1 0 0 0,0-1 1 0 0,0 1-1 0 0,0 0 0 0 0,-1-2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41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13 2760 0 0,'2'-13'19596'0'0,"1"27"-18917"0"0,3 10-907 0 0,-3-13 285 0 0,-1-1-1 0 0,0 0 1 0 0,1 18 0 0 0,4 18 248 0 0,-2-10 15 0 0,-1-1 0 0 0,-1 2 0 0 0,-3 45 0 0 0,0-42-174 0 0,-7-3-272 0 0,8-40-214 0 0,0 1-1 0 0,0 0 0 0 0,0-1 1 0 0,0 1-1 0 0,1 0 0 0 0,-1 0 1 0 0,0 0-1 0 0,1 0 0 0 0,0 0 1 0 0,-1 0-1 0 0,3-2 0 0 0,0 1-1024 0 0,1-5-5789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42.3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58 3224 0 0,'0'0'18130'0'0,"2"0"-17781"0"0,95-24 699 0 0,20 5-682 0 0,-100 14-291 0 0,-7 3-3 0 0,0-1 0 0 0,1 1 0 0 0,11 0 1 0 0,-20 2-143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42.7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46 3224 0 0,'0'0'7062'0'0,"-5"6"-5137"0"0,6-3 2142 0 0,2 0-3933 0 0,1-1 0 0 0,-1-1-1 0 0,1 1 1 0 0,0 0 0 0 0,-1-1 0 0 0,1 0-1 0 0,0 0 1 0 0,0 0 0 0 0,0 0 0 0 0,0-1-1 0 0,-1 0 1 0 0,1 1 0 0 0,0-1-1 0 0,0-1 1 0 0,0 1 0 0 0,0 0 0 0 0,0-1-1 0 0,0 0 1 0 0,0 0 0 0 0,-1 0 0 0 0,1-1-1 0 0,6-2 1 0 0,21-7 386 0 0,-23 9-359 0 0,-1 0 0 0 0,0-1 0 0 0,9-4 0 0 0,-7 3-91 0 0,0 1 0 0 0,17-5 0 0 0,6-2-31 0 0,0 1-1473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8:51.9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358 75 1840 0 0,'0'0'1692'0'0,"0"0"-1422"0"0,-1-1 0 0 0,1 1 0 0 0,0 0 0 0 0,-1 0 0 0 0,1 0 0 0 0,0-1 1 0 0,-1 1-1 0 0,1 0 0 0 0,0 0 0 0 0,-1-1 0 0 0,1 1 0 0 0,0 0 0 0 0,-1-1 0 0 0,1 1 0 0 0,0 0 0 0 0,0-1 1 0 0,0 1-1 0 0,-1-1 0 0 0,1-2-63 0 0,-1 0-1 0 0,0 0 1 0 0,1 0 0 0 0,-1 0 0 0 0,0 0-1 0 0,0 1 1 0 0,-1-1 0 0 0,1 0 0 0 0,-1 1-1 0 0,1-1 1 0 0,-1 1 0 0 0,0-1 0 0 0,0 1-1 0 0,0 0 1 0 0,0 0 0 0 0,0 0 0 0 0,0 0-1 0 0,-1 0 1 0 0,1 0 0 0 0,-1 1 0 0 0,1-1 0 0 0,-1 1-1 0 0,0-1 1 0 0,0 1 0 0 0,-3-1 0 0 0,-5-3 362 0 0,10 4-527 0 0,0 1 0 0 0,1 0 0 0 0,-1-1 1 0 0,0 1-1 0 0,1-1 0 0 0,-1 1 0 0 0,0 0 1 0 0,1 0-1 0 0,-1-1 0 0 0,0 1 0 0 0,0 0 0 0 0,0 0 1 0 0,1 0-1 0 0,-1 0 0 0 0,0 0 0 0 0,0 0 1 0 0,1 0-1 0 0,-1 0 0 0 0,0 0 0 0 0,-1 1 1 0 0,-13 4 254 0 0,1 0 0 0 0,0 1 0 0 0,0 1 0 0 0,1 0 0 0 0,0 1 0 0 0,-15 12 0 0 0,20-14-199 0 0,0 1-1 0 0,0 1 0 0 0,1-1 0 0 0,-12 18 0 0 0,-20 38 57 0 0,37-59-135 0 0,-9 14 42 0 0,1 1 1 0 0,1 1-1 0 0,1 0 0 0 0,1 0 1 0 0,0 1-1 0 0,-6 39 0 0 0,7-8-61 0 0,5-39 11 0 0,3 0 32 0 0,-1-12-42 0 0,0 0 1 0 0,-1 0-1 0 0,1-1 1 0 0,0 1-1 0 0,0 0 1 0 0,0-1-1 0 0,0 1 1 0 0,0-1-1 0 0,0 1 1 0 0,0-1-1 0 0,0 1 1 0 0,0-1-1 0 0,0 1 1 0 0,0-1-1 0 0,0 0 1 0 0,0 0-1 0 0,0 0 1 0 0,0 1-1 0 0,0-1 1 0 0,0 0 0 0 0,1 0-1 0 0,-1-1 1 0 0,0 1-1 0 0,0 0 1 0 0,0 0-1 0 0,0 0 1 0 0,0-1-1 0 0,0 1 1 0 0,1-1-1 0 0,3-1 4 0 0,0 1 0 0 0,0-1 0 0 0,0 0 0 0 0,0-1 0 0 0,6-3-1 0 0,62-55 60 0 0,-69 58-64 0 0,30-33 39 0 0,-8 7-14 0 0,-15 18-25 0 0,0-1 0 0 0,-2 0 0 0 0,1-1 0 0 0,-2 0 0 0 0,1 0 0 0 0,7-18 0 0 0,-12 18 0 0 0,1 4 11 0 0,-4 7 42 0 0,-2 4 1 0 0,-2 5-53 0 0,1 0 0 0 0,-1 0 0 0 0,1 0 0 0 0,0 0 0 0 0,1 1 0 0 0,0-1 0 0 0,0 0 0 0 0,0 1 0 0 0,1-1-1 0 0,1 11 1 0 0,-1-15-1 0 0,0 1 7 0 0,0 0-1 0 0,1 0 0 0 0,0 0 0 0 0,-1 0 1 0 0,1 0-1 0 0,1 0 0 0 0,-1 0 0 0 0,1-1 0 0 0,-1 1 1 0 0,1 0-1 0 0,3 3 0 0 0,4 9 16 0 0,-8-12-1 0 0,1 1-11 0 0,9 7-10 0 0,0-5 0 0 0,-6-5-164 0 0,0 0-1 0 0,1 0 1 0 0,-1 0-1 0 0,1-1 0 0 0,-1 0 1 0 0,1 0-1 0 0,0-1 0 0 0,-1 1 1 0 0,1-1-1 0 0,0-1 0 0 0,-1 1 1 0 0,1-1-1 0 0,0 0 1 0 0,-1 0-1 0 0,1 0 0 0 0,-1-1 1 0 0,1 0-1 0 0,-1 0 0 0 0,0 0 1 0 0,0-1-1 0 0,0 0 1 0 0,9-7-1 0 0,1-3-5536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2384 0 0,'0'0'108'0'0,"0"0"107"0"0,3-1 867 0 0,4 0-15 0 0,33-5 4717 0 0,-34 5-5289 0 0,-1 1 0 0 0,0 0 0 0 0,0 0 0 0 0,1 1 0 0 0,-1-1 0 0 0,0 1-495 0 0,14 1 434 0 0,-15-2-237 0 0,-3 2-167 0 0,11-2 296 0 0,-8 1-297 0 0,0-1 0 0 0,0 0 0 0 0,0 0 0 0 0,0 2-1 0 0,0-2 1 0 0,0 2-29 0 0,22 4 156 0 0,8-4 182 0 0,-33-1-334 0 0,0-1 0 0 0,1 0 1 0 0,-2 0-1 0 0,2 1 1 0 0,-1-1-1 0 0,0 0 0 0 0,0-1 1 0 0,1 1-1 0 0,-2 0 1 0 0,2 0-1 0 0,-1-1 0 0 0,0 1 1 0 0,0-1-1 0 0,0 1 1 0 0,0 0-1 0 0,1-1-4 0 0,3-1 2 0 0,7-1 163 0 0,0 1 264 0 0,1 1 0 0 0,-1-1-1 0 0,8 1-428 0 0,-16 2 108 0 0,20-4 314 0 0,7 3-572 0 0,9 2 225 0 0,-28-1-43 0 0,-6-1-3 0 0,-1 0-1 0 0,1 0 1 0 0,0 0-1 0 0,-1-1 0 0 0,1 0 1 0 0,0 0-29 0 0,16-3 90 0 0,8-1 46 0 0,-28 5-123 0 0,0 0 0 0 0,0-1-1 0 0,0 1 1 0 0,0-1 0 0 0,0 1-1 0 0,0 0 1 0 0,0 0 0 0 0,0 0-1 0 0,0 0 1 0 0,0 1-13 0 0,4 0-44 0 0,3 1-111 0 0,-7-2 161 0 0,-1 0 0 0 0,1 0 0 0 0,-1 1 0 0 0,0-1 1 0 0,1 0-1 0 0,-1 1 0 0 0,1-1 0 0 0,0 0 0 0 0,-1-1 0 0 0,0 1 1 0 0,1 0-1 0 0,0-1-6 0 0,1 1 51 0 0,13-3 160 0 0,-9 2-171 0 0,6 0-69 0 0,-10 2 6 0 0,-1 1-9 0 0,14 0-264 0 0,-13-1 340 0 0,1 0 1 0 0,0 0 0 0 0,-1-1 0 0 0,1 0 0 0 0,0 1-1 0 0,0-1 1 0 0,-1-1 0 0 0,1 1-45 0 0,13-7 27 0 0,-15 6-93 0 0,0 0 0 0 0,0 0 0 0 0,0 0 0 0 0,0 0 0 0 0,1 1 0 0 0,-1-1 0 0 0,0 0 66 0 0,13-1 328 0 0,-12 0-246 0 0,0 1 1 0 0,0 1-1 0 0,1-1 1 0 0,-1 0-1 0 0,0 1 1 0 0,0 0-1 0 0,4 0-82 0 0,2 2 0 0 0,-6-2 0 0 0,0 1 0 0 0,1-1 0 0 0,-2 1 0 0 0,2-1 0 0 0,-1 0 0 0 0,0-1 0 0 0,2 1 0 0 0,-4-1 4 0 0,-1 1 0 0 0,2 0 0 0 0,-2 0-1 0 0,1 0 1 0 0,1 0 0 0 0,-2 0 0 0 0,1 1 0 0 0,0-1-1 0 0,0 0 1 0 0,0 1-4 0 0,11 1 26 0 0,17 0 43 0 0,-21-1-70 0 0,0-1 0 0 0,0 0 0 0 0,-1 0 0 0 0,2 0 0 0 0,0 0 1 0 0,0-2 71 0 0,2 2 0 0 0,6 0-71 0 0,11-1 498 0 0,-15 0-679 0 0,0 1-1 0 0,7 2 182 0 0,10-1-157 0 0,4 3 157 0 0,70-2 11 0 0,80-2 42 0 0,-163-2 45 0 0,0 0-1 0 0,0-1 1 0 0,2-1-98 0 0,0 0 22 0 0,-2 0 0 0 0,1 2 0 0 0,4 1-22 0 0,-3 1-1773 0 0,-16 0 236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43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10736 0 0,'0'0'6454'0'0,"1"2"-6287"0"0,3 11 370 0 0,5 23-1 0 0,-1-4 361 0 0,-1-11-202 0 0,-5-16-481 0 0,0 1 0 0 0,0 0 0 0 0,-1-1 0 0 0,0 1 0 0 0,1 7 0 0 0,1-3-48 0 0,-1-5-167 0 0,-2 1 1 0 0,0-4 0 0 0,-1 1 0 0 0,1 0 0 0 0,0-1 0 0 0,0 1 0 0 0,0-1 0 0 0,1 1 0 0 0,-1-1 0 0 0,2 5 0 0 0,6 39 32 0 0,-7-43 130 0 0,-1 13 418 0 0,1-6-562 0 0,3 1-288 0 0,-3-10 161 0 0,-1-1 0 0 0,0 1-1 0 0,1-1 1 0 0,-1 1 0 0 0,0-1 0 0 0,0 1 0 0 0,0 0 0 0 0,0-1 0 0 0,0 1 0 0 0,1 0 0 0 0,-1-1 0 0 0,0 1 0 0 0,0 0 0 0 0,0-1-1 0 0,-1 1 1 0 0,1 0 0 0 0,-1 5-2958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43.9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1 2304 0 0,'0'0'9616'0'0,"0"2"-8960"0"0,0 2-422 0 0,-1 0 0 0 0,1 0 0 0 0,-1 0 0 0 0,0 0 0 0 0,0 0 1 0 0,-1 0-1 0 0,1 0 0 0 0,-1 0 0 0 0,0-1 0 0 0,0 1 0 0 0,0-1 1 0 0,0 1-1 0 0,-1-1 0 0 0,1 0 0 0 0,-6 4 0 0 0,-4 5 338 0 0,-1-1 0 0 0,-19 13-1 0 0,31-23-567 0 0,-39 23 220 0 0,34-20-88 0 0,0-1 1 0 0,-1 0-1 0 0,1 0 0 0 0,-9 2 1 0 0,-15 7 875 0 0,8 2 1376 0 0,20-12-2138 0 0,4 0-236 0 0,1 0 1 0 0,-1-1 0 0 0,1 1 0 0 0,0 0 0 0 0,-1-1-1 0 0,1 0 1 0 0,0 0 0 0 0,0 0 0 0 0,0 0 0 0 0,0 0-1 0 0,0 0 1 0 0,0-1 0 0 0,0 0 0 0 0,0 1 0 0 0,6-2-1 0 0,19 4 88 0 0,-2 5-19 0 0,-23-7-74 0 0,5 2 24 0 0,-6-1-14 0 0,17 4-11 0 0,-1-1-8 0 0,-8-1 0 0 0,18 11 0 0 0,-16-10 0 0 0,-2 2 0 0 0,-3 2 752 0 0,-5-8-538 0 0,5 2-156 0 0,-6-3 286 0 0,1 2-290 0 0,12 8-2986 0 0,-10-11 656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0.1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 1840 0 0,'0'0'19459'0'0,"3"1"-19304"0"0,26 1 575 0 0,-24-3-575 0 0,0 1 0 0 0,0 1 0 0 0,0-1 0 0 0,0 1-1 0 0,0-1 1 0 0,1 1 0 0 0,4 3 0 0 0,-2-2-156 0 0,0 0-1 0 0,1-1 1 0 0,-1 1 0 0 0,0-2-1 0 0,0 1 1 0 0,1-1 0 0 0,14-2-1 0 0,3 1 21 0 0,-17 1-7 0 0,1-1 0 0 0,-1-1 0 0 0,1 0 0 0 0,15-5 0 0 0,-12 3 32 0 0,22-4 0 0 0,-21 8 30 0 0,-13 0-152 0 0,-1-1 1 0 0,1 1 0 0 0,0 0 0 0 0,0-1 0 0 0,0 1-1 0 0,-1-1 1 0 0,1 1 0 0 0,0 0 0 0 0,-1-1 0 0 0,1 0 0 0 0,0 1-1 0 0,-1-1 1 0 0,1 1 0 0 0,-1-1 0 0 0,1 0 0 0 0,0 1-1 0 0,-1-1 1 0 0,1-1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0.8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54 4232 0 0,'0'0'191'0'0,"-1"0"-107"0"0,0 1 1 0 0,1-1 0 0 0,-1 1 0 0 0,0 0 0 0 0,0-1-1 0 0,0 1 1 0 0,1-1 0 0 0,-1 0 0 0 0,0 1 0 0 0,0-1 0 0 0,0 0-1 0 0,-1 1 1 0 0,-2-1 622 0 0,-1-1-1 0 0,1 1 1 0 0,-1-1 0 0 0,1 0-1 0 0,-5-1 1 0 0,-1-1 2416 0 0,-3-4 5918 0 0,97 12-7675 0 0,-61-1-1251 0 0,-11-2-72 0 0,22 2-1 0 0,-31-4-41 0 0,24 0 327 0 0,0 0 0 0 0,0-2 0 0 0,-1-1 0 0 0,33-7 1 0 0,-47 7-214 0 0,64-20 192 0 0,-30 13-2180 0 0,-29 1-262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1.1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9128 0 0,'0'0'11370'0'0,"2"1"-11109"0"0,4 5-101 0 0,-4-5-109 0 0,-1 1 0 0 0,0-1 0 0 0,1 0 0 0 0,0 1 0 0 0,-1-1 0 0 0,1 0-1 0 0,0 0 1 0 0,-1-1 0 0 0,1 1 0 0 0,0 0 0 0 0,0 0 0 0 0,0-1-1 0 0,2 1 1 0 0,29 5 849 0 0,61 2 0 0 0,-29-7-827 0 0,-15 0-57 0 0,65-7-1 0 0,-99 6 12 0 0,16 3 397 0 0,-19-2-6965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1.6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3224 0 0,'0'0'9889'0'0,"2"2"-9326"0"0,2 1-382 0 0,-2-1 47 0 0,1 0 0 0 0,0 1-1 0 0,0-1 1 0 0,0 0 0 0 0,6 2 0 0 0,3 1 122 0 0,0 0 0 0 0,0-2 0 0 0,1 1-1 0 0,-1-2 1 0 0,1 0 0 0 0,0 0 0 0 0,-1-1 0 0 0,1-1 0 0 0,0 0 0 0 0,0 0 0 0 0,16-4 0 0 0,-16 2-72 0 0,0 1 0 0 0,15 1 0 0 0,-16 0 2 0 0,-1-1-1 0 0,1 1 1 0 0,21-6-1 0 0,5-3-1675 0 0,40-5-1 0 0,-61 13 454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2.1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21 3224 0 0,'-2'5'15886'0'0,"50"-5"-14481"0"0,57 9-1 0 0,-83-7-1466 0 0,-1-2 0 0 0,1 0-1 0 0,40-5 1 0 0,23-1-81 0 0,-41 3-462 0 0,84-14 0 0 0,-95 15-2178 0 0,-16-1 1345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2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11 456 0 0,'0'0'15558'0'0,"2"0"-15078"0"0,168-11 2025 0 0,-158 12-2428 0 0,-1 0 0 0 0,1 1 0 0 0,10 3 0 0 0,11 2 15 0 0,-9-4-663 0 0,0-1 0 0 0,1-1-1 0 0,-1-1 1 0 0,46-6-1 0 0,-52 1-378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2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29 1376 0 0,'0'0'14869'0'0,"2"-1"-14355"0"0,6-1-357 0 0,0 0-1 0 0,0 0 1 0 0,10 0-1 0 0,9-3-116 0 0,-16 4 219 0 0,-1 0 0 0 0,1 0 0 0 0,-1 1 1 0 0,15 1-1 0 0,4 0 90 0 0,33-1-250 0 0,65-9 1 0 0,-83 7-1826 0 0,-26-1 662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3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1 324 3224 0 0,'0'0'4378'0'0,"2"0"-2123"0"0,4-1-1485 0 0,0 0-1 0 0,0 0 1 0 0,0-1-1 0 0,0 1 0 0 0,0-1 1 0 0,0 0-1 0 0,-1-1 1 0 0,7-3-1 0 0,17-7 1038 0 0,-25 11-1690 0 0,-1 0 0 0 0,1-1 0 0 0,-1 1 0 0 0,1-1 1 0 0,-1 0-1 0 0,0 0 0 0 0,0 0 0 0 0,0 0 0 0 0,0 0 1 0 0,-1-1-1 0 0,1 1 0 0 0,-1-1 0 0 0,0 0 0 0 0,0 0 0 0 0,0 0 1 0 0,-1 0-1 0 0,3-6 0 0 0,-1-2 200 0 0,0 0 0 0 0,0 0 0 0 0,-2-1 0 0 0,1 1-1 0 0,-1-14 1 0 0,-5-39-263 0 0,3 61-47 0 0,1 1 1 0 0,-1 0-1 0 0,0 0 1 0 0,0 0 0 0 0,0 0-1 0 0,0 0 1 0 0,-3-5-1 0 0,-5-17-663 0 0,4 13-2048 0 0,0 4-4353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5008 0 0,'0'0'231'0'0,"0"0"80"0"0,0 0 237 0 0,8-4 2216 0 0,-6 4-2586 0 0,1 0-1 0 0,0 0 0 0 0,0 1 1 0 0,0-1-1 0 0,-1 1 0 0 0,0-1 1 0 0,1 1-178 0 0,-1 0 51 0 0,-1-1 0 0 0,0 0-1 0 0,1 1 1 0 0,-1-1 0 0 0,1 1 0 0 0,-1-1 0 0 0,0 0 0 0 0,1 0 0 0 0,-1 0 0 0 0,1 0 0 0 0,-1 0 0 0 0,1 0-51 0 0,0 0 66 0 0,0 0 87 0 0,7 0 150 0 0,3 2 30 0 0,27 1 745 0 0,-38-3-937 0 0,9 0 118 0 0,6 0 28 0 0,-13 0-221 0 0,1 0 1 0 0,-1 0 0 0 0,0-1 0 0 0,0 1 0 0 0,0-1 0 0 0,1 1-67 0 0,46-11 589 0 0,8-6 174 0 0,-32 15-878 0 0,-21 2 53 0 0,0 0 0 0 0,0 0 0 0 0,1-1 1 0 0,-2 0-1 0 0,3 0 62 0 0,51-15 138 0 0,-21 10-74 0 0,-5 1-10 0 0,-29 4-42 0 0,-1 0 0 0 0,1 1 0 0 0,0 0 0 0 0,-1-1 0 0 0,1 1 0 0 0,-1 1 0 0 0,3-1-12 0 0,-3 1 27 0 0,0-1 0 0 0,-1 0 0 0 0,1 0 0 0 0,0 0 0 0 0,1 0 0 0 0,-1 0 0 0 0,-1-1 0 0 0,1 1 1 0 0,1-1-28 0 0,10-1 86 0 0,-7 2-84 0 0,7-1-2 0 0,-10 2 0 0 0,0 1 0 0 0,15 0 0 0 0,-15-2 0 0 0,0 1 0 0 0,0-1 0 0 0,0 0 0 0 0,0 0 0 0 0,0 1 0 0 0,1 0 0 0 0,1 1 105 0 0,0-2 0 0 0,0 2 1 0 0,0-2-1 0 0,1 1-105 0 0,5 0 260 0 0,-7-2-239 0 0,-2 1-20 0 0,-1 0 0 0 0,0 0 0 0 0,1 0-1 0 0,-2 0 1 0 0,2 0 0 0 0,-1 0-1 0 0,1 0 1 0 0,-1 1 0 0 0,0-1-1 0 0,0 1 1 0 0,0-1 0 0 0,1 0 0 0 0,0 2-1 0 0,5 0-27 0 0,-6-1-35 0 0,1-1-1 0 0,1 1 1 0 0,-1-1 0 0 0,0 1-1 0 0,-1-1 1 0 0,1 0-1 0 0,0 0 1 0 0,0 0 0 0 0,2 0 62 0 0,31 0 850 0 0,-16 1-749 0 0,3 0-64 0 0,-19-1 51 0 0,-1 0 1 0 0,1 0 0 0 0,0 0 0 0 0,0 0 0 0 0,0 1-1 0 0,-1 0 1 0 0,3 0-89 0 0,14 2 136 0 0,-14-2-260 0 0,0-1 0 0 0,0 0 0 0 0,0 2 0 0 0,1-1 124 0 0,-1 0 107 0 0,0 0-1 0 0,0 0 1 0 0,0 0-1 0 0,2-1-106 0 0,29 3-446 0 0,-30-2 411 0 0,-5-1 35 0 0,0 1 0 0 0,0-1 1 0 0,0 0-1 0 0,0 0 0 0 0,0 0 0 0 0,0 0 0 0 0,0 0 0 0 0,-1 0 0 0 0,2-1 0 0 0,-2 1 0 0 0,1 0 0 0 0,1-1 0 0 0,0 0 0 0 0,-1 1 0 0 0,1 0 0 0 0,-1-1 0 0 0,2 1 0 0 0,-2-1 0 0 0,1 1 0 0 0,0 0 0 0 0,0 0 0 0 0,0 0 1 0 0,0 0 1 0 0,1 0 0 0 0,-1 0 0 0 0,0-1 0 0 0,0 1 0 0 0,2-1-2 0 0,6-3 62 0 0,-1 1 1 0 0,1 1-1 0 0,0 0-62 0 0,14-1 60 0 0,-23 3-58 0 0,1 0-1 0 0,-2 0 0 0 0,1 0 0 0 0,0 0 0 0 0,0 0 0 0 0,0 0 1 0 0,0 0-1 0 0,0-1 0 0 0,0 1 0 0 0,0-1 0 0 0,0 1 0 0 0,1-1-1 0 0,-2 1 3 0 0,0-1-1 0 0,1 1 0 0 0,0-1 0 0 0,-1 1 0 0 0,0 0 1 0 0,1 0-1 0 0,0 0 0 0 0,0-1 0 0 0,-1 1 0 0 0,1 0 0 0 0,0 0 1 0 0,-1-1-1 0 0,0 1 0 0 0,1 0 0 0 0,0 0 0 0 0,-1 0 0 0 0,1 0 1 0 0,0 0-3 0 0,2 0 14 0 0,16-5-4 0 0,-11 2-10 0 0,-6 2 0 0 0,0 1 0 0 0,0-1 0 0 0,0 0 0 0 0,0 1 0 0 0,0-1 0 0 0,0 1 0 0 0,0 0 0 0 0,0 0 0 0 0,0 0 0 0 0,15-3 0 0 0,-7 1 0 0 0,10 0 45 0 0,-15 1 6 0 0,37-3 145 0 0,-40 3-223 0 0,12 1-82 0 0,-8-1 106 0 0,0 0-1 0 0,0 0 0 0 0,3-1 4 0 0,3 0-1 0 0,5 0-10 0 0,-11 1-31 0 0,1 1-1 0 0,0-1 1 0 0,-1 0-1 0 0,0-1 0 0 0,0 0 1 0 0,3-1 42 0 0,-4 3-3162 0 0,-3 1 1528 0 0,7-3-3559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5.5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293 110 2760 0 0,'0'0'495'0'0,"-1"-1"815"0"0,-3-4 113 0 0,0 0 0 0 0,0 0 0 0 0,0 1 0 0 0,-1-1 0 0 0,-7-4 0 0 0,9 6-1585 0 0,1 1 2067 0 0,0 2-1497 0 0,-50 0 2168 0 0,52 0-2553 0 0,-1 1-1 0 0,0-1 0 0 0,1 0 1 0 0,-1 0-1 0 0,1 0 1 0 0,-1 1-1 0 0,0-1 1 0 0,1 0-1 0 0,-1 1 1 0 0,1-1-1 0 0,-1 0 1 0 0,1 1-1 0 0,-1-1 0 0 0,1 1 1 0 0,-1-1-1 0 0,1 1 1 0 0,0-1-1 0 0,-1 1 1 0 0,-1 2 46 0 0,-4 0-2 0 0,1 0 187 0 0,-1 1 0 0 0,0 0 0 0 0,1 0 0 0 0,-7 7 0 0 0,0 0 73 0 0,9-8-280 0 0,1-1 0 0 0,-1 1 0 0 0,1-1 0 0 0,-1 1 0 0 0,1 0 0 0 0,-3 5 0 0 0,-29 60 633 0 0,34-68-679 0 0,0 0 1 0 0,0 0-1 0 0,0 0 0 0 0,0 0 0 0 0,0 0 0 0 0,0 0 0 0 0,-1 0 0 0 0,1 0 0 0 0,0 0 0 0 0,0 1 1 0 0,0-1-1 0 0,0 0 0 0 0,0 0 0 0 0,0 0 0 0 0,0 0 0 0 0,0 0 0 0 0,0 0 0 0 0,0 0 0 0 0,0 1 1 0 0,0-1-1 0 0,0 0 0 0 0,0 0 0 0 0,0 0 0 0 0,0 0 0 0 0,0 0 0 0 0,0 0 0 0 0,0 0 0 0 0,0 0 1 0 0,0 1-1 0 0,1-1 0 0 0,-1 0 0 0 0,0 0 0 0 0,0 0 0 0 0,0 0 0 0 0,0 0 0 0 0,0 0 0 0 0,0 0 1 0 0,0 0-1 0 0,0 0 0 0 0,0 0 0 0 0,0 0 0 0 0,0 0 0 0 0,1 1 0 0 0,-1-1 0 0 0,0 0 0 0 0,0 0 1 0 0,0 0-1 0 0,27 20 12 0 0,-25-19-13 0 0,0 1-1 0 0,1-1 1 0 0,-1 1 0 0 0,0-1-1 0 0,1 0 1 0 0,-1 1 0 0 0,3 0-1 0 0,2 1 28 0 0,0-1 0 0 0,1 1-1 0 0,-1-1 1 0 0,0-1 0 0 0,1 1-1 0 0,-1-1 1 0 0,1 0 0 0 0,0-1-1 0 0,-1 0 1 0 0,1 0 0 0 0,-1-1-1 0 0,15-2 1 0 0,45-14-31 0 0,-64 17 5 0 0,0-1 1 0 0,0 0-1 0 0,0 0 0 0 0,0 0 1 0 0,0-1-1 0 0,0 1 1 0 0,0-1-1 0 0,0 0 0 0 0,5-3 1 0 0,20-23 33 0 0,-13 8-35 0 0,-14 9 0 0 0,0 3 0 0 0,3-9 0 0 0,-3 14 0 0 0,0-1 0 0 0,0 1 0 0 0,0-1 0 0 0,-1 1 0 0 0,1-1 0 0 0,-1 0 0 0 0,0 1 0 0 0,0-1 0 0 0,0 0 0 0 0,-1 1 0 0 0,1-1 0 0 0,-2-6 0 0 0,-1 0 0 0 0,2 8 0 0 0,0-1 0 0 0,1 1 0 0 0,-1-1 0 0 0,0 1 0 0 0,-1 0 0 0 0,1-1 0 0 0,0 1 0 0 0,-1 0 0 0 0,1 0 0 0 0,-1 0 0 0 0,1 0 0 0 0,-1 0 0 0 0,-4-3 0 0 0,1 0 34 0 0,-2 0-1 0 0,1 0 0 0 0,0 1 0 0 0,-1 0 1 0 0,0 1-1 0 0,0-1 0 0 0,0 1 0 0 0,0 1 1 0 0,-1-1-1 0 0,1 1 0 0 0,0 0 1 0 0,-1 1-1 0 0,0 0 0 0 0,1 0 0 0 0,-1 1 1 0 0,0 0-1 0 0,0 0 0 0 0,1 1 0 0 0,-1 0 1 0 0,-8 2-1 0 0,-10 3 187 0 0,18-4-141 0 0,1 0 0 0 0,0 0-1 0 0,-13 5 1 0 0,-10 6-55 0 0,22-10-22 0 0,0 0 1 0 0,0 0-1 0 0,1 1 0 0 0,-9 6 1 0 0,8-3 15 0 0,0-1 1 0 0,1 1 0 0 0,0 1-1 0 0,1 0 1 0 0,-1 0 0 0 0,-6 11-1 0 0,13-18-18 0 0,-1 1 0 0 0,0-1 0 0 0,1 0 0 0 0,-1 1 0 0 0,0-1 0 0 0,1 1 0 0 0,0-1 0 0 0,-1 1 0 0 0,1-1 0 0 0,0 3 0 0 0,-1 3 0 0 0,0-5 0 0 0,1 0 0 0 0,-1-1 0 0 0,1 1 0 0 0,-1 0 0 0 0,1 0 0 0 0,0 0 0 0 0,0 0 0 0 0,0 0 0 0 0,0 0 0 0 0,0 0 0 0 0,0 0 0 0 0,0 0 0 0 0,1 0 0 0 0,0 3 0 0 0,2 2 0 0 0,-2-2 4 0 0,0 0-1 0 0,1 0 1 0 0,0-1 0 0 0,0 1-1 0 0,0 0 1 0 0,1-1-1 0 0,0 0 1 0 0,0 1-1 0 0,0-1 1 0 0,0 0-1 0 0,0-1 1 0 0,1 1 0 0 0,0-1-1 0 0,0 1 1 0 0,0-1-1 0 0,0 0 1 0 0,7 3-1 0 0,3 2 52 0 0,-11-7-42 0 0,-1 1-1 0 0,1-1 1 0 0,0 0-1 0 0,0 1 1 0 0,0-1-1 0 0,0 0 0 0 0,0-1 1 0 0,0 1-1 0 0,0 0 1 0 0,4-1-1 0 0,-2 1-12 0 0,1-1 0 0 0,-1 0 0 0 0,1-1 0 0 0,-1 1 0 0 0,1-1 0 0 0,-1 0 0 0 0,1-1 0 0 0,-1 1 0 0 0,7-4 0 0 0,34-9 186 0 0,-42 11-150 0 0,20-4 116 0 0,-2 3-286 0 0,-12 3 74 0 0,1-1 48 0 0,10-10 27 0 0,-20 11-4 0 0,1 0 0 0 0,-1-1 1 0 0,1 1-1 0 0,-1-1 0 0 0,1 0 0 0 0,-1 1 0 0 0,0-1 0 0 0,0 0 1 0 0,0 0-1 0 0,0 0 0 0 0,0 0 0 0 0,-1 0 0 0 0,1 0 1 0 0,0 0-1 0 0,-1 0 0 0 0,0 0 0 0 0,1-3 0 0 0,1-12-11 0 0,-1 15 0 0 0,-1 1 0 0 0,0-1 0 0 0,1 1 0 0 0,-1-1 0 0 0,0 1 0 0 0,0-1 0 0 0,0 0 0 0 0,0 1 0 0 0,0-1 0 0 0,-1 1 0 0 0,1-1 0 0 0,0 0 0 0 0,-1 1 0 0 0,1-1 0 0 0,-2-2 0 0 0,-1-2 10 0 0,0 1 0 0 0,0-1 0 0 0,0 1-1 0 0,-1-1 1 0 0,1 1 0 0 0,-2 0 0 0 0,1 1 0 0 0,0-1-1 0 0,-1 1 1 0 0,0 0 0 0 0,-8-6 0 0 0,11 8-6 0 0,1 1 0 0 0,-1 0 1 0 0,1 0-1 0 0,-1 0 1 0 0,1 0-1 0 0,-1 1 0 0 0,0-1 1 0 0,1 0-1 0 0,-1 0 1 0 0,0 1-1 0 0,1 0 0 0 0,-1-1 1 0 0,0 1-1 0 0,0 0 1 0 0,0 0-1 0 0,0-1 0 0 0,1 1 1 0 0,-1 1-1 0 0,-3-1 1 0 0,-4 1 59 0 0,-16-1 6 0 0,14-1-39 0 0,1 1 1 0 0,0 0-1 0 0,0 1 1 0 0,0 0 0 0 0,0 0-1 0 0,0 1 1 0 0,-15 5-1 0 0,20-5-31 0 0,1 0 0 0 0,0 1 0 0 0,0 0 0 0 0,0 0 0 0 0,0 0 0 0 0,1 0 0 0 0,-1 0 0 0 0,1 1 0 0 0,-1 0 0 0 0,1-1 0 0 0,1 1 0 0 0,-1 0 0 0 0,0 1 0 0 0,1-1 0 0 0,0 0 0 0 0,0 1 0 0 0,0-1 0 0 0,-1 7 0 0 0,2 0 0 0 0,2 2 0 0 0,4 5 0 0 0,6 19 0 0 0,-10-35 0 0 0,0 0 0 0 0,1 0 0 0 0,-1 0 0 0 0,1 0 0 0 0,-1 0 0 0 0,1-1 0 0 0,0 1 0 0 0,-1 0 0 0 0,3 1 0 0 0,6 6 0 0 0,-8-6 0 0 0,0-1 0 0 0,0 1 0 0 0,0-1 0 0 0,1 1 0 0 0,-1-1 0 0 0,0 0 0 0 0,1 0 0 0 0,0 0 0 0 0,-1 0 0 0 0,1-1 0 0 0,0 1 0 0 0,0-1 0 0 0,4 2 0 0 0,4 4 0 0 0,-9-6 0 0 0,0 1 0 0 0,-1-1 0 0 0,1 1 0 0 0,1-1 0 0 0,-1 0 0 0 0,0 1 0 0 0,0-1 0 0 0,0 0 0 0 0,3 0 0 0 0,21 8-24 0 0,-23-7-93 0 0,-2-2-134 0 0,4 4 151 0 0,5 0 80 0 0,-9-4 21 0 0,-1 0 0 0 0,1 0 0 0 0,-1 0-1 0 0,1 0 1 0 0,-1 0 0 0 0,1 0 0 0 0,-1 0 0 0 0,1 0-1 0 0,-1-1 1 0 0,1 1 0 0 0,-1 0 0 0 0,1 0 0 0 0,-1 0-1 0 0,1-1 1 0 0,-1 1 0 0 0,0 0 0 0 0,1 0-1 0 0,-1-1 1 0 0,1 1 0 0 0,15-11-93 0 0,-16 11 17 0 0,1-1 0 0 0,0 1-1 0 0,0-1 1 0 0,0 0 0 0 0,-1 1-1 0 0,1-1 1 0 0,0 0 0 0 0,-1 0-1 0 0,1 0 1 0 0,0 0 0 0 0,-1 1-1 0 0,1-1 1 0 0,-1 0 0 0 0,1-2-1 0 0,-1 2 5 0 0,1 0 1 0 0,-1 0-1 0 0,0 1 0 0 0,1-1 0 0 0,-1 0 0 0 0,1 0 1 0 0,0 0-1 0 0,-1 0 0 0 0,1 1 0 0 0,-1-1 1 0 0,1 0-1 0 0,0 1 0 0 0,0-1 0 0 0,0 0 0 0 0,33-13-6166 0 0,-18 9 463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7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65 1376 0 0,'0'0'11742'0'0,"0"-2"-11614"0"0,0 1-98 0 0,0 0-1 0 0,0-1 0 0 0,0 1 1 0 0,0 0-1 0 0,0 0 0 0 0,0-1 1 0 0,0 1-1 0 0,0 0 0 0 0,-1 0 1 0 0,1-1-1 0 0,-1 1 0 0 0,1 0 1 0 0,-1 0-1 0 0,0-2 0 0 0,-1-2 238 0 0,2 3 100 0 0,0 2-332 0 0,-1-1 0 0 0,1 1 0 0 0,-1 0 0 0 0,1-1 0 0 0,0 1 0 0 0,-1 0 0 0 0,1-1 0 0 0,0 1 0 0 0,-1-1 0 0 0,1 1 1 0 0,0-1-1 0 0,0 1 0 0 0,0-1 0 0 0,-1 1 0 0 0,1 0 0 0 0,0-1 0 0 0,0 0 0 0 0,-7-11 383 0 0,3 9-256 0 0,-1 1 0 0 0,1 0 1 0 0,-1 0-1 0 0,0 1 0 0 0,0-1 0 0 0,0 1 1 0 0,0 0-1 0 0,0 0 0 0 0,0 1 0 0 0,0-1 1 0 0,0 1-1 0 0,-7 1 0 0 0,7-1-223 0 0,3 0 271 0 0,-11 1 338 0 0,2 2-313 0 0,0 0-1 0 0,-1 1 0 0 0,1 0 1 0 0,0 1-1 0 0,1 0 0 0 0,-15 10 0 0 0,21-12-163 0 0,1 1-1 0 0,-1-1 0 0 0,1 1 1 0 0,0-1-1 0 0,0 1 0 0 0,-4 7 1 0 0,5-10-44 0 0,-4 9 129 0 0,0 0 0 0 0,1 0 0 0 0,-6 15 0 0 0,10-5-60 0 0,1-18-96 0 0,0-1 1 0 0,-1 1-1 0 0,1 0 0 0 0,1-1 0 0 0,-1 1 0 0 0,0-1 0 0 0,0 1 0 0 0,0-1 0 0 0,1 1 1 0 0,-1 0-1 0 0,1-1 0 0 0,-1 1 0 0 0,1-1 0 0 0,0 0 0 0 0,0 1 0 0 0,-1-1 0 0 0,1 0 1 0 0,0 1-1 0 0,2 1 0 0 0,0 0 9 0 0,10 12 76 0 0,-9-12-71 0 0,0-1 1 0 0,-3-1-20 0 0,1 0 1 0 0,-1 0 0 0 0,1 0 0 0 0,0 0 0 0 0,-1 0-1 0 0,1 0 1 0 0,0-1 0 0 0,0 1 0 0 0,0-1 0 0 0,0 1-1 0 0,-1-1 1 0 0,1 1 0 0 0,0-1 0 0 0,0 0-1 0 0,0 0 1 0 0,0 0 0 0 0,3-1 0 0 0,4 1-6 0 0,-5 0 22 0 0,0 0 0 0 0,-1 0 0 0 0,1-1 0 0 0,0 1 0 0 0,-1-1 0 0 0,1 0 0 0 0,-1 0 0 0 0,1 0 0 0 0,-1 0 0 0 0,1 0 0 0 0,-1-1 0 0 0,6-4 0 0 0,11-3 95 0 0,38-16-138 0 0,-56 24 26 0 0,-1 1 3 0 0,0 0 0 0 0,0 0-1 0 0,0-1 1 0 0,0 1 0 0 0,0-1-1 0 0,0 1 1 0 0,0-1 0 0 0,0 1-1 0 0,0-1 1 0 0,0 1 0 0 0,0-1-1 0 0,0 0 1 0 0,-1 0 0 0 0,1 1-1 0 0,0-1 1 0 0,0 0 0 0 0,-1 0-1 0 0,2-1 1 0 0,-2 2 4 0 0,0 0 0 0 0,0-1 0 0 0,0 1 0 0 0,0 0 0 0 0,0 0 0 0 0,0 0-1 0 0,0 0 1 0 0,0 0 0 0 0,0-1 0 0 0,0 1 0 0 0,0 0 0 0 0,0 0 0 0 0,0 0 0 0 0,0 0 0 0 0,0 0 0 0 0,0-1 0 0 0,0 1 0 0 0,0 0 0 0 0,0 0-1 0 0,0 0 1 0 0,1 0 0 0 0,-1 0 0 0 0,0 0 0 0 0,0 0 0 0 0,0-1 0 0 0,0 1 0 0 0,0 0 0 0 0,0 0 0 0 0,0 0 0 0 0,1 0 0 0 0,-1 0 0 0 0,0 0-1 0 0,0 0 1 0 0,0 0 0 0 0,0 0 0 0 0,0 0 0 0 0,1 0 0 0 0,-1 0 0 0 0,0 0 0 0 0,0 0 0 0 0,0 0 0 0 0,0 0 0 0 0,1 0 0 0 0,-1 0 0 0 0,4-1 76 0 0,5-10-42 0 0,-3 3-36 0 0,-5 5 0 0 0,-2-11 0 0 0,1 13 0 0 0,0 1 0 0 0,0-1 0 0 0,0 0 0 0 0,0 1 0 0 0,0-1 0 0 0,0 0 0 0 0,0 0 0 0 0,0 1 0 0 0,0-1 0 0 0,0 0 0 0 0,0 1 0 0 0,0-1 0 0 0,-1 0 0 0 0,1 1 0 0 0,0-1 0 0 0,-1 0 0 0 0,1 1 0 0 0,0-1 0 0 0,-1 0 0 0 0,1 1 0 0 0,-1-1 0 0 0,1 1 0 0 0,-1-1 0 0 0,1 1 0 0 0,-1-1 0 0 0,1 1 0 0 0,-1 0 0 0 0,1-1 0 0 0,-1 1 0 0 0,0-1 0 0 0,1 1 0 0 0,-2 0 0 0 0,1-1 0 0 0,-7-3-1 0 0,-2-1 11 0 0,-1 0-1 0 0,1 1 1 0 0,-23-7 0 0 0,29 11 79 0 0,0 0 1 0 0,0 0 0 0 0,0 0 0 0 0,0 1 0 0 0,-1-1 0 0 0,1 1-1 0 0,0 0 1 0 0,-4 2 0 0 0,-11 2 240 0 0,15-4-295 0 0,1 0-1 0 0,0 1 0 0 0,0 0 1 0 0,0-1-1 0 0,0 1 0 0 0,1 1 1 0 0,-1-1-1 0 0,0 0 0 0 0,1 0 1 0 0,0 1-1 0 0,-1 0 0 0 0,1-1 1 0 0,0 1-1 0 0,0 0 0 0 0,-2 6 1 0 0,3-8-47 0 0,0 10 389 0 0,-1-6-351 0 0,1-4-38 0 0,1 0 0 0 0,-1 0 0 0 0,1 0 0 0 0,-1 1 0 0 0,1-1 1 0 0,0 0-1 0 0,-1 0 0 0 0,1 0 0 0 0,0 1 0 0 0,0-1 0 0 0,0 0 0 0 0,0 0 0 0 0,0 0 0 0 0,0 1 0 0 0,0-1 1 0 0,0 0-1 0 0,1 0 0 0 0,-1 1 0 0 0,0-1 0 0 0,1 0 0 0 0,-1 0 0 0 0,1 0 0 0 0,-1 0 0 0 0,1 0 0 0 0,0 0 0 0 0,-1 0 1 0 0,1 0-1 0 0,0 0 0 0 0,0 0 0 0 0,0 0 0 0 0,0 0 0 0 0,0 0 0 0 0,2 1 0 0 0,-1-1 47 0 0,0 1 0 0 0,0-1-1 0 0,0 0 1 0 0,1 1 0 0 0,-1-1-1 0 0,0 0 1 0 0,1 0 0 0 0,-1-1-1 0 0,1 1 1 0 0,-1 0 0 0 0,1-1-1 0 0,-1 0 1 0 0,1 0 0 0 0,0 1-1 0 0,-1-1 1 0 0,1-1 0 0 0,3 1-1 0 0,-5-1 162 0 0,1 1-250 0 0,-1-1 22 0 0,1 0 0 0 0,-1 1 0 0 0,1-1 1 0 0,-1 0-1 0 0,0 0 0 0 0,1 1 0 0 0,-1-1 1 0 0,0 0-1 0 0,0-1 0 0 0,2 0 0 0 0,12-10 8 0 0,-12 10 24 0 0,1 0 0 0 0,-1-1 0 0 0,1 0 0 0 0,-1 1 0 0 0,0-1 0 0 0,0-1 0 0 0,0 1 0 0 0,-1 0 0 0 0,1-1 0 0 0,-1 1 0 0 0,4-7 0 0 0,-4 4 0 0 0,7-8 0 0 0,-12 10 0 0 0,1 3 0 0 0,-7-12 0 0 0,4 12 0 0 0,3 1 0 0 0,1-1 3 0 0,-1 1 0 0 0,1-1-1 0 0,-1 1 1 0 0,1 0 0 0 0,-1-1-1 0 0,1 1 1 0 0,-1 0 0 0 0,1 0 0 0 0,-1 0-1 0 0,1 0 1 0 0,-1 0 0 0 0,1 1-1 0 0,-3 0 1 0 0,0 0 39 0 0,-1 0-2 0 0,1 0 1 0 0,0 0-1 0 0,0 0 0 0 0,0 0 0 0 0,0 1 0 0 0,0 0 0 0 0,0 0 0 0 0,-4 3 1 0 0,-23 12-24 0 0,31-17-15 0 0,-1 1 1 0 0,1-1-1 0 0,-1 1 1 0 0,1-1-1 0 0,-1 1 1 0 0,1-1-1 0 0,0 1 0 0 0,-1 0 1 0 0,1-1-1 0 0,0 1 1 0 0,-1-1-1 0 0,1 1 1 0 0,0 0-1 0 0,0-1 1 0 0,-1 1-1 0 0,1 0 1 0 0,0-1-1 0 0,0 1 0 0 0,0 1 1 0 0,0 0 1 0 0,-1 0-4 0 0,0 5 0 0 0,1-7 0 0 0,1 1 0 0 0,0-1 0 0 0,-1 0 0 0 0,1 0 0 0 0,0 0 0 0 0,-1 0 0 0 0,1 1 0 0 0,0-1 0 0 0,-1 0 0 0 0,1 0 0 0 0,0 0 0 0 0,-1-1 0 0 0,1 1 0 0 0,0 0 0 0 0,0 0 0 0 0,34-10 0 0 0,-24 7-56 0 0,0 0 0 0 0,-1 0 0 0 0,1-1 0 0 0,12-7 0 0 0,-45 16 40 0 0,16-3 63 0 0,0 0 0 0 0,1 0 0 0 0,-1 1 0 0 0,0-1 0 0 0,1 1-1 0 0,-9 7 1 0 0,6-4-47 0 0,7-5 0 0 0,1-1 0 0 0,0 0 0 0 0,-1 1 0 0 0,1-1 0 0 0,-1 0 0 0 0,1 1 0 0 0,0-1 0 0 0,-1 0 0 0 0,1 1 0 0 0,0-1 0 0 0,0 0 0 0 0,-1 1 0 0 0,1-1 0 0 0,0 1 0 0 0,0-1 0 0 0,-1 0 0 0 0,1 1 0 0 0,0-1 0 0 0,0 1 0 0 0,0 0 0 0 0,0 0-1 0 0,1-1 0 0 0,0 1 0 0 0,-1-1 0 0 0,1 0 0 0 0,0 1-1 0 0,0-1 1 0 0,-1 0 0 0 0,1 1 0 0 0,0-1 0 0 0,0 0 0 0 0,0 0 0 0 0,-1 0-1 0 0,3 1 1 0 0,3-1-32 0 0,1 2-16 0 0,0-1 1 0 0,0 0-1 0 0,0-1 0 0 0,0 0 1 0 0,0 0-1 0 0,0 0 0 0 0,10-3 1 0 0,-7 2-24 0 0,-9 1-7 0 0,-24 10 20 0 0,8-9 59 0 0,5 3 0 0 0,-34 25-142 0 0,42-28 772 0 0,1 1-935 0 0,-3 1 212 0 0,4-2 83 0 0,0-1 0 0 0,0 0 0 0 0,0 1 0 0 0,0-1 0 0 0,0 0 0 0 0,1 1 0 0 0,-1-1 0 0 0,0 0 0 0 0,0 1 0 0 0,0-1 0 0 0,0 0 0 0 0,0 1 0 0 0,0-1 0 0 0,1 0 1 0 0,-1 1-1 0 0,0-1 0 0 0,0 0 0 0 0,0 1 0 0 0,1-1 0 0 0,-1 0 0 0 0,0 0 0 0 0,0 0 0 0 0,1 1 0 0 0,-1-1 0 0 0,0 0 0 0 0,1 0 0 0 0,-1 0 0 0 0,0 1 0 0 0,0-1 0 0 0,1 0 0 0 0,-1 0 0 0 0,0 0 0 0 0,1 0 0 0 0,-1 0 0 0 0,0 0 1 0 0,1 0-1 0 0,-1 0 0 0 0,1 0 0 0 0,2 1-2 0 0,0 0 0 0 0,1 0 1 0 0,-1 0-1 0 0,0-1 1 0 0,1 1-1 0 0,-1-1 0 0 0,5 0 1 0 0,30-7 209 0 0,-26 5-90 0 0,12-7-28 0 0,-22 7-37 0 0,-3-9-30 0 0,-2 9-15 0 0,1 2 1 0 0,-5-5 7 0 0,-2 1-1 0 0,1 0 0 0 0,-10-3 1 0 0,-6 3 364 0 0,13 4-256 0 0,-10 4-38 0 0,13 1-66 0 0,1 4-10 0 0,7-9 0 0 0,0 1 0 0 0,0-1 0 0 0,0 1 0 0 0,0-1 0 0 0,0 1 0 0 0,0-1 0 0 0,0 1 0 0 0,0-1 0 0 0,0 1 0 0 0,0-1 0 0 0,0 1 0 0 0,0-1 0 0 0,0 0 0 0 0,1 1 0 0 0,-1-1 0 0 0,0 1 0 0 0,0-1 0 0 0,1 1 0 0 0,0 1 0 0 0,10 5 0 0 0,-5-5 0 0 0,5 4 3 0 0,-9-5-5 0 0,-1 0 0 0 0,1 0 0 0 0,0 0 0 0 0,0 0 0 0 0,0 0 0 0 0,0-1 0 0 0,1 1 0 0 0,-1-1 0 0 0,0 1 0 0 0,0-1 0 0 0,0 0 0 0 0,0 0 0 0 0,4 0 0 0 0,-1 0-37 0 0,0 0-1 0 0,0-1 1 0 0,0 0 0 0 0,0 0 0 0 0,0 0-1 0 0,0-1 1 0 0,-1 0 0 0 0,1 1-1 0 0,-1-2 1 0 0,1 1 0 0 0,-1 0 0 0 0,7-6-1 0 0,-1 0 40 0 0,-8 7 0 0 0,0-1 0 0 0,0 0 0 0 0,0 1 0 0 0,0-1 0 0 0,0 0 0 0 0,0 0 0 0 0,1-3 0 0 0,0-4-22 0 0,-4 8 2 0 0,0 0 1 0 0,0 0-1 0 0,0-1 1 0 0,0 1-1 0 0,0 0 1 0 0,-1 0-1 0 0,1 0 1 0 0,0 0-1 0 0,0 1 1 0 0,-1-1 0 0 0,1 0-1 0 0,-1 1 1 0 0,1-1-1 0 0,-1 1 1 0 0,1-1-1 0 0,-1 1 1 0 0,1-1-1 0 0,-1 1 1 0 0,1 0-1 0 0,-4 0 1 0 0,2 0 31 0 0,-1-1 0 0 0,0 1 0 0 0,0 0 0 0 0,0 1 0 0 0,1-1-1 0 0,-1 1 1 0 0,-6 1 0 0 0,-2 5 211 0 0,12-7-229 0 0,-1 1 0 0 0,1-1 0 0 0,-1 1 0 0 0,1-1 0 0 0,-1 0 0 0 0,0 1-1 0 0,1-1 1 0 0,-1 0 0 0 0,1 0 0 0 0,-1 1 0 0 0,0-1 0 0 0,1 0 0 0 0,-1 0 0 0 0,0 0 0 0 0,-1 0 0 0 0,0 0-176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7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56 272 2304 0 0,'0'0'8370'0'0,"-1"0"-8135"0"0,1-1 0 0 0,-1 0 0 0 0,1 1 0 0 0,-1-1 0 0 0,1 1-1 0 0,-1-1 1 0 0,1 0 0 0 0,0 0 0 0 0,-1 1 0 0 0,1-1 0 0 0,0 0 0 0 0,-1 0-1 0 0,1-1 1 0 0,-4-55 4442 0 0,-2 18-2785 0 0,5 28-1638 0 0,0 0-1 0 0,-1 1 1 0 0,0-1 0 0 0,-1 0-1 0 0,-4-11 1 0 0,7 21-247 0 0,-1-1-1 0 0,0 0 1 0 0,1 1 0 0 0,-1-1 0 0 0,0 1 0 0 0,0-1 0 0 0,0 1-1 0 0,-2-3 1 0 0,3 3-3 0 0,-1 0 0 0 0,0 0-1 0 0,1 0 1 0 0,-1 0-1 0 0,1 0 1 0 0,-1-1 0 0 0,1 1-1 0 0,0 0 1 0 0,0 0 0 0 0,-1 0-1 0 0,1 0 1 0 0,0 0 0 0 0,0-1-1 0 0,0 1 1 0 0,0 0-1 0 0,0 0 1 0 0,0 0 0 0 0,1-2-1 0 0,-1-6-3 0 0,-1 5 0 0 0,-3-8 0 0 0,1 2 9 0 0,0 0-15 0 0,3 7-137 0 0,0 2-575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8.2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99 140 8288 0 0,'0'0'7490'0'0,"0"-12"-5477"0"0,-4-26 1059 0 0,2 34-2629 0 0,-6-11-316 0 0,7 13-122 0 0,0 0 0 0 0,1 0 0 0 0,-1 0 0 0 0,0 0 0 0 0,-1 0 0 0 0,1 0 0 0 0,-2-2 0 0 0,-2-1-5 0 0,1 0 0 0 0,-1 1-1 0 0,0 0 1 0 0,-11-6-1 0 0,-9-5-188 0 0,23 14 287 0 0,-10-7-3967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8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318 0 8032 0 0,'0'0'726'0'0,"-2"1"-439"0"0,-13 1 1097 0 0,12-2-1060 0 0,1 0 0 0 0,0 1 0 0 0,-1-1 0 0 0,1 0 0 0 0,0 1 0 0 0,0-1 0 0 0,-1 1 0 0 0,1 0 0 0 0,0 0 0 0 0,0 0 0 0 0,-3 2 0 0 0,-5 3 558 0 0,-1 0-1 0 0,1-1 1 0 0,-1 0 0 0 0,-15 5 0 0 0,12-5-685 0 0,6-2 72 0 0,-1-1 0 0 0,-13 2 0 0 0,-9 2 864 0 0,18-2-990 0 0,0-1-1 0 0,0-1 0 0 0,-23 2 0 0 0,4-6-6240 0 0,21 1-492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9.1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301 0 3224 0 0,'-13'10'3744'0'0,"-2"-6"-62"0"0,14-3-2454 0 0,-1 0-240 0 0,-3 1-389 0 0,0-1 0 0 0,0 1 0 0 0,-1-1 0 0 0,1 0 0 0 0,-1 0 0 0 0,1-1 0 0 0,-10 1 0 0 0,-1 3 418 0 0,8-1-733 0 0,-3-3 50 0 0,-11-1-196 0 0,-56 1 1902 0 0,11 4-5826 0 0,51-4-2723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9.5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252 0 5064 0 0,'0'0'3048'0'0,"-2"1"-1655"0"0,-1 0-785 0 0,0 0-1 0 0,0 0 1 0 0,0 0 0 0 0,0-1 0 0 0,0 1-1 0 0,0-1 1 0 0,0 0 0 0 0,0 1-1 0 0,-1-2 1 0 0,-3 1 0 0 0,-7-5-520 0 0,12 4 453 0 0,-99 1 1923 0 0,99 0-2455 0 0,0 0 0 0 0,0 0 0 0 0,0 1 0 0 0,-1-1 0 0 0,1 1 0 0 0,0-1 0 0 0,0 1 0 0 0,-2 0 0 0 0,-30 9-232 0 0,25-7-710 0 0,8-3 717 0 0,0 1 0 0 0,-1-1 0 0 0,1 1 0 0 0,0-1 0 0 0,-1 1 0 0 0,1-1-1 0 0,0 0 1 0 0,-1 0 0 0 0,1 0 0 0 0,-1 0 0 0 0,1 0 0 0 0,0 0-1 0 0,-3 0 1 0 0,-5-5-1286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7:59.9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17 3224 0 0,'0'0'10848'0'0,"0"0"-10741"0"0,1 0 0 0 0,-1 0 0 0 0,0-1 1 0 0,0 1-1 0 0,0 0 0 0 0,0 0 1 0 0,0-1-1 0 0,0 1 0 0 0,0 0 0 0 0,0 0 1 0 0,0-1-1 0 0,0 1 0 0 0,0 0 1 0 0,0 0-1 0 0,0-1 0 0 0,-1 1 0 0 0,1 0 1 0 0,0 0-1 0 0,0-1 0 0 0,0 1 1 0 0,0 0-1 0 0,0 0 0 0 0,0 0 0 0 0,-1-1 1 0 0,1 1-1 0 0,0 0 0 0 0,0 0 0 0 0,-7-4 370 0 0,4 3-307 0 0,-1 0 0 0 0,1 0 0 0 0,0 0 0 0 0,0 0 1 0 0,0 1-1 0 0,0-1 0 0 0,-1 1 0 0 0,1-1 0 0 0,0 1 0 0 0,-6 1 0 0 0,-21 4-176 0 0,11 0 42 0 0,0 0 284 0 0,16-4-281 0 0,0 0 0 0 0,0 0 0 0 0,0 0 0 0 0,-1-1 0 0 0,1 1 0 0 0,-5 0 0 0 0,4-1-245 0 0,1 0-1 0 0,-1 1 1 0 0,1 0 0 0 0,-1 0-1 0 0,-3 1 1 0 0,-11 3-2808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0.3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278 0 6448 0 0,'0'0'809'0'0,"-2"1"-65"0"0,-4 1 20 0 0,1 0-276 0 0,1 0-1 0 0,-1 0 0 0 0,0-1 0 0 0,0 1 1 0 0,1-1-1 0 0,-1-1 0 0 0,-10 2 1 0 0,-6-2 510 0 0,19 0-36 0 0,1 0-484 0 0,-3-1-221 0 0,3 1-203 0 0,0 0 1 0 0,0 0-1 0 0,0 0 1 0 0,0 0-1 0 0,0 0 1 0 0,0 0-1 0 0,0 0 1 0 0,0 0-1 0 0,0 0 1 0 0,0 1-1 0 0,0-1 1 0 0,0 0-1 0 0,0 1 1 0 0,0-1-1 0 0,0 0 1 0 0,0 1-1 0 0,1-1 1 0 0,-1 1-1 0 0,0-1 1 0 0,-1 2 0 0 0,2-1 395 0 0,-28-2 633 0 0,18 2-675 0 0,8-1-139 0 0,0-1-40 0 0,-2 0-203 0 0,1 0 0 0 0,-1 0-1 0 0,0 1 1 0 0,1-1-1 0 0,-1 1 1 0 0,0 0-1 0 0,0 0 1 0 0,1 1-1 0 0,-1-1 1 0 0,0 1 0 0 0,-4 1-1 0 0,4-1-55 0 0,-1-1-1 0 0,1 0 1 0 0,-1 1 0 0 0,1-1 0 0 0,-1-1-1 0 0,1 1 1 0 0,-1-1 0 0 0,1 1-1 0 0,0-1 1 0 0,-6-2 0 0 0,9 2-35 0 0,-1 1 1 0 0,1-1-1 0 0,0 1 1 0 0,-1 0-1 0 0,1-1 1 0 0,0 1-1 0 0,-1 0 1 0 0,1 0-1 0 0,0 0 1 0 0,-1 0-1 0 0,1 0 1 0 0,-2 1-1 0 0,-5 0-1219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0.7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7 7800 0 0,'0'0'1388'0'0,"0"-1"-1183"0"0,-1 1-1 0 0,0-1 1 0 0,1 0 0 0 0,-1 1 0 0 0,0-1 0 0 0,0 1-1 0 0,0-1 1 0 0,1 1 0 0 0,-1 0 0 0 0,0-1 0 0 0,0 1-1 0 0,-1 0 1 0 0,-1 0 222 0 0,-3-1 12 0 0,0 1 1 0 0,0 1-1 0 0,0-1 0 0 0,0 1 0 0 0,0 0 0 0 0,-6 2 1 0 0,-31 10 430 0 0,33-11-628 0 0,8-2 617 0 0,0 0-769 0 0,-34 4 91 0 0,35-4-248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45 920 0 0,'7'-11'13'0'0,"-5"8"339"0"0,-2 3 1214 0 0,18 1 6902 0 0,-12-1-7954 0 0,-1 1-1 0 0,1-1 1 0 0,0-1 0 0 0,-2 1 0 0 0,7-1-514 0 0,3-3 567 0 0,-6 2-242 0 0,1 0 1 0 0,-1 1-1 0 0,0 0 1 0 0,6 0-326 0 0,-3 0 276 0 0,-1 0 0 0 0,5-1-276 0 0,-8 1 54 0 0,1 0 0 0 0,0 1-1 0 0,-1-1 1 0 0,0 1 0 0 0,0 0-1 0 0,7 1-53 0 0,-5 1 41 0 0,0-2-1 0 0,1 0 1 0 0,-1 0-1 0 0,3-1-40 0 0,12 0 26 0 0,-5 2 66 0 0,11 2-92 0 0,-11-1 32 0 0,-12-2-31 0 0,-1 0 1 0 0,1-1-1 0 0,1 0 0 0 0,2 0-1 0 0,19-2 59 0 0,-25 3-53 0 0,-1 0 0 0 0,1 0 0 0 0,-1-1 0 0 0,0-1-1 0 0,2 1-5 0 0,13-3 46 0 0,-14 3-51 0 0,12 0-701 0 0,-14 1-3263 0 0,3-3-1361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1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340 17 6704 0 0,'0'0'608'0'0,"-2"0"-371"0"0,-3 0 301 0 0,0-1 0 0 0,0 1 0 0 0,0-1 0 0 0,-1 0 0 0 0,1 0 0 0 0,0-1 0 0 0,-8-2 0 0 0,12 3-482 0 0,-1 0 0 0 0,0 1 0 0 0,0-1 0 0 0,1 0 0 0 0,-1 1-1 0 0,0 0 1 0 0,0 0 0 0 0,0-1 0 0 0,1 1 0 0 0,-1 0 0 0 0,0 0 0 0 0,0 0 0 0 0,0 1 0 0 0,0-1 0 0 0,1 0 0 0 0,-3 2 0 0 0,1-2-4 0 0,0 1 1 0 0,1-1-1 0 0,-1 1 1 0 0,0-1 0 0 0,0 0-1 0 0,0 0 1 0 0,0-1-1 0 0,-3 1 1 0 0,0-2 40 0 0,4 1-3 0 0,-1 1 0 0 0,0-1 1 0 0,0 0-1 0 0,1 1 0 0 0,-1 0 1 0 0,0-1-1 0 0,0 1 0 0 0,0 0 1 0 0,-4 1-1 0 0,4 0-42 0 0,0-1-1 0 0,0 0 1 0 0,0 0 0 0 0,0 0 0 0 0,-5-1-1 0 0,-13 1 88 0 0,13 2-72 0 0,-1-1-1 0 0,1 0 1 0 0,-1 0-1 0 0,0-1 0 0 0,-16-1 1 0 0,17 0-279 0 0,-1 1 0 0 0,0 0 0 0 0,-15 2 0 0 0,3-2-4028 0 0,15 0-45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1.5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186 15 8840 0 0,'0'0'1609'0'0,"-8"-6"611"0"0,0 5-1542 0 0,6 0-496 0 0,0 1 1 0 0,0-1-1 0 0,0 1 1 0 0,0 0-1 0 0,0 0 1 0 0,0 0-1 0 0,0 0 1 0 0,0 0-1 0 0,0 0 1 0 0,0 1-1 0 0,0-1 1 0 0,-3 1 0 0 0,3 0 105 0 0,-1-1 1 0 0,0 0 0 0 0,1 0-1 0 0,-1 0 1 0 0,1 0 0 0 0,-6-1-1 0 0,4 1-134 0 0,-37-7 210 0 0,34 7-657 0 0,-26 0 601 0 0,12 3-5999 0 0,9-2 269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1.9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262 3 8288 0 0,'0'0'381'0'0,"-1"6"127"0"0,-5-2 1708 0 0,5-4-2022 0 0,-1 0 0 0 0,1 0 0 0 0,-1-1 1 0 0,1 1-1 0 0,0-1 0 0 0,-1 1 0 0 0,1-1 0 0 0,-1 0 0 0 0,1 0 0 0 0,-2 0 0 0 0,2 0-61 0 0,0 0 0 0 0,0 0-1 0 0,-1 1 1 0 0,1-1 0 0 0,0 0-1 0 0,-1 1 1 0 0,1-1 0 0 0,-1 1-1 0 0,1 0 1 0 0,-2-1 0 0 0,-4 2 298 0 0,-1-1 0 0 0,1 1 0 0 0,0 0 0 0 0,-12 4 0 0 0,16-4-315 0 0,-1 0 0 0 0,1 0-1 0 0,-1-1 1 0 0,1 0-1 0 0,0 1 1 0 0,-5-1 0 0 0,-11 1 48 0 0,-23 4-23 0 0,38-4-129 0 0,1 0 0 0 0,0 0 1 0 0,-1-1-1 0 0,1 0 0 0 0,-6 0 0 0 0,-12 2 32 0 0,20-2-51 0 0,1 0 0 0 0,-1 0 0 0 0,0 0 0 0 0,1 0 0 0 0,-1 0-1 0 0,0 0 1 0 0,0 0 0 0 0,1 0 0 0 0,-1 0 0 0 0,0-1 0 0 0,1 1 0 0 0,-1 0-1 0 0,0 0 1 0 0,1-1 0 0 0,-1 1 0 0 0,1 0 0 0 0,-1-1 0 0 0,0 1-1 0 0,0-1 1 0 0,0 0-140 0 0,0 1-1 0 0,0-1 1 0 0,1 0-1 0 0,-1 1 1 0 0,0-1-1 0 0,0 1 0 0 0,0 0 1 0 0,0-1-1 0 0,0 1 1 0 0,0 0-1 0 0,0 0 1 0 0,-2-1-1 0 0,-7 1-5750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2.3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1 5384 0 0,'0'0'482'0'0,"-12"4"-380"0"0,10-2 121 0 0,0 0 1 0 0,0-1 0 0 0,-1 1-1 0 0,1-1 1 0 0,0 0-1 0 0,-1 0 1 0 0,1 0-1 0 0,-1 0 1 0 0,0 0 0 0 0,1-1-1 0 0,-1 1 1 0 0,1-1-1 0 0,-5 1 1 0 0,-40-1 3365 0 0,26-1-1292 0 0,5 1 552 0 0,5-3-2397 0 0,9 3-367 0 0,-7-1-1112 0 0,3-3-5132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8.7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0 218 2304 0 0,'0'0'10682'0'0,"2"0"-10016"0"0,-1-1-508 0 0,0 1 1 0 0,0-1 0 0 0,-1 1-1 0 0,1-1 1 0 0,0 0 0 0 0,0 1 0 0 0,-1-1-1 0 0,1 0 1 0 0,0 1 0 0 0,-1-1-1 0 0,1 0 1 0 0,-1 0 0 0 0,1 0 0 0 0,-1 0-1 0 0,1-1 1 0 0,7-9 2008 0 0,-5 7-1979 0 0,0-1-1 0 0,0 1 1 0 0,0 0-1 0 0,0-1 1 0 0,-1 1-1 0 0,0-1 1 0 0,1 0-1 0 0,-2 0 1 0 0,1 0 0 0 0,-1 0-1 0 0,2-8 1 0 0,-3 9-88 0 0,0-1 0 0 0,1 1 0 0 0,0-1 0 0 0,2-5-1 0 0,2-17 240 0 0,-5 23-339 0 0,0 0 0 0 0,0-1 0 0 0,1 1 0 0 0,-1 0 0 0 0,1 0 0 0 0,2-6 0 0 0,-3 9 0 0 0,1 1 0 0 0,-1-1 0 0 0,0 1 0 0 0,1-1 0 0 0,-1 1 0 0 0,0-1 0 0 0,0 1 0 0 0,0-1 0 0 0,1 0 0 0 0,-1 1 0 0 0,0-1 0 0 0,0 1 0 0 0,0-1 0 0 0,0 1 0 0 0,0-1 0 0 0,0 0 0 0 0,0 1 0 0 0,0-1 0 0 0,0 1 0 0 0,0-1 0 0 0,-1 1 0 0 0,1-2 0 0 0,-1 0 0 0 0,0-9-106 0 0,-1 9-237 0 0,0 0-165 0 0,1-7-599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09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4608 0 0,'0'0'14791'0'0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21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46 3224 0 0,'0'0'12797'0'0,"2"-2"-11884"0"0,7-4-44 0 0,-8 5-749 0 0,1 0 0 0 0,-1 0 0 0 0,1 0 0 0 0,-1 0 0 0 0,1-1 0 0 0,-1 1-1 0 0,0 0 1 0 0,0-1 0 0 0,2-2 0 0 0,-2 2 49 0 0,3 2-22 0 0,0-1-1 0 0,0 1 0 0 0,0-1 1 0 0,-1 0-1 0 0,1-1 0 0 0,0 1 1 0 0,4-3-1 0 0,1 1 649 0 0,-8 2-671 0 0,2 0-1459 0 0,11-4-5767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22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19 4144 0 0,'0'0'191'0'0,"-1"1"-11"0"0,1 1 177 0 0,-1 0 0 0 0,0 0 0 0 0,0 0 0 0 0,0 0 0 0 0,0 0 0 0 0,0 0 0 0 0,-1-1 0 0 0,-5 7 8390 0 0,9-8-7806 0 0,12 0-620 0 0,1-1-1 0 0,-1 0 1 0 0,1-1-1 0 0,-1-1 0 0 0,0 0 1 0 0,27-10-1 0 0,-33 10-273 0 0,-1 1-1 0 0,1 0 1 0 0,11-2 0 0 0,5-1-1473 0 0,-7 1-5053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6:22.7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31 10136 0 0,'0'0'1096'0'0,"17"0"-1096"0"0,-5 0 0 0 0,-2-6 0 0 0,3 2 840 0 0,3-2 152 0 0,-6 2 24 0 0,1 4 8 0 0,7-4-608 0 0,-1-3-128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36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196 18 8288 0 0,'0'0'633'0'0,"-1"-1"-441"0"0,-4-2-153 0 0,-7-6 288 0 0,10 8-190 0 0,0 0 871 0 0,2 1-956 0 0,0 0 1 0 0,0 0-1 0 0,0 0 0 0 0,-1 0 1 0 0,1-1-1 0 0,0 1 1 0 0,0 0-1 0 0,0 0 1 0 0,0 0-1 0 0,0 0 0 0 0,0 0 1 0 0,0-1-1 0 0,0 1 1 0 0,0 0-1 0 0,-1 0 1 0 0,1 0-1 0 0,0 0 0 0 0,0 0 1 0 0,0 0-1 0 0,0 0 1 0 0,0-1-1 0 0,-1 1 1 0 0,1 0-1 0 0,0 0 0 0 0,0 0 1 0 0,0 0-1 0 0,0 0 1 0 0,-1 0-1 0 0,1 0 0 0 0,0 0 1 0 0,0 0-1 0 0,0 0 1 0 0,0 0-1 0 0,-1 0 1 0 0,1 0-1 0 0,0 0 0 0 0,0 0 1 0 0,0 0-1 0 0,0 0 1 0 0,-1 0-1 0 0,1 0 1 0 0,0 0-1 0 0,0 0 0 0 0,0 1 1 0 0,0-1-1 0 0,0 0 1 0 0,-1 0-1 0 0,1 0 1 0 0,0 0-1 0 0,0 0 0 0 0,0 0 1 0 0,0 0-1 0 0,0 1 1 0 0,0-1-1 0 0,0 0 1 0 0,-1 0-1 0 0,1 0 0 0 0,0 0 1 0 0,0 1-1 0 0,-8 5 761 0 0,6-3-776 0 0,0-1 0 0 0,0 1 0 0 0,0 0-1 0 0,0 0 1 0 0,1 0 0 0 0,-1 0 0 0 0,1 0 0 0 0,0 0 0 0 0,0 0-1 0 0,0 0 1 0 0,0 1 0 0 0,-1 5 0 0 0,1-4 0 0 0,0 0 0 0 0,0 0 1 0 0,-1-1-1 0 0,-2 7 1 0 0,0 0 115 0 0,0 0 1 0 0,0 1 0 0 0,2-1-1 0 0,-3 17 1 0 0,-3 12 283 0 0,-6 16 6 0 0,-28 97 1124 0 0,32-122-1249 0 0,2 2-1 0 0,-8 59 0 0 0,11-66-326 0 0,3-20 22 0 0,1-1-1 0 0,0 1 1 0 0,-1 11 0 0 0,2 36 929 0 0,0-52-1046 0 0,0 2-137 0 0,0 8-23 0 0,0-8 1056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1376 0 0,'0'0'195'0'0,"0"0"279"0"0,0 0 125 0 0,0 0 29 0 0,0 0-11 0 0,0 0-62 0 0,0 0-31 0 0,0 0-4 0 0,0 0-7 0 0,0 0-29 0 0,0 0-17 0 0,0 0-3 0 0,0 0-19 0 0,0 0-80 0 0,0 0-39 0 0,0 0-6 0 0,0 0-12 0 0,0 0-52 0 0,0 0-28 0 0,0 0-4 0 0,-4 6 424 0 0,4 8-172 0 0,0-6-281 0 0,-1-1 1 0 0,2 1-1 0 0,-1-1 0 0 0,1 0-195 0 0,1 34 799 0 0,2 16 217 0 0,-4-37-706 0 0,0-14-212 0 0,1-1 1 0 0,-1 1-1 0 0,1-1 1 0 0,0 2-99 0 0,1 0 92 0 0,-2 1 1 0 0,1 0 0 0 0,0 4-93 0 0,-1-4 19 0 0,0 0 0 0 0,0-1 1 0 0,2 3-20 0 0,7 41 0 0 0,3 26 64 0 0,-9-62-59 0 0,-1 0 0 0 0,0 1-1 0 0,-2-1 1 0 0,0 14-5 0 0,-1-6 45 0 0,2 12 8 0 0,-1-31-51 0 0,0-2-1 0 0,0 2 1 0 0,0-1-1 0 0,0 0 1 0 0,1 2-2 0 0,0 10 93 0 0,5 43 125 0 0,-6-53-207 0 0,1 1 1 0 0,-1-1 0 0 0,1 0 0 0 0,0 1-1 0 0,0-1 1 0 0,2 4-12 0 0,-2-2 17 0 0,1 0-1 0 0,-1 1 0 0 0,0 0 1 0 0,-1-1-1 0 0,1 1 0 0 0,-2 3-16 0 0,2 25 20 0 0,-1-6-20 0 0,0-23 0 0 0,-1-1 0 0 0,2 0 0 0 0,-1 0 0 0 0,0 0 0 0 0,1 0 0 0 0,1 3 0 0 0,0 1 0 0 0,0 1 0 0 0,-1-1 0 0 0,0 1 0 0 0,-1 0 0 0 0,0 0 0 0 0,0-8 0 0 0,0-2 0 0 0,0 0 0 0 0,0-1 0 0 0,0 2 0 0 0,0-1 0 0 0,0-1 0 0 0,0 1 0 0 0,0 0 0 0 0,1 0 0 0 0,-1 0 0 0 0,1-1 0 0 0,-1 1 0 0 0,0 1 0 0 0,1-2 0 0 0,3 11 0 0 0,-4 34 0 0 0,2-37 0 0 0,-1-5 0 0 0,0-1 0 0 0,-1 0 0 0 0,0 0 0 0 0,1-1 0 0 0,-1 1 0 0 0,1 0 0 0 0,-1 0 0 0 0,0 1 0 0 0,0-1 0 0 0,-1 0 0 0 0,1 0 0 0 0,-2 31 454 0 0,1-24-417 0 0,0-1 0 0 0,1 0 0 0 0,0 1-1 0 0,0 0 1 0 0,1 3-37 0 0,0-5-101 0 0,-1 1 0 0 0,0-1-1 0 0,0 1 1 0 0,-1 6 101 0 0,-1 12-4864 0 0,2-25 255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37.3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6448 0 0,'0'0'2524'0'0,"2"-2"-1511"0"0,6-5-442 0 0,1 1-1 0 0,1 0 1 0 0,-1 0-1 0 0,1 1 1 0 0,10-4-1 0 0,0-1 198 0 0,-20 10-764 0 0,2-1 99 0 0,1 0-1 0 0,-1-1 1 0 0,1 1 0 0 0,-1 0-1 0 0,1 1 1 0 0,0-1-1 0 0,-1 0 1 0 0,5 0 0 0 0,-6 1-86 0 0,1 0 1 0 0,0 0 0 0 0,0-1 0 0 0,0 1 0 0 0,-1 0 0 0 0,1-1-1 0 0,0 0 1 0 0,0 1 0 0 0,2-3 0 0 0,4 0-10 0 0,6 3 35 0 0,13 9 37 0 0,-14-5 280 0 0,-13-4-345 0 0,0 0-1 0 0,0 0 1 0 0,1 0 0 0 0,-1 0-1 0 0,0 0 1 0 0,0 0 0 0 0,0 0 0 0 0,0 0-1 0 0,1 0 1 0 0,-1 0 0 0 0,0 0-1 0 0,0 0 1 0 0,0 0 0 0 0,0 0-1 0 0,0 0 1 0 0,0 1 0 0 0,1-1 0 0 0,-1 0-1 0 0,0 0 1 0 0,0 0 0 0 0,0 0-1 0 0,0 0 1 0 0,0 0 0 0 0,0 1 0 0 0,0-1-1 0 0,0 0 1 0 0,0 0 0 0 0,1 0-1 0 0,-1 0 1 0 0,0 0 0 0 0,0 1-1 0 0,0-1 1 0 0,19 35 604 0 0,-14-27-494 0 0,1 2-1 0 0,-1-1 1 0 0,4 12-1 0 0,-7-15-17 0 0,0 1 0 0 0,-1-1 0 0 0,0 1-1 0 0,0 0 1 0 0,0 0 0 0 0,-1-1 0 0 0,0 1-1 0 0,0 0 1 0 0,-1 0 0 0 0,0 0 0 0 0,0-1 0 0 0,-1 1-1 0 0,1-1 1 0 0,-6 13 0 0 0,-1-5 173 0 0,6-11-253 0 0,1 0 1 0 0,-1 0 0 0 0,0 0-1 0 0,-1 0 1 0 0,1 0 0 0 0,0 0-1 0 0,-4 3 1 0 0,-3 2 545 0 0,-1 0 0 0 0,-19 14 0 0 0,26-20-490 0 0,0-1 0 0 0,-1 1 1 0 0,1-1-1 0 0,0 0 0 0 0,-1 0 1 0 0,1 0-1 0 0,0 0 1 0 0,-1 0-1 0 0,1-1 0 0 0,-1 1 1 0 0,1-1-1 0 0,-1 0 1 0 0,1 0-1 0 0,-7-1 0 0 0,10 1-74 0 0,-1-1-1 0 0,0 1 1 0 0,1 0 0 0 0,-1 0-1 0 0,1 0 1 0 0,-1-1-1 0 0,0 1 1 0 0,1 0-1 0 0,-1-1 1 0 0,1 1 0 0 0,-1 0-1 0 0,1-1 1 0 0,-1 1-1 0 0,1-1 1 0 0,-1 0-1 0 0,0 1-5 0 0,1 0 0 0 0,0-1 0 0 0,-1 1 0 0 0,1 0 0 0 0,0-1 0 0 0,-1 1 0 0 0,1 0 0 0 0,-1-1 0 0 0,1 1 0 0 0,0 0 0 0 0,-1 0 0 0 0,1 0 0 0 0,-1 0 0 0 0,1-1 0 0 0,-1 1 0 0 0,1 0 0 0 0,-1 0 0 0 0,1 0 0 0 0,-1 0 0 0 0,1 0 0 0 0,-1 0 0 0 0,-1 1-53 0 0,1-1 17 0 0,1 0 1 0 0,0 0-1 0 0,-1 0 0 0 0,1 0 0 0 0,-1 0 0 0 0,0 0 0 0 0,1 0 1 0 0,-1 0-1 0 0,1 0 0 0 0,-1 0 0 0 0,1 0 0 0 0,-1 0 1 0 0,1 0-1 0 0,-1 0 0 0 0,1-1 0 0 0,0 1 0 0 0,-1 0 0 0 0,1 0 1 0 0,-1-1-1 0 0,1 1 0 0 0,-1 0 0 0 0,1 0 0 0 0,0-1 0 0 0,-1 1 1 0 0,1 0-1 0 0,-1-1 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38.4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76 6448 0 0,'0'0'3537'0'0,"3"-2"-2584"0"0,3-4-686 0 0,1 1 0 0 0,0 0-1 0 0,1 0 1 0 0,-1 0 0 0 0,1 1-1 0 0,0 0 1 0 0,0 1 0 0 0,0 0-1 0 0,0 0 1 0 0,1 0 0 0 0,-1 1-1 0 0,1 1 1 0 0,11-2 0 0 0,5-2 195 0 0,-4 1-316 0 0,37-6-82 0 0,-54 9-64 0 0,0 0 0 0 0,0 1 0 0 0,0 0 0 0 0,7 0 0 0 0,3 1 0 0 0,1 0 0 0 0,-15-1 2 0 0,1 0 0 0 0,0 0 0 0 0,0 0 0 0 0,-1 1 0 0 0,1-1 0 0 0,-1 0 0 0 0,1 0 0 0 0,0 1 1 0 0,-1-1-1 0 0,1 0 0 0 0,0 1 0 0 0,-1-1 0 0 0,1 1 0 0 0,-1-1 0 0 0,1 1 0 0 0,0 0 1 0 0,-1 0 19 0 0,1 1 0 0 0,-1-1 1 0 0,0 0-1 0 0,0 1 1 0 0,0-1-1 0 0,1 0 1 0 0,-1 1-1 0 0,0-1 1 0 0,-1 0-1 0 0,1 1 0 0 0,0-1 1 0 0,0 0-1 0 0,0 1 1 0 0,-1-1-1 0 0,1 0 1 0 0,-1 0-1 0 0,1 1 1 0 0,-2 1-1 0 0,-14 24 436 0 0,14-24-412 0 0,-23 34 869 0 0,-50 55-1 0 0,71-88-788 0 0,0 0-1 0 0,1 1 0 0 0,-1-1 0 0 0,1 1 0 0 0,0 0 0 0 0,-3 5 0 0 0,6-8 154 0 0,-1 1-75 0 0,0-2-198 0 0,0 0-1 0 0,1 0 1 0 0,0 0-1 0 0,-1 0 1 0 0,1 0-1 0 0,0 0 1 0 0,-1 1-1 0 0,1-1 1 0 0,0 0 0 0 0,0 0-1 0 0,0 1 1 0 0,0-1-1 0 0,0 0 1 0 0,0 0-1 0 0,1 0 1 0 0,-1 1-1 0 0,0-1 1 0 0,0 0-1 0 0,1 0 1 0 0,-1 0 0 0 0,1 0-1 0 0,-1 0 1 0 0,1 0-1 0 0,0 0 1 0 0,-1 0-1 0 0,1 0 1 0 0,0 0-1 0 0,0 0 1 0 0,0 0-1 0 0,-1 0 1 0 0,1 0 0 0 0,0 0-1 0 0,2 0 1 0 0,0 1 9 0 0,0-1 1 0 0,0 0 0 0 0,-1 0-1 0 0,1 0 1 0 0,1 0 0 0 0,-1 0-1 0 0,0 0 1 0 0,0-1 0 0 0,0 0-1 0 0,0 1 1 0 0,0-1 0 0 0,0 0-1 0 0,4-1 1 0 0,-1 0 45 0 0,0-1 1 0 0,0 0-1 0 0,-1 0 0 0 0,1 0 1 0 0,-1 0-1 0 0,10-6 0 0 0,15-7 83 0 0,73-29-2376 0 0,-84 35 958 0 0,2 4-19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38.9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59 8032 0 0,'0'0'726'0'0,"-1"3"-595"0"0,-20 61 1753 0 0,20-56-1478 0 0,-1 0 0 0 0,1 0-1 0 0,0 0 1 0 0,0 0 0 0 0,1 0 0 0 0,0 0 0 0 0,1 0 0 0 0,0 0-1 0 0,0 0 1 0 0,1 0 0 0 0,-1-1 0 0 0,2 1 0 0 0,-1 0-1 0 0,1-1 1 0 0,5 10 0 0 0,-6-15-281 0 0,-1 1 0 0 0,1-1 0 0 0,0 0-1 0 0,0 0 1 0 0,0 0 0 0 0,0-1 0 0 0,4 4 0 0 0,9 9 728 0 0,-15-13-841 0 0,1 0 1 0 0,0-1-1 0 0,-1 1 0 0 0,1-1 1 0 0,-1 1-1 0 0,1 0 0 0 0,0-1 0 0 0,0 1 1 0 0,-1-1-1 0 0,1 0 0 0 0,0 1 1 0 0,0-1-1 0 0,0 0 0 0 0,0 1 1 0 0,-1-1-1 0 0,1 0 0 0 0,0 0 0 0 0,2 1 1 0 0,17-2 118 0 0,-12 1 149 0 0,-3 0-139 0 0,-1-1-1 0 0,1 0 0 0 0,-1 1 1 0 0,0-2-1 0 0,1 1 0 0 0,-1 0 0 0 0,0-1 1 0 0,0 0-1 0 0,6-3 0 0 0,35-25 545 0 0,-31 19-515 0 0,6-5 39 0 0,32-33 1 0 0,-43 40-200 0 0,-5 5-3 0 0,-1-1 1 0 0,1 0 0 0 0,-1-1-1 0 0,0 1 1 0 0,5-11-1 0 0,1-2 1 0 0,-7 13 4 0 0,-1 1 0 0 0,1 0 0 0 0,-1-1-1 0 0,0 1 1 0 0,0-1 0 0 0,0 0 0 0 0,0 1-1 0 0,-1-1 1 0 0,0 0 0 0 0,0 1 0 0 0,-1-1-1 0 0,1 0 1 0 0,-1 1 0 0 0,0-1 0 0 0,-1-4-1 0 0,1 7-3 0 0,0 0-1 0 0,1 0 1 0 0,-1 0-1 0 0,0 0 1 0 0,0 1 0 0 0,0-1-1 0 0,0 0 1 0 0,0 1-1 0 0,-1-1 1 0 0,1 1-1 0 0,0 0 1 0 0,-1-1-1 0 0,1 1 1 0 0,-1 0-1 0 0,1 0 1 0 0,-1 0-1 0 0,0 0 1 0 0,1 0 0 0 0,-1 0-1 0 0,0 0 1 0 0,0 0-1 0 0,0 1 1 0 0,0-1-1 0 0,0 1 1 0 0,0 0-1 0 0,-2-1 1 0 0,-2 0 27 0 0,1 1 0 0 0,-1-1-1 0 0,0 1 1 0 0,1 0 0 0 0,-1 1 0 0 0,1 0 0 0 0,-1-1 0 0 0,-6 3 0 0 0,-2 2-9 0 0,1 0-1 0 0,-1 0 1 0 0,1 1 0 0 0,1 1 0 0 0,-1 0 0 0 0,1 1 0 0 0,1 0 0 0 0,-1 0 0 0 0,1 2 0 0 0,1-1-1 0 0,-18 21 1 0 0,11 1 153 0 0,14-24-118 0 0,2-5-49 0 0,0-1-1 0 0,1 1 1 0 0,0 0-1 0 0,-1 0 0 0 0,1-1 1 0 0,0 1-1 0 0,0 0 1 0 0,0 0-1 0 0,0-1 1 0 0,0 4-1 0 0,0-2-134 0 0,3 1-990 0 0,7 3-425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39.7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123 296 8288 0 0,'0'0'5364'0'0,"-1"2"-4820"0"0,-4 6-76 0 0,3-3-306 0 0,-1-1-1 0 0,0 1 1 0 0,-6 7-1 0 0,2-3 111 0 0,0 1-1 0 0,0 1 0 0 0,1-1 1 0 0,1 1-1 0 0,0 0 1 0 0,-7 24-1 0 0,-11 19-106 0 0,12-24 100 0 0,8-24-156 0 0,1 0 0 0 0,-1 1 0 0 0,1-1 1 0 0,0 1-1 0 0,1-1 0 0 0,0 1 0 0 0,0 0 0 0 0,0 0 0 0 0,1 8 0 0 0,1-12-70 0 0,-1 1 0 0 0,1-1 0 0 0,-1 1 0 0 0,0-1 0 0 0,0 0 0 0 0,0 1 0 0 0,0-1 0 0 0,-1 1 0 0 0,0 4 0 0 0,1-7-32 0 0,0 0 1 0 0,-1-1 0 0 0,1 1 0 0 0,0-1-1 0 0,0 1 1 0 0,0 0 0 0 0,0-1 0 0 0,1 1-1 0 0,-1 0 1 0 0,0-1 0 0 0,0 1 0 0 0,0-1-1 0 0,0 1 1 0 0,1-1 0 0 0,-1 1 0 0 0,0 0-1 0 0,1-1 1 0 0,-1 1 0 0 0,0-1 0 0 0,1 1-1 0 0,-1-1 1 0 0,1 1 0 0 0,-1-1-1 0 0,0 0 1 0 0,1 1 0 0 0,-1-1 0 0 0,1 0-1 0 0,0 1 1 0 0,6 7 137 0 0,-6-7-100 0 0,-1-1 0 0 0,1 1 0 0 0,0-1 0 0 0,-1 1 0 0 0,1-1-1 0 0,-1 0 1 0 0,1 1 0 0 0,0-1 0 0 0,-1 1 0 0 0,1-1 0 0 0,0 0 0 0 0,-1 0 0 0 0,1 1-1 0 0,0-1 1 0 0,0 0 0 0 0,-1 0 0 0 0,1 0 0 0 0,0 0 0 0 0,-1 0 0 0 0,2 0 0 0 0,10 0 385 0 0,-10 0-380 0 0,0 0-1 0 0,-1-1 1 0 0,1 1-1 0 0,0 0 0 0 0,-1-1 1 0 0,1 1-1 0 0,-1-1 1 0 0,1 0-1 0 0,0 1 1 0 0,1-2-1 0 0,3-1 15 0 0,0 0-6 0 0,1 1-1 0 0,-1-1 1 0 0,-1 0-1 0 0,1 0 1 0 0,0 0-1 0 0,-1-1 0 0 0,0 0 1 0 0,0 0-1 0 0,0-1 1 0 0,0 1-1 0 0,5-7 1 0 0,-6 5 139 0 0,1-1 1 0 0,11-9-1 0 0,9-11 80 0 0,12-22-206 0 0,-17 25-25 0 0,-1-2 0 0 0,28-52 0 0 0,-5 0-735 0 0,16-36-752 0 0,-40 75 626 0 0,-11 26 582 0 0,-1-1-1 0 0,0 0 0 0 0,7-26 0 0 0,-12 35 175 0 0,-1 5 34 0 0,0-33-43 0 0,0 32 70 0 0,0 1 0 0 0,0-1 0 0 0,0 0 0 0 0,0 1 0 0 0,0-1 0 0 0,0 1 0 0 0,-1-1 0 0 0,1 1 0 0 0,0-1 0 0 0,0 1 0 0 0,0-1 0 0 0,0 0 0 0 0,-1 1-1 0 0,1-1 1 0 0,0 1 0 0 0,0 0 0 0 0,-1-1 0 0 0,1 1 0 0 0,-1-1 0 0 0,1 1 0 0 0,0-1 0 0 0,-1 1 0 0 0,1 0 0 0 0,-1-1 0 0 0,1 1 0 0 0,-1 0 0 0 0,0-1 0 0 0,0 1 8 0 0,0 0 1 0 0,0-1-1 0 0,0 1 0 0 0,0 0 1 0 0,-1 0-1 0 0,1 0 1 0 0,0 0-1 0 0,0 0 1 0 0,0 0-1 0 0,-1 0 1 0 0,1 1-1 0 0,-1 0 1 0 0,-2 0 40 0 0,0 0 1 0 0,0 1-1 0 0,1-1 1 0 0,-1 1-1 0 0,0 0 1 0 0,-5 5-1 0 0,-2 4 156 0 0,1 0-1 0 0,0 1 1 0 0,1 0-1 0 0,0 1 1 0 0,1-1-1 0 0,0 2 1 0 0,-10 25-1 0 0,5 1-180 0 0,10-27-27 0 0,-1-1-1 0 0,-5 13 0 0 0,-4 7 631 0 0,-12 51-1 0 0,19-59-405 0 0,-2 11-119 0 0,2 1 0 0 0,1 0 0 0 0,2 0 0 0 0,2 41 0 0 0,1-72-228 0 0,0 0 0 0 0,1-1 0 0 0,0 1 0 0 0,0 0 0 0 0,0-1-1 0 0,0 1 1 0 0,0-1 0 0 0,4 8 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40.5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11 10136 0 0,'0'0'5101'0'0,"-1"3"-4562"0"0,-6 15 201 0 0,5-14-567 0 0,0 0 1 0 0,0 0 0 0 0,1 1 0 0 0,-2 5 0 0 0,3-8-132 0 0,0 0 0 0 0,-1-1 0 0 0,1 1 0 0 0,-1 0 0 0 0,0-1 0 0 0,1 1 0 0 0,-1-1-1 0 0,0 1 1 0 0,0-1 0 0 0,0 1 0 0 0,0-1 0 0 0,-1 2 0 0 0,1-2-14 0 0,-1 1 0 0 0,1-1 0 0 0,0 0-1 0 0,0 1 1 0 0,1-1 0 0 0,-1 1 0 0 0,0-1-1 0 0,0 1 1 0 0,1 0 0 0 0,-1-1 0 0 0,0 3-1 0 0,-9 85 1241 0 0,9-80-1267 0 0,1 0 0 0 0,0 0 0 0 0,0 1 0 0 0,3 12 0 0 0,0 18 568 0 0,-3-30-308 0 0,0-7-167 0 0,0 0-1 0 0,0 0 1 0 0,0 0-1 0 0,0 0 1 0 0,0 0-1 0 0,1-1 0 0 0,-1 1 1 0 0,3 6-1 0 0,-3-8 75 0 0,0 0-165 0 0,1-1 0 0 0,-1 0 0 0 0,0 0 0 0 0,0 1 0 0 0,0-1 0 0 0,0 0 0 0 0,0 1 0 0 0,1-1 0 0 0,-1 0 0 0 0,0 0 0 0 0,0 1 0 0 0,0-1 0 0 0,1 0 0 0 0,-1 0 0 0 0,0 0 0 0 0,0 1-1 0 0,1-1 1 0 0,-1 0 0 0 0,0 0 0 0 0,1 0 0 0 0,-1 0 0 0 0,0 0 0 0 0,0 1 0 0 0,1-1 0 0 0,-1 0 0 0 0,0 0 0 0 0,1 0 0 0 0,-1 0 0 0 0,1 0 0 0 0,9 0 67 0 0,-9 0-69 0 0,0 1-1 0 0,0-1 0 0 0,0 0 0 0 0,1 0 0 0 0,-1 0 0 0 0,0 0 0 0 0,1 0 0 0 0,-1 0 0 0 0,0 0-1 0 0,1 0 1 0 0,-1-1 0 0 0,0 1 0 0 0,0 0 0 0 0,1-1 0 0 0,-1 1 0 0 0,2-2 0 0 0,1 0 21 0 0,4-2 31 0 0,-1 0 0 0 0,1-1-1 0 0,-1 0 1 0 0,0 0 0 0 0,0 0-1 0 0,-1-1 1 0 0,1 0 0 0 0,-1 0-1 0 0,-1 0 1 0 0,7-10 0 0 0,15-15 79 0 0,-17 21-122 0 0,-1-2 0 0 0,0 0 0 0 0,8-15 0 0 0,-2 4-18 0 0,1-4-398 0 0,20-43 0 0 0,-36 68 400 0 0,9-10-50 0 0,9-10-85 0 0,-17 19 120 0 0,9-9-9 0 0,-9 11 272 0 0,-6 2-270 0 0,1 1 1 0 0,-1 0-1 0 0,1 0 0 0 0,-1 0 1 0 0,-7 6-1 0 0,8-5 51 0 0,0 1-1 0 0,1-1 0 0 0,-1 1 1 0 0,1 0-1 0 0,-1 0 1 0 0,1 0-1 0 0,-2 6 1 0 0,-4 2 7 0 0,1 0 134 0 0,-14 24 0 0 0,20-32-111 0 0,0 1 0 0 0,0 0 0 0 0,0-1-1 0 0,1 1 1 0 0,-1 0 0 0 0,1 0 0 0 0,1 1 0 0 0,-1 7-1 0 0,0-7-2 0 0,1-1 0 0 0,-1 1-1 0 0,-3 9 1 0 0,3-11-38 0 0,0-1-1 0 0,0 0 1 0 0,1 1 0 0 0,-1-1-1 0 0,1 0 1 0 0,0 1 0 0 0,0-1-1 0 0,0 0 1 0 0,0 1 0 0 0,0-1-1 0 0,1 1 1 0 0,-1-1 0 0 0,2 5-1 0 0,5 12-458 0 0,-5-15-112 0 0,-1 1 1 0 0,1-1 0 0 0,1 0 0 0 0,4 10 0 0 0,-6-13 315 0 0,1 0-1 0 0,-1-1 1 0 0,1 1 0 0 0,-1-1-1 0 0,1 1 1 0 0,-1-1-1 0 0,1 0 1 0 0,0 1-1 0 0,-1-1 1 0 0,1 0 0 0 0,0 0-1 0 0,0 0 1 0 0,0 0-1 0 0,0-1 1 0 0,0 1-1 0 0,0-1 1 0 0,4 1 0 0 0,9 0-6208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41.0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5584 0 0,'0'0'9501'0'0,"-7"5"-7979"0"0,3-3-1399 0 0,1-1 0 0 0,-1 1-1 0 0,1-1 1 0 0,-1 1 0 0 0,1 0-1 0 0,0 0 1 0 0,0 1 0 0 0,0-1-1 0 0,0 0 1 0 0,0 1 0 0 0,-4 5-1 0 0,-9 6 297 0 0,14-12-365 0 0,0-1 0 0 0,0 1 0 0 0,0 0-1 0 0,0 0 1 0 0,0 0 0 0 0,0 0 0 0 0,1 0-1 0 0,-1 0 1 0 0,1 0 0 0 0,-1 1 0 0 0,-1 2-1 0 0,-2 7 119 0 0,3-7-45 0 0,-1 0 1 0 0,1 0 0 0 0,0 1-1 0 0,0-1 1 0 0,1 0-1 0 0,-1 1 1 0 0,1 0-1 0 0,0-1 1 0 0,1 1-1 0 0,0 11 1 0 0,0-15-84 0 0,1 0 0 0 0,-1 0-1 0 0,0 1 1 0 0,1-1 0 0 0,-1 0 0 0 0,0 1-1 0 0,0-1 1 0 0,-1 0 0 0 0,1 0 0 0 0,-1 4-1 0 0,1-5-33 0 0,-1 0 0 0 0,1 0 0 0 0,0 0 0 0 0,0 0 0 0 0,0 0 1 0 0,0 0-1 0 0,0 0 0 0 0,1 0 0 0 0,-1 0 0 0 0,0 0 0 0 0,0 0 0 0 0,1 0 0 0 0,-1 0 0 0 0,0 0 0 0 0,1 0 0 0 0,-1 0 0 0 0,1 0 0 0 0,-1 0 0 0 0,2 1 0 0 0,5 12 29 0 0,-3 7-39 0 0,-2-19 0 0 0,0 0 0 0 0,-1 0 0 0 0,1 0 0 0 0,0 0 0 0 0,0 0 0 0 0,1-1 0 0 0,-1 1 0 0 0,0-1 0 0 0,0 0 0 0 0,1 1 0 0 0,-1-1 0 0 0,1 0 0 0 0,-1 0 0 0 0,1-1 0 0 0,2 2 0 0 0,1-2 4 0 0,-1 0 0 0 0,0 0 0 0 0,1 0-1 0 0,-1-1 1 0 0,0 1 0 0 0,0-1 0 0 0,6-2 0 0 0,15-2 19 0 0,-18 3-293 0 0,1-1 0 0 0,-1 0 0 0 0,1 0 0 0 0,-1-1 0 0 0,0 1 1 0 0,0-2-1 0 0,-1 1 0 0 0,1-1 0 0 0,7-7 0 0 0,12-4-3843 0 0,-14 6-1472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41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0 1840 0 0,'0'0'10414'0'0,"-1"2"-9490"0"0,-5 11-124 0 0,-1 1-1 0 0,2 0 0 0 0,0 0 1 0 0,-5 21-1 0 0,10-32-731 0 0,-2 5 75 0 0,-3 10 174 0 0,1 0 0 0 0,-3 23 0 0 0,6-36-236 0 0,0 0 0 0 0,0 1 1 0 0,-1-1-1 0 0,-3 9 0 0 0,2-9 13 0 0,1 0 0 0 0,0 1 0 0 0,-2 10 0 0 0,-32 149 1310 0 0,34-157-1344 0 0,-5 27 147 0 0,5-23-130 0 0,0 0-1 0 0,-5 13 0 0 0,6-21-72 0 0,0-1 0 0 0,0 1 0 0 0,0 0-1 0 0,1-1 1 0 0,-1 1 0 0 0,1 0-1 0 0,1 6 1 0 0,-1 0 38 0 0,-1 3-30 0 0,-3-2-1 0 0,4 0 32 0 0,4-1-22 0 0,0-3 34 0 0,4 4 82 0 0,3-5-113 0 0,-7-5-13 0 0,-1 0 9 0 0,9 10-46 0 0,-10-9-231 0 0,0-3-122 0 0,4-1-903 0 0,0 0 0 0 0,0 0 0 0 0,0 1 0 0 0,11-1 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41.7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6 6448 0 0,'0'0'498'0'0,"-5"-5"521"0"0,2 5 2409 0 0,1 1-2827 0 0,-1 0-1 0 0,1 1 1 0 0,0-1 0 0 0,0 1 0 0 0,0-1-1 0 0,0 1 1 0 0,0 0 0 0 0,0 0-1 0 0,0 0 1 0 0,-1 3 0 0 0,2-3 228 0 0,2 13 772 0 0,0-12-1472 0 0,0 1 0 0 0,0-1 0 0 0,1 0 0 0 0,-1 1 0 0 0,1-1 0 0 0,0 0 0 0 0,-1 0 0 0 0,1 0 0 0 0,1-1 0 0 0,-1 1 0 0 0,0 0 0 0 0,1-1 0 0 0,-1 1 0 0 0,1-1 0 0 0,0 0 0 0 0,0 0 0 0 0,0 0 0 0 0,0 0 0 0 0,0-1 0 0 0,0 1 0 0 0,1-1 0 0 0,6 2 0 0 0,0 0 115 0 0,0 0-1 0 0,0-2 0 0 0,1 1 0 0 0,-1-1 0 0 0,0 0 0 0 0,18-2 1 0 0,-11-1-138 0 0,-1-1 1 0 0,0-1 0 0 0,29-10 0 0 0,-12 3-76 0 0,8-5-187 0 0,-24 8-1389 0 0,16-3-6961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8:42.5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 8288 0 0,'0'0'756'0'0,"2"-1"-623"0"0,6-2 657 0 0,-1 0-1 0 0,2 1 1 0 0,-1 0-1 0 0,0 1 1 0 0,13-2-1 0 0,-18 3 1606 0 0,-2 0-2359 0 0,1 0 0 0 0,0 0 1 0 0,-1 0-1 0 0,1 1 0 0 0,0-1 0 0 0,-1 0 1 0 0,1 1-1 0 0,0-1 0 0 0,-1 1 0 0 0,1-1 1 0 0,-1 1-1 0 0,1 0 0 0 0,-1 0 0 0 0,1-1 1 0 0,-1 1-1 0 0,0 0 0 0 0,1 0 0 0 0,-1 1 1 0 0,0-1-1 0 0,2 2 0 0 0,-1 7-51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5208 0 0,'0'0'235'0'0,"0"2"-6"0"0,-2 0-93 0 0,1 0 1 0 0,0 1 0 0 0,-1-1-1 0 0,1 1 1 0 0,1-1-1 0 0,-1 1 1 0 0,0-1-1 0 0,1 1 1 0 0,-1 0 0 0 0,1-1-1 0 0,0 1 1 0 0,-1 0-1 0 0,1-1 1 0 0,1 1 0 0 0,0 5-1 0 0,-1-6 18 0 0,0 1 0 0 0,0-1 0 0 0,0 1 0 0 0,0-1 0 0 0,-1 1 0 0 0,1-1-1 0 0,-2 5 1 0 0,-1 10 430 0 0,4-2-78 0 0,-1-12-407 0 0,1 0 0 0 0,-1 0 0 0 0,0 0 0 0 0,0 0 0 0 0,-1 0 0 0 0,1 0 0 0 0,-1-1 0 0 0,-1 5 0 0 0,0 4 188 0 0,0 1-1 0 0,1-1 1 0 0,0 0-1 0 0,1 0 1 0 0,1 16-1 0 0,-1-11-135 0 0,0-1-1 0 0,-2 17 1 0 0,1-20 145 0 0,-1-1 0 0 0,-1 1 1 0 0,-5 15-1 0 0,8-26-267 0 0,0-1-1 0 0,-1 1 1 0 0,1 0 0 0 0,0-1 0 0 0,0 1-1 0 0,0-1 1 0 0,0 1 0 0 0,-1 0-1 0 0,1-1 1 0 0,0 1 0 0 0,0 0 0 0 0,0-1-1 0 0,0 1 1 0 0,0 0 0 0 0,1-1 0 0 0,-1 1-1 0 0,0 0 1 0 0,0-1 0 0 0,1 2 0 0 0,-1-2-18 0 0,0 0 0 0 0,0 0 0 0 0,0 0 0 0 0,0 0 1 0 0,0 0-1 0 0,0 1 0 0 0,0-1 0 0 0,0 0 0 0 0,0 0 1 0 0,0 0-1 0 0,0 0 0 0 0,0 0 0 0 0,0 1 0 0 0,0-1 1 0 0,0 0-1 0 0,0 0 0 0 0,0 0 0 0 0,-1 0 0 0 0,1 0 1 0 0,0 0-1 0 0,0 1 0 0 0,0-1 0 0 0,0 0 0 0 0,0 0 1 0 0,0 0-1 0 0,0 0 0 0 0,0 0 0 0 0,0 0 0 0 0,-1 0 1 0 0,1 0-1 0 0,-2 0 3360 0 0,2-1-3356 0 0,0 0 0 0 0,-1-1 0 0 0,1 1-1 0 0,0-1 1 0 0,0 1 0 0 0,0 0 0 0 0,0-1 0 0 0,0 1-1 0 0,1-1 1 0 0,-1 1 0 0 0,0-1 0 0 0,0 1 0 0 0,1 0-1 0 0,-1-1 1 0 0,2-1 0 0 0,14-26 312 0 0,-6 11-218 0 0,-8 14-109 0 0,1-1 0 0 0,-1 0 0 0 0,-1 0 0 0 0,1 0 0 0 0,-1 1 0 0 0,2-9 0 0 0,-3 10 0 0 0,1 1 0 0 0,-1 0 0 0 0,1-1 0 0 0,0 1 0 0 0,0 0 0 0 0,0-1 0 0 0,2-2 0 0 0,5-14 0 0 0,-3 4 178 0 0,0-1 0 0 0,14-27-1 0 0,-12 28-46 0 0,-5 12-24 0 0,1-1-1 0 0,-1 0 0 0 0,1 1 0 0 0,0 0 1 0 0,0-1-1 0 0,3-2 0 0 0,5-6-55 0 0,-7 6 5 0 0,5-12 117 0 0,-8 16 129 0 0,1 3-246 0 0,1 1-54 0 0,0-1 1 0 0,0 1-1 0 0,-1 0 1 0 0,5 3 0 0 0,-1 3-5 0 0,-4-4 1 0 0,2 4 1 0 0,1 0 0 0 0,-1 0 0 0 0,-1 0 0 0 0,0 0 0 0 0,5 16 0 0 0,-5-14 0 0 0,1 6 13 0 0,-1-1 0 0 0,0 1 0 0 0,0 0 0 0 0,-1 28-1 0 0,3-7-12 0 0,-5-13 64 0 0,0-23 376 0 0,1-3-428 0 0,0 1 1 0 0,0-1-1 0 0,1 1 0 0 0,-1-1 0 0 0,1 1 0 0 0,-1 0 0 0 0,4-2 0 0 0,5-6-215 0 0,-6 4 147 0 0,-1 0 1 0 0,0 0 0 0 0,0 0-1 0 0,-1-1 1 0 0,4-8 0 0 0,-2 3 21 0 0,32-59 34 0 0,-1 1 0 0 0,-31 62 0 0 0,1 4 0 0 0,-5 3 0 0 0,1 0 0 0 0,0 1 0 0 0,0-1 0 0 0,0 0 0 0 0,0 1 0 0 0,-1-1 0 0 0,1 0 0 0 0,0 1 0 0 0,0-1 0 0 0,-1 1 0 0 0,1 0 0 0 0,0-1 0 0 0,-1 1 0 0 0,1-1 0 0 0,-1 1 0 0 0,1 0 0 0 0,0 0 0 0 0,-1-1 0 0 0,0 1 0 0 0,1 0 0 0 0,-1 0 0 0 0,1-1 0 0 0,-1 1 0 0 0,0 0 0 0 0,1 2 0 0 0,4 21 0 0 0,-4-12 0 0 0,0-6 0 0 0,0 1 0 0 0,0-1 0 0 0,2 8 0 0 0,0-4 22 0 0,-1 0 0 0 0,1 12 0 0 0,-2-12 27 0 0,0-1-1 0 0,6 18 0 0 0,1-5 213 0 0,5 19-362 0 0,-13-40-355 0 0,1 3 907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7312 0 0,'0'0'332'0'0,"0"0"-4"0"0,6 0 504 0 0,1 0 420 0 0,0-1 0 0 0,0 0-1 0 0,0-1 1 0 0,6-1-1252 0 0,-6 1 293 0 0,0 0-1 0 0,0 2 1 0 0,0-2-1 0 0,7 2-292 0 0,24-1 829 0 0,21-4-829 0 0,-57 5 30 0 0,0 0-1 0 0,0 0 1 0 0,-1 0 0 0 0,1 0-1 0 0,0 0 1 0 0,-1 1-1 0 0,1-1 1 0 0,0 0 0 0 0,-1 0-1 0 0,0 1 1 0 0,1 0 0 0 0,0-1-1 0 0,-1 1 1 0 0,1 0-1 0 0,-1 0 1 0 0,0 0 0 0 0,1 0-1 0 0,-1 0 1 0 0,1 0-30 0 0,0 0 5 0 0,-1-1 0 0 0,1 1-1 0 0,0 0 1 0 0,0-1 0 0 0,-1 0 0 0 0,1 0 0 0 0,0 1 0 0 0,0-1-1 0 0,-1 0 1 0 0,1 0 0 0 0,0 0 0 0 0,0-1 0 0 0,0 1 0 0 0,1 0-5 0 0,15-2 15 0 0,-4 4-45 0 0,16 1 825 0 0,17 0-795 0 0,-23 0-354 0 0,-21-3 330 0 0,1 1 1 0 0,-1 0-1 0 0,1-1 1 0 0,0 0-1 0 0,-1 0 1 0 0,1 0-1 0 0,0 0 1 0 0,-1-1-1 0 0,3 0 24 0 0,-1 0 0 0 0,0 0 0 0 0,1 1 0 0 0,0-1 0 0 0,-1 1 0 0 0,1 0 0 0 0,-1 0 0 0 0,1 1 0 0 0,0-1 0 0 0,-1 1 0 0 0,1 0 0 0 0,-1 1 0 0 0,4 0 0 0 0,1 2 0 0 0,-1-5 0 0 0,-6 1 0 0 0,-1-2 0 0 0,1 1 0 0 0,0 1 0 0 0,-1 0 0 0 0,1-1 0 0 0,0 1 0 0 0,0 0 0 0 0,0 0 0 0 0,-1 0 0 0 0,1 0 0 0 0,0 0 0 0 0,-1 1 0 0 0,1-1 0 0 0,1 1 0 0 0,-1 1 0 0 0,1-2 0 0 0,-1 2 0 0 0,0-2 0 0 0,1 0 0 0 0,-1 1 0 0 0,1-1 0 0 0,-1 0 0 0 0,1 0 0 0 0,-1 0 0 0 0,4-1 0 0 0,11 0 0 0 0,-11 1 16 0 0,1-1 0 0 0,0 0 0 0 0,4-1-16 0 0,9-2 80 0 0,-5 1-53 0 0,-10 1-12 0 0,-1 2 0 0 0,2-1 0 0 0,-2 0 0 0 0,1 1 0 0 0,-1 0 0 0 0,2 0 0 0 0,2 1-15 0 0,-8-1 2 0 0,1 1 0 0 0,-1-1-1 0 0,1 0 1 0 0,-1 0 0 0 0,1 0-1 0 0,-1-1 1 0 0,0 1 0 0 0,1-1-1 0 0,0 1-1 0 0,-1 0 7 0 0,1 0 1 0 0,0-1-1 0 0,-1 1 0 0 0,1 0 0 0 0,0-1 0 0 0,-1 1 0 0 0,1 1 0 0 0,1-1-7 0 0,0 1 14 0 0,1-1-1 0 0,-1 0 0 0 0,0 0 0 0 0,1 0 0 0 0,-1 0 0 0 0,1 0 1 0 0,-1 0-1 0 0,3-2-13 0 0,-1 2 26 0 0,2-1 1 0 0,-1 0-1 0 0,-1 1 1 0 0,2 0-1 0 0,-1 1 0 0 0,0 0-26 0 0,12-1 36 0 0,2 2-18 0 0,-15 0-12 0 0,-1-2 0 0 0,0 0 0 0 0,1 1-1 0 0,-1-1 1 0 0,1 0 0 0 0,-1-1 0 0 0,1 1-1 0 0,2-1-5 0 0,5-2 11 0 0,0 2 32 0 0,-11 1-42 0 0,0 0-1 0 0,0 0 1 0 0,-1 0 0 0 0,2 0-1 0 0,-2 1 1 0 0,2-1 0 0 0,-1 0-1 0 0,-1 0 1 0 0,2 0 0 0 0,-2 1-1 0 0,1 0 1 0 0,0-1 0 0 0,0 0 0 0 0,0 1-1 0 0,0 0 1 0 0,-1-1-1 0 0,2 1 0 0 0,-2-1 0 0 0,1 1 0 0 0,0 0-1 0 0,-1-1 1 0 0,2 0 0 0 0,-1 1 0 0 0,-1-1 0 0 0,1 1 0 0 0,0-1 0 0 0,0 0 0 0 0,0 0 0 0 0,2 0 2 0 0,0 0 1 0 0,0 0 0 0 0,0 0-1 0 0,0 0 1 0 0,0-1-1 0 0,0 1 1 0 0,2-2-3 0 0,2 0 48 0 0,1 2-1 0 0,0-1 1 0 0,0 0 0 0 0,0 1 0 0 0,2 0-48 0 0,0 1 3 0 0,0-2 1 0 0,1 1-1 0 0,-2-1-3 0 0,-3 0 9 0 0,-1 1 0 0 0,0 1-1 0 0,0-1 1 0 0,0 1 0 0 0,-1-1 0 0 0,4 2-9 0 0,6 1 11 0 0,-2-1 30 0 0,7 0-29 0 0,-12-1-12 0 0,0 0 0 0 0,0-1 0 0 0,2 3 0 0 0,-2-2 0 0 0,0 0 0 0 0,0 0 0 0 0,4 0 0 0 0,34 2-965 0 0,-33-3-213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300 104 3224 0 0,'0'0'6486'0'0,"1"-1"-5680"0"0,0-1-564 0 0,0 0 0 0 0,0 1 0 0 0,0-1 0 0 0,0 0 0 0 0,-1 0 0 0 0,1 0 0 0 0,0 0 0 0 0,-1 0 0 0 0,1 0 0 0 0,-1-1 0 0 0,0 1 0 0 0,0 0 0 0 0,0 0 0 0 0,0-2 0 0 0,-5-14 876 0 0,4 15-1006 0 0,0 1 1 0 0,1-1 0 0 0,-1 1 0 0 0,0 0 0 0 0,-1-1 0 0 0,1 1-1 0 0,0 0 1 0 0,-1 0 0 0 0,1 0 0 0 0,-1 0 0 0 0,-2-3 0 0 0,1 2 31 0 0,0 1 1 0 0,-1 0 0 0 0,1-1 0 0 0,0 1-1 0 0,-1 1 1 0 0,1-1 0 0 0,-6-1-1 0 0,6 2-41 0 0,0 0 0 0 0,1 0 0 0 0,-1 0 0 0 0,0 1 0 0 0,-3-1 0 0 0,5 1 231 0 0,-1 1 2 0 0,-20 5 218 0 0,18-6-457 0 0,-1 2 0 0 0,0-1 0 0 0,1 0 0 0 0,-1 1-1 0 0,0 0 1 0 0,-5 3 0 0 0,-3 4 30 0 0,1 0 0 0 0,0 1-1 0 0,1 0 1 0 0,0 1 0 0 0,-16 20-1 0 0,17-16-126 0 0,0 0 0 0 0,1 1 0 0 0,-11 27 0 0 0,12-25 0 0 0,2-2 0 0 0,0 1 0 0 0,1 1 0 0 0,-4 26 0 0 0,8-40-1 0 0,0-3 2 0 0,1 0 0 0 0,0 0-1 0 0,0 0 1 0 0,0 0 0 0 0,-1 0 0 0 0,1 0 0 0 0,0 0-1 0 0,0 0 1 0 0,0 0 0 0 0,1 0 0 0 0,-1-1-1 0 0,0 1 1 0 0,0 0 0 0 0,1 0 0 0 0,-1 0 0 0 0,0 0-1 0 0,1 0 1 0 0,-1 0 0 0 0,1 0 0 0 0,-1 0 0 0 0,2 1-1 0 0,-2-2 13 0 0,1 1-1 0 0,0-1 1 0 0,0 1-1 0 0,0-1 1 0 0,0 1-1 0 0,0-1 1 0 0,0 1-1 0 0,0-1 1 0 0,0 0-1 0 0,0 0 1 0 0,0 1-1 0 0,0-1 1 0 0,0 0-1 0 0,0 0 1 0 0,0 0-1 0 0,0 0 1 0 0,0 0-1 0 0,1-1 1 0 0,2 1 21 0 0,2-1 32 0 0,1 0 0 0 0,0-1 0 0 0,-1 0-1 0 0,1 0 1 0 0,-1 0 0 0 0,0-1 0 0 0,12-7-1 0 0,-12 7-23 0 0,7-5-36 0 0,-1 0 0 0 0,0-1-1 0 0,0-1 1 0 0,0 0-1 0 0,-2 0 1 0 0,15-18 0 0 0,-14 16-71 0 0,-2 1-37 0 0,0 0 1 0 0,8-16-1 0 0,10-12 36 0 0,-24 32 6 0 0,-2 6-14 0 0,-1 3-8 0 0,-1 8 47 0 0,-1 1 0 0 0,0 0 0 0 0,-4 12 0 0 0,1-3 141 0 0,2-5 18 0 0,0-3-143 0 0,-3 20 1 0 0,6-29-3 0 0,0 0 0 0 0,0 0-1 0 0,0 0 1 0 0,0 0 0 0 0,1 0 0 0 0,-1 0 0 0 0,1 0 0 0 0,0 0-1 0 0,-1 0 1 0 0,2 0 0 0 0,0 4 0 0 0,-1-5 19 0 0,2 2-2 0 0,-1 1 0 0 0,1-1-1 0 0,-1 0 1 0 0,7 7 0 0 0,-8-10 8 0 0,0 0-1 0 0,0 0 1 0 0,1 0 0 0 0,-1 0 0 0 0,0 0-1 0 0,0 0 1 0 0,1-1 0 0 0,-1 1 0 0 0,1 0-1 0 0,-1-1 1 0 0,1 1 0 0 0,-1-1 0 0 0,1 0-1 0 0,-1 1 1 0 0,1-1 0 0 0,-1 0 0 0 0,1 0 0 0 0,-1 0-1 0 0,3 0 1 0 0,5-2-161 0 0,0 0 1 0 0,-1 0-1 0 0,1 0 1 0 0,0-1-1 0 0,-1-1 1 0 0,15-7-1 0 0,-2 0-1458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14 3224 0 0,'0'0'143'0'0,"0"-1"-3"0"0,0 0-108 0 0,-1 0-20 0 0,1 1 0 0 0,0-1-1 0 0,0 1 1 0 0,0-1 0 0 0,4-8 14804 0 0,-4 11-14511 0 0,-1 10-107 0 0,0-1-1 0 0,-3 16 0 0 0,-3 13 219 0 0,6-29-71 0 0,-5 16-1 0 0,4-17-128 0 0,-3 19-1 0 0,1 1-109 0 0,-13 54-1 0 0,16-77-50 0 0,1-6 106 0 0,1-2-86 0 0,2-6-4 0 0,0 0 0 0 0,0-1 1 0 0,2-7-1 0 0,4-10 49 0 0,8-19-159 0 0,-10 25-10 0 0,0 1 0 0 0,1 1 0 0 0,16-28 0 0 0,-8 26 49 0 0,-16 19 0 0 0,0 0 0 0 0,0-1 0 0 0,1 1 0 0 0,-1 0 0 0 0,0-1 0 0 0,0 1 0 0 0,1 0 0 0 0,-1-1 0 0 0,0 1 0 0 0,0 0 0 0 0,1 0 0 0 0,-1 0 0 0 0,0-1 0 0 0,1 1 0 0 0,-1 0 0 0 0,0 0 0 0 0,1 0 0 0 0,-1 0 0 0 0,0-1 0 0 0,1 1 0 0 0,-1 0 0 0 0,0 0 0 0 0,1 0 0 0 0,-1 0 0 0 0,0 0 0 0 0,1 0 0 0 0,-1 0 0 0 0,0 0 0 0 0,1 0 0 0 0,-1 0 0 0 0,0 0 0 0 0,1 0 0 0 0,-1 1 0 0 0,0-1 0 0 0,1 0 0 0 0,-1 0 0 0 0,0 0 0 0 0,1 0 0 0 0,-1 0 0 0 0,0 1 0 0 0,1-1 0 0 0,-1 0 0 0 0,0 0 0 0 0,0 1 0 0 0,1-1 0 0 0,-1 0 0 0 0,0 0 0 0 0,0 1 0 0 0,1-1 0 0 0,-1 1 0 0 0,1 0 0 0 0,0 0 0 0 0,1 1 0 0 0,0 0 0 0 0,-1 0 0 0 0,0 0 0 0 0,1 0 0 0 0,-1 0 0 0 0,0 0 0 0 0,0 0 0 0 0,0 0 0 0 0,-1 1 0 0 0,1-1 0 0 0,0 0 0 0 0,-1 1 0 0 0,1 2 0 0 0,0 5 0 0 0,0 0 0 0 0,-2 11 0 0 0,1-9 0 0 0,0 127-134 0 0,0-138-168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294 133 6448 0 0,'0'0'305'0'0,"0"-1"-128"0"0,0-42 447 0 0,0-2 3358 0 0,0 44-3849 0 0,0-1 1 0 0,-1 0 0 0 0,1 1 0 0 0,-1-1 0 0 0,1 1 0 0 0,-1-1 0 0 0,1 1-1 0 0,-1 0 1 0 0,0-1 0 0 0,0 1 0 0 0,0-1 0 0 0,0 1 0 0 0,0 0 0 0 0,0 0-1 0 0,0 0 1 0 0,0 0 0 0 0,0 0 0 0 0,-1 0 0 0 0,1 0 0 0 0,-3-2 0 0 0,-1 0 190 0 0,0 1 0 0 0,0-1 0 0 0,-1 1 0 0 0,-8-2 1 0 0,12 3-249 0 0,0 1 1 0 0,-1 0 0 0 0,1 0 0 0 0,0 0-1 0 0,-1 1 1 0 0,1-1 0 0 0,0 0 0 0 0,-1 1 0 0 0,-2 1-1 0 0,-1-1 67 0 0,-1 1 5 0 0,1 1 0 0 0,-1 0 1 0 0,1-1-1 0 0,0 2 0 0 0,0-1 0 0 0,0 1 0 0 0,0 0 0 0 0,1 0 0 0 0,-1 1 0 0 0,-7 8 0 0 0,-1 3 142 0 0,0 0 0 0 0,-12 22 0 0 0,16-24-287 0 0,-3 5 120 0 0,0 1 0 0 0,1 0-1 0 0,-14 35 1 0 0,25-53-147 0 0,0 1-1 0 0,1 0 0 0 0,-1 0 0 0 0,0-1 1 0 0,1 1-1 0 0,0 0 0 0 0,-1 0 1 0 0,1 0-1 0 0,1-1 0 0 0,-1 5 0 0 0,4 2-75 0 0,-4-8 103 0 0,1-1-1 0 0,-1 1 0 0 0,1-1 0 0 0,-1 1 0 0 0,1-1 0 0 0,-1 0 0 0 0,1 1 0 0 0,0-1 1 0 0,-1 0-1 0 0,1 1 0 0 0,0-1 0 0 0,-1 0 0 0 0,1 0 0 0 0,0 0 0 0 0,-1 1 1 0 0,1-1-1 0 0,0 0 0 0 0,-1 0 0 0 0,1 0 0 0 0,0 0 0 0 0,0 0 0 0 0,-1 0 1 0 0,1-1-1 0 0,0 1 0 0 0,0 0 0 0 0,18-8 598 0 0,-15 6-400 0 0,4-2-106 0 0,0 0-1 0 0,0 0 1 0 0,0-1-1 0 0,0 0 1 0 0,-1-1-1 0 0,0 1 1 0 0,9-10-1 0 0,-5 2 43 0 0,15-14 0 0 0,-25 26-448 0 0,-1 2-1256 0 0,0 20 1552 0 0,0-2 29 0 0,-1-14-6 0 0,1 1 1 0 0,0-1-1 0 0,1 1 1 0 0,-1-1 0 0 0,1 1-1 0 0,0-1 1 0 0,0 1 0 0 0,1-1-1 0 0,0 0 1 0 0,3 9-1 0 0,-4-12-6 0 0,0-1 0 0 0,0 0-1 0 0,-1 1 1 0 0,1-1 0 0 0,0 0-1 0 0,0 0 1 0 0,0 0-1 0 0,0 1 1 0 0,0-1 0 0 0,0 0-1 0 0,1 0 1 0 0,-1-1-1 0 0,0 1 1 0 0,0 0 0 0 0,1 0-1 0 0,-1-1 1 0 0,1 1 0 0 0,-1 0-1 0 0,1-1 1 0 0,-1 1-1 0 0,0-1 1 0 0,1 0 0 0 0,0 0-1 0 0,-1 1 1 0 0,1-1 0 0 0,-1 0-1 0 0,1 0 1 0 0,2-1-1 0 0,4 0-55 0 0,-1 0 0 0 0,1-1 0 0 0,-1 0 0 0 0,10-4 0 0 0,-15 5 28 0 0,11-4-786 0 0,-1-1-1 0 0,1-1 0 0 0,-1 0 0 0 0,14-11 0 0 0,0-1-720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380 97 1840 0 0,'0'0'83'0'0,"4"-4"10"0"0,-2 3-63 0 0,-1-1 334 0 0,1 1 0 0 0,-1-1 0 0 0,0 1 0 0 0,0-1 0 0 0,1 0 0 0 0,-1 1-1 0 0,0-1 1 0 0,0 0 0 0 0,-1 0 0 0 0,1 0 0 0 0,0 0 0 0 0,-1 0 0 0 0,1 0 0 0 0,-1 0 0 0 0,1 0 0 0 0,-1 0 0 0 0,0-3 0 0 0,0 3-194 0 0,0 0 0 0 0,0 0 0 0 0,0 0 0 0 0,0 0 1 0 0,0 0-1 0 0,0 0 0 0 0,-1 0 0 0 0,1 0 0 0 0,-1 0 0 0 0,0 0 0 0 0,1 1 0 0 0,-1-1 0 0 0,0 0 1 0 0,0 0-1 0 0,0 1 0 0 0,0-1 0 0 0,0 0 0 0 0,-1 1 0 0 0,1-1 0 0 0,-1 1 0 0 0,1 0 0 0 0,-1-1 1 0 0,-1 0-1 0 0,1 0-20 0 0,0 1 0 0 0,-1-1 0 0 0,1 1 0 0 0,0 0 0 0 0,0 0 0 0 0,-1 0 1 0 0,1 0-1 0 0,-1 1 0 0 0,1-1 0 0 0,-1 1 0 0 0,1-1 0 0 0,-1 1 0 0 0,1 0 0 0 0,-1 0 1 0 0,1 0-1 0 0,-1 0 0 0 0,1 0 0 0 0,-1 1 0 0 0,0-1 0 0 0,1 1 0 0 0,0 0 0 0 0,-1-1 1 0 0,1 1-1 0 0,-1 0 0 0 0,1 0 0 0 0,0 1 0 0 0,0-1 0 0 0,0 0 0 0 0,-4 4 0 0 0,-15 18 1064 0 0,17-20-1154 0 0,1 1 0 0 0,-1-1 1 0 0,1 1-1 0 0,0 0 0 0 0,0 1 1 0 0,0-1-1 0 0,1 0 0 0 0,-1 1 0 0 0,1 0 1 0 0,-2 6-1 0 0,-1 3 123 0 0,2 1-1 0 0,-3 16 0 0 0,6-22-195 0 0,3-2-24 0 0,-2-6 45 0 0,0 0 0 0 0,-1 0 1 0 0,1-1-1 0 0,0 1 1 0 0,0 0-1 0 0,0-1 0 0 0,0 1 1 0 0,0-1-1 0 0,0 1 0 0 0,0-1 1 0 0,0 1-1 0 0,0-1 1 0 0,0 0-1 0 0,0 1 0 0 0,0-1 1 0 0,0 0-1 0 0,0 0 0 0 0,1 0 1 0 0,-1 0-1 0 0,0 0 0 0 0,0 0 1 0 0,0 0-1 0 0,2-1 1 0 0,3 0-16 0 0,0-1 0 0 0,-1 0 0 0 0,9-4 1 0 0,-1 1-148 0 0,-5 2 140 0 0,-1-1 0 0 0,0 1 0 0 0,0-1 0 0 0,-1-1 0 0 0,1 1 0 0 0,9-9 0 0 0,-4 3 12 0 0,20-20 20 0 0,-32 30-16 0 0,0 0-1 0 0,0 0 1 0 0,0 0-1 0 0,0 0 0 0 0,0 0 1 0 0,0 0-1 0 0,0 0 1 0 0,0 0-1 0 0,0 0 0 0 0,0 0 1 0 0,0 0-1 0 0,0 0 0 0 0,0 1 1 0 0,0-1-1 0 0,0 0 1 0 0,0 0-1 0 0,0 0 0 0 0,0 0 1 0 0,0 0-1 0 0,0 0 1 0 0,0 0-1 0 0,0 0 0 0 0,0 0 1 0 0,0 0-1 0 0,1 0 1 0 0,-1 0-1 0 0,0 0 0 0 0,0 0 1 0 0,0 0-1 0 0,0 0 1 0 0,0 0-1 0 0,0 0 0 0 0,0 0 1 0 0,0 0-1 0 0,0 0 0 0 0,0 0 1 0 0,0 0-1 0 0,0 0 1 0 0,0 0-1 0 0,0 0 0 0 0,0 0 1 0 0,0 0-1 0 0,0 0 1 0 0,0 0-1 0 0,0 0 0 0 0,-1 19-21 0 0,-1 1-1 0 0,-8 32 1 0 0,3-21 1 0 0,-4 11 19 0 0,5-20 0 0 0,-28 85 403 0 0,27-86-364 0 0,-35 77-469 0 0,34-81 329 0 0,-6 9-224 0 0,-26 38-1 0 0,28-47 282 0 0,11-15 82 0 0,-1 0-1 0 0,0 1 1 0 0,0-1-1 0 0,0 0 1 0 0,0 0-1 0 0,0 0 1 0 0,-1 0-1 0 0,1-1 1 0 0,-1 1-1 0 0,1-1 1 0 0,-1 1-1 0 0,1-1 1 0 0,-1 0-1 0 0,0 0 1 0 0,0 0-1 0 0,1 0 1 0 0,-6 0-1 0 0,4 0 31 0 0,0-1 0 0 0,0 0 0 0 0,0 0 0 0 0,0 0 0 0 0,0-1-1 0 0,0 1 1 0 0,1-1 0 0 0,-1 0 0 0 0,0 0 0 0 0,0-1 0 0 0,1 1 0 0 0,-8-4 0 0 0,3 0 254 0 0,0 1 1 0 0,0-1 0 0 0,1-1-1 0 0,-1 0 1 0 0,1 0 0 0 0,-12-13-1 0 0,4 0 62 0 0,11 15-322 0 0,0 0 0 0 0,1 0 0 0 0,0 0 0 0 0,0 0 0 0 0,0-1 0 0 0,0 1 0 0 0,1-1 0 0 0,0 0 0 0 0,-3-9 0 0 0,4 13-70 0 0,1 0 0 0 0,0 0-1 0 0,-1 0 1 0 0,1 0 0 0 0,0 0-1 0 0,0 0 1 0 0,0 0 0 0 0,0 0-1 0 0,0 0 1 0 0,0 0 0 0 0,0 0-1 0 0,0 0 1 0 0,0-1-1 0 0,0 1 1 0 0,0 0 0 0 0,1 0-1 0 0,-1 0 1 0 0,0 0 0 0 0,1 0-1 0 0,-1 0 1 0 0,1 0 0 0 0,-1 0-1 0 0,1 1 1 0 0,0-1 0 0 0,-1 0-1 0 0,1 0 1 0 0,0 0 0 0 0,0 0-1 0 0,-1 1 1 0 0,3-2 0 0 0,2-3-1402 0 0,6-3-494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1 10136 0 0,'0'0'3944'0'0,"-1"2"-2990"0"0,0 0-781 0 0,0 0-1 0 0,0 1 1 0 0,-1-1-1 0 0,1 0 1 0 0,-1 0-1 0 0,1 0 1 0 0,-1 0-1 0 0,0 0 1 0 0,-3 3-1 0 0,-8 9 515 0 0,11-11-565 0 0,1-1-1 0 0,-1 1 0 0 0,0-1 1 0 0,-1 0-1 0 0,1 0 0 0 0,-4 3 0 0 0,2-3-31 0 0,-1 2 66 0 0,-1-1 0 0 0,1 1-1 0 0,0 0 1 0 0,0 0 0 0 0,-6 8-1 0 0,9-10-404 0 0,-1 0 0 0 0,0 0 0 0 0,1 0 0 0 0,-1 0 0 0 0,-4 2 0 0 0,-9 7-3640 0 0,11-3-2103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28 225 1840 0 0,'0'0'83'0'0,"-1"2"-6"0"0,0-1 133 0 0,0 0 0 0 0,0 0 0 0 0,0-1 0 0 0,-1 1 0 0 0,1 0 0 0 0,0 0 0 0 0,0-1 0 0 0,-1 1 0 0 0,1-1-1 0 0,-1 1 1 0 0,1-1 0 0 0,0 0 0 0 0,-1 1 0 0 0,1-1 0 0 0,-1 0 0 0 0,-3 3 9055 0 0,61-6-7500 0 0,-53 2-1713 0 0,0 0 1 0 0,0 0-1 0 0,1 0 0 0 0,-1 0 1 0 0,0-1-1 0 0,0 1 0 0 0,0-1 1 0 0,0 0-1 0 0,-1 0 0 0 0,5-3 1 0 0,-5 3-11 0 0,2 0 0 0 0,-1 0 0 0 0,0 0 0 0 0,0 0 0 0 0,1 0 0 0 0,-1 0 0 0 0,1 1 0 0 0,3-2 0 0 0,-1 2-42 0 0,-1-1 0 0 0,1-1 0 0 0,-1 1 0 0 0,0-1 0 0 0,0 0 0 0 0,0 0 0 0 0,8-8 0 0 0,15-8 0 0 0,-23 16 76 0 0,-1 0 0 0 0,0 0-1 0 0,0-1 1 0 0,0 1 0 0 0,5-6-1 0 0,-7 6-16 0 0,0 1-1 0 0,0 0 1 0 0,0-1-1 0 0,0 0 0 0 0,-1 1 1 0 0,1-1-1 0 0,-1 0 0 0 0,0 0 1 0 0,0 1-1 0 0,1-7 0 0 0,-1 6 21 0 0,0 0 1 0 0,-1 0-1 0 0,1 0 0 0 0,0 0 0 0 0,1 0 0 0 0,1-3 0 0 0,-3 4-63 0 0,1 1 1 0 0,-1 0 0 0 0,0 0 0 0 0,1 0-1 0 0,-1 0 1 0 0,0 0 0 0 0,0 0-1 0 0,0 0 1 0 0,0-1 0 0 0,0 1-1 0 0,0 0 1 0 0,0 0 0 0 0,0-1 0 0 0,-1-3 35 0 0,1 3-85 0 0,0 0 0 0 0,0 1 1 0 0,0-1-1 0 0,0 0 0 0 0,-1 0 0 0 0,1 1 0 0 0,-1-1 0 0 0,1 0 0 0 0,-1 1 0 0 0,1-1 0 0 0,-1 1 0 0 0,0-1 0 0 0,0 1 0 0 0,0-1 0 0 0,0 1 0 0 0,0-1 0 0 0,0 1 0 0 0,0 0 0 0 0,0-1 0 0 0,-1 1 0 0 0,1 0 0 0 0,-1 0 0 0 0,1 0 0 0 0,0 0 0 0 0,-1 0 0 0 0,-2 0 0 0 0,0-1-62 0 0,0 1-1 0 0,0 0 0 0 0,0 0 0 0 0,-1 0 0 0 0,1 1 1 0 0,0-1-1 0 0,0 1 0 0 0,0 0 0 0 0,-9 1 0 0 0,10 0 96 0 0,0-1 0 0 0,-1 1 0 0 0,1 0 0 0 0,0 0 0 0 0,-5 3 0 0 0,-4 4 0 0 0,4-1-3 0 0,-10 14 0 0 0,6-6 47 0 0,6-7 127 0 0,0 0 0 0 0,1 0 0 0 0,0 0 0 0 0,-6 18 0 0 0,4-11 60 0 0,3-7-114 0 0,0-1 0 0 0,1 1 0 0 0,1 1 0 0 0,-1-1 0 0 0,-1 14 0 0 0,3-19-81 0 0,1 1 0 0 0,0-1 1 0 0,0 1-1 0 0,0-1 0 0 0,1 1 1 0 0,-1-1-1 0 0,1 1 0 0 0,0-1 1 0 0,0 0-1 0 0,0 1 0 0 0,0-1 1 0 0,1 0-1 0 0,-1 1 0 0 0,1-1 1 0 0,3 4-1 0 0,-4-5-34 0 0,0 0 0 0 0,1-1 0 0 0,-1 1 0 0 0,1 0 0 0 0,-1-1 0 0 0,1 1 0 0 0,0-1 0 0 0,0 0 0 0 0,-1 0-1 0 0,1 0 1 0 0,0 0 0 0 0,0 0 0 0 0,0 0 0 0 0,0 0 0 0 0,0 0 0 0 0,1-1 0 0 0,-1 1 0 0 0,0-1 0 0 0,0 0 0 0 0,0 0 0 0 0,5 0 0 0 0,13 0 313 0 0,0-1 1 0 0,0 0 0 0 0,0-2 0 0 0,29-8-1 0 0,-42 10-303 0 0,23-8-989 0 0,-1-1 1 0 0,0-2-1 0 0,31-16 0 0 0,-49 22 682 0 0,21-9-1238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57 920 0 0,'0'-2'67'0'0,"0"-6"-54"0"0,0 6 191 0 0,0 1 1 0 0,0 0-1 0 0,0 0 0 0 0,0 0 1 0 0,0 0-1 0 0,0 0 0 0 0,0 0 1 0 0,1 0-1 0 0,-1-1 0 0 0,0 1 1 0 0,1 0-1 0 0,-1 0 0 0 0,0 0 1 0 0,1 0-1 0 0,-1 0 0 0 0,1 0 1 0 0,0 0-1 0 0,-1 0 0 0 0,1 1 1 0 0,0-1-1 0 0,0 0 0 0 0,-1 0 1 0 0,3-1-1 0 0,3-4 1960 0 0,-5 5-1757 0 0,0 0 1 0 0,0 0 0 0 0,0 0 0 0 0,0 0-1 0 0,0 0 1 0 0,0 0 0 0 0,0 0 0 0 0,0 0-1 0 0,0 0 1 0 0,1 1 0 0 0,-1-1 0 0 0,3-1-1 0 0,-2 2-243 0 0,0-1 0 0 0,0 1 0 0 0,0 0 0 0 0,0 0 0 0 0,1 0 0 0 0,-1 0 0 0 0,0 0 0 0 0,0 0 0 0 0,0 1 0 0 0,0-1 0 0 0,0 0 0 0 0,4 2 0 0 0,0 1 17 0 0,0 0 0 0 0,0 0 0 0 0,0 1 0 0 0,0-1 0 0 0,-1 1 0 0 0,7 6 0 0 0,-9-8-113 0 0,0 0-1 0 0,1 0 0 0 0,-1 0 0 0 0,0 0 0 0 0,1 0 0 0 0,-1-1 0 0 0,1 0 1 0 0,5 2-1 0 0,9 2-44 0 0,-15-4 5 0 0,0-1-1 0 0,0 1 0 0 0,-1-1 0 0 0,1 0 0 0 0,0 0 1 0 0,0 0-1 0 0,0 0 0 0 0,-1-1 0 0 0,1 1 0 0 0,0-1 0 0 0,2-1 1 0 0,8 0 73 0 0,1-2-208 0 0,5-10-158 0 0,-18 12 256 0 0,4-4 21 0 0,-3 1 29 0 0,-1 4 1727 0 0,-2 2-1585 0 0,-2 0-149 0 0,0 1 0 0 0,0 0 1 0 0,0 0-1 0 0,1 1 0 0 0,-1-1 0 0 0,0 0 1 0 0,1 1-1 0 0,0 0 0 0 0,-3 4 0 0 0,-6 6 105 0 0,6-7-153 0 0,0 0-1 0 0,0 1 0 0 0,1-1 0 0 0,-7 15 0 0 0,-1 2-191 0 0,6-14 296 0 0,1 1 0 0 0,1-1 0 0 0,-6 17-1 0 0,9-23-40 0 0,0 0 0 0 0,0 0 0 0 0,1 0 0 0 0,-1 0 0 0 0,1 0-1 0 0,0 0 1 0 0,0 0 0 0 0,0-1 0 0 0,0 1 0 0 0,0 0-1 0 0,1 0 1 0 0,-1 0 0 0 0,1 0 0 0 0,0 0 0 0 0,0 0 0 0 0,0 0-1 0 0,0-1 1 0 0,2 4 0 0 0,-2-5-33 0 0,0 0 0 0 0,0 0 1 0 0,0 0-1 0 0,0 0 0 0 0,0 0 0 0 0,1 0 0 0 0,-1 0 1 0 0,0-1-1 0 0,1 1 0 0 0,-1 0 0 0 0,0-1 0 0 0,1 1 1 0 0,1-1-1 0 0,2 2 21 0 0,-1 0-16 0 0,1-1 1 0 0,0 0-1 0 0,-1 0 1 0 0,1 0-1 0 0,0-1 1 0 0,-1 1-1 0 0,10-2 0 0 0,32-5 132 0 0,-43 6-136 0 0,62-14 846 0 0,19-5-38 0 0,-68 15-1026 0 0,48-16-1900 0 0,-34 10-2988 0 0,-4-1-1731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49 139 2760 0 0,'0'0'125'0'0,"2"1"29"0"0,-2-1-133 0 0,0 0 0 0 0,0 0 0 0 0,0 0 0 0 0,1 0 0 0 0,-1 0 0 0 0,0 0 0 0 0,0 0 0 0 0,0 0 0 0 0,1 0 0 0 0,-1 1 0 0 0,0-1 0 0 0,0 0 0 0 0,0 0 0 0 0,1 0 0 0 0,-1 0 0 0 0,0 0 0 0 0,0 0 0 0 0,0 1 1 0 0,0-1-1 0 0,0 0 0 0 0,1 0 0 0 0,-1 0 0 0 0,0 1 0 0 0,0-1 0 0 0,0 0 0 0 0,0 0 0 0 0,0 0 0 0 0,0 1 0 0 0,0-1 0 0 0,0 0 0 0 0,0 0 0 0 0,0 0 0 0 0,0 1 0 0 0,-3 5 681 0 0,2-4-771 0 0,-1 0 3114 0 0,1-1-2253 0 0,1-1-757 0 0,0 0-1 0 0,0 0 1 0 0,-1 0-1 0 0,1 0 1 0 0,0 0 0 0 0,0 0-1 0 0,0 0 1 0 0,0 0-1 0 0,0 0 1 0 0,0 0 0 0 0,0 0-1 0 0,0 0 1 0 0,0 0-1 0 0,0 1 1 0 0,0-1 0 0 0,0 0-1 0 0,0 0 1 0 0,-1 0-1 0 0,1 0 1 0 0,0 0 0 0 0,0 0-1 0 0,0 0 1 0 0,0 0-1 0 0,0 0 1 0 0,0 0 0 0 0,0 0-1 0 0,0 1 1 0 0,0-1-1 0 0,0 0 1 0 0,0 0 0 0 0,0 0-1 0 0,0 0 1 0 0,0 0-1 0 0,0 0 1 0 0,0 0 0 0 0,0 0-1 0 0,0 0 1 0 0,0 1-1 0 0,0-1 1 0 0,0 0-1 0 0,0 0 1 0 0,1 0 0 0 0,1 6 6860 0 0,0-6-6353 0 0,0-2-403 0 0,0 1 1 0 0,0-1-1 0 0,0 1 0 0 0,-1-1 1 0 0,1 0-1 0 0,0 0 1 0 0,-1 0-1 0 0,1 0 1 0 0,-1 0-1 0 0,1 0 0 0 0,-1 0 1 0 0,2-5-1 0 0,5-7 75 0 0,-6 11-148 0 0,-1 1-1 0 0,0-1 0 0 0,0 1 0 0 0,0-1 1 0 0,0 1-1 0 0,-1-1 0 0 0,2-5 0 0 0,2-8 592 0 0,8-24 460 0 0,-8 30-1117 0 0,-3 1 0 0 0,-1-1 0 0 0,0 1 72 0 0,0 7 1703 0 0,-9 17-2054 0 0,6-5 345 0 0,0 1-1 0 0,0 0 1 0 0,1 0-1 0 0,1 0 1 0 0,-1 21-1 0 0,1-1 14 0 0,0-13-82 0 0,0 0 0 0 0,2 0 0 0 0,0 0 0 0 0,1 0 0 0 0,1 0 0 0 0,0 0 0 0 0,8 21 0 0 0,1 8 50 0 0,-10-35-29 0 0,0-1 0 0 0,1 0 0 0 0,1 0-1 0 0,6 14 1 0 0,-9-22-18 0 0,1 0 0 0 0,-1 1 0 0 0,0-1 0 0 0,0 0 0 0 0,0 5 0 0 0,1 2 0 0 0,-2-9 0 0 0,0 0 0 0 0,0 0 0 0 0,1 0 0 0 0,-1 0 0 0 0,0 0 0 0 0,0 0 0 0 0,1 0 0 0 0,-1 0 0 0 0,1-1 0 0 0,-1 1 0 0 0,1 0 0 0 0,-1 0 0 0 0,1 0 0 0 0,0 1 0 0 0,1 1 0 0 0,1 13 0 0 0,-1-3 0 0 0,-3-10 0 0 0,0-1 0 0 0,-2 5 0 0 0,2-6 0 0 0,0-1 0 0 0,0 1 0 0 0,0 0 0 0 0,0 0 0 0 0,0 0 0 0 0,0-1 0 0 0,-1 1 0 0 0,1 0 0 0 0,0-1 0 0 0,0 1 0 0 0,0-1 0 0 0,-1 1 0 0 0,-1-1 0 0 0,-4 1 0 0 0,-1 0 0 0 0,-10 0 0 0 0,-38-6 30 0 0,23 5 938 0 0,31-1-842 0 0,1 0-131 0 0,-11 0 77 0 0,10 1 193 0 0,3 0-163 0 0,35-2 124 0 0,-1-1 0 0 0,46-11 1 0 0,-4 0-405 0 0,-66 13 214 0 0,14-3-1584 0 0,27 1 0 0 0,-35 3 469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1 9616 0 0,'0'0'6226'0'0,"-1"1"-5999"0"0,-16 34 407 0 0,6-20-366 0 0,2-4-104 0 0,-37 78 149 0 0,37-71-36 0 0,2-4-44 0 0,-1 3 146 0 0,-1 1 1 0 0,-14 20 0 0 0,3-5-126 0 0,5-7-96 0 0,13-22-148 0 0,1-1 0 0 0,-1 0 0 0 0,1 1 0 0 0,0-1 0 0 0,0 1 0 0 0,-1 4 0 0 0,1-3 17 0 0,0-1 0 0 0,0 0 0 0 0,0 1 0 0 0,-1-1 0 0 0,1 0-1 0 0,-4 4 1 0 0,3-5-10 0 0,1 1-1 0 0,-1-1 0 0 0,0 1 1 0 0,1-1-1 0 0,0 1 0 0 0,0-1 1 0 0,-1 5-1 0 0,1-5-17 0 0,0 0 1 0 0,0 0-1 0 0,-1 0 0 0 0,1 0 1 0 0,-1 0-1 0 0,-2 3 0 0 0,1-1-119 0 0,2-4-22 0 0,0 0 22 0 0,-4 2 86 0 0,5-4-57 0 0,1 0 0 0 0,0 0-1 0 0,-1 1 1 0 0,1-1 0 0 0,-1 0 0 0 0,1 0 0 0 0,-1 0 0 0 0,1 0 0 0 0,-1 0 0 0 0,0 0 0 0 0,1 0 0 0 0,-1-1 0 0 0,5-10-1497 0 0,11-7-4257 0 0,-8 9 1129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32 8864 0 0,'0'0'406'0'0,"2"-2"-4"0"0,-1 2-308 0 0,2-2-29 0 0,1-8-64 0 0,0-7 9084 0 0,0 26-8883 0 0,-1 0 0 0 0,0 0 1 0 0,0 0-1 0 0,-1 1 0 0 0,0-1 1 0 0,-1 1-1 0 0,1 18 0 0 0,-7 32 486 0 0,2 105-344 0 0,6-71-74 0 0,-3-93-420 0 0,0 0 46 0 0,-1 4 238 0 0,1-5-173 0 0,0 0 0 0 0,0 1 0 0 0,0-1 0 0 0,0 0 0 0 0,0 0 0 0 0,0 1 0 0 0,0-1 0 0 0,0 0 0 0 0,0 1 0 0 0,0-1 0 0 0,-1 0 1 0 0,1 0-1 0 0,0 1 0 0 0,0-1 0 0 0,0 0 0 0 0,0 1 0 0 0,0-1 0 0 0,0 0 0 0 0,-1 0 0 0 0,1 1 0 0 0,0-1 0 0 0,0 0 0 0 0,0 0 0 0 0,-1 0 0 0 0,1 1 0 0 0,0-1 0 0 0,0 0 0 0 0,0 0 0 0 0,-1 0 0 0 0,1 0 0 0 0,0 1 1 0 0,-1-1-1 0 0,1 0 0 0 0,0 0 0 0 0,0 0 0 0 0,-1 0 0 0 0,1 0 0 0 0,0 0 0 0 0,-1 0 0 0 0,1 0 0 0 0,0 0 0 0 0,0 0 0 0 0,-1 0 0 0 0,1 0 0 0 0,0 0 0 0 0,-1 0 0 0 0,1 0 0 0 0,0 0 0 0 0,0 0 0 0 0,-1 0 0 0 0,1-1 1 0 0,0 1-1 0 0,0 0 0 0 0,-1 0 0 0 0,1 0 0 0 0,0 0 0 0 0,0-1 0 0 0,-1 1 0 0 0,1 0 0 0 0,0 0 0 0 0,0-1 0 0 0,-16-6-4373 0 0,8 0-1278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10 6448 0 0,'0'0'297'0'0,"0"0"-9"0"0,-1-4 673 0 0,-4-2 5739 0 0,4 7-6625 0 0,0-1 0 0 0,0 1 0 0 0,0 0 0 0 0,0-1 0 0 0,0 2 0 0 0,1-1 0 0 0,-2-1 0 0 0,2 2 0 0 0,-1-2 0 0 0,0 1 0 0 0,0 0-1 0 0,1 1 1 0 0,0-1 0 0 0,-1 0 0 0 0,0 0 0 0 0,1 0 0 0 0,0 0-75 0 0,0 2 121 0 0,-1 1 0 0 0,1-2 1 0 0,0 1-1 0 0,0 0 0 0 0,1 0 0 0 0,-1 1-121 0 0,1 14 216 0 0,0-1 984 0 0,0-1-1 0 0,3 13-1199 0 0,0-9-269 0 0,4 22-806 0 0,2-3 1015 0 0,2 20 60 0 0,-1-11 60 0 0,-7-33-41 0 0,0 1 0 0 0,-1 0 0 0 0,-1 1-19 0 0,14 113 64 0 0,-14-114-64 0 0,1 0 0 0 0,1 0 0 0 0,0 1 0 0 0,7 33 0 0 0,2 18 0 0 0,-5-22 0 0 0,2 38 0 0 0,9 88 0 0 0,-7-54 11 0 0,-4-69 47 0 0,-5-30-63 0 0,1 19 5 0 0,-1-11-3 0 0,0 12-162 0 0,0-16-443 0 0,-2-20 115 0 0,0 1-1 0 0,0-1 1 0 0,-1 1 0 0 0,0-1 0 0 0,0 1-1 0 0,0-1 1 0 0,0 2 493 0 0,-3 5-5202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4 155 10136 0 0,'0'0'918'0'0,"-1"-2"-758"0"0,1 1-143 0 0,-2-7 3282 0 0,2 7-2572 0 0,1 0-585 0 0,-1 0-1 0 0,1 0 1 0 0,0 0-1 0 0,0 0 1 0 0,-1 0 0 0 0,1 1-1 0 0,0-1 1 0 0,0 0 0 0 0,0 1-1 0 0,0-1 1 0 0,0 1 0 0 0,0-1-1 0 0,0 1 1 0 0,0-1-1 0 0,0 1 1 0 0,0-1 0 0 0,0 1-1 0 0,2 0 1 0 0,26-4 1250 0 0,-20 3-1326 0 0,-4 1-61 0 0,-1 0 1 0 0,1 0-1 0 0,6 1 0 0 0,6 1-9 0 0,-8-3 4 0 0,-1 1 0 0 0,1-1 0 0 0,14-4 0 0 0,-17 4 0 0 0,-1 1 0 0 0,1-1 0 0 0,8 1 0 0 0,-8 0 0 0 0,1 0 0 0 0,-1 0 0 0 0,7-2 0 0 0,-3 0-416 0 0,-1 0 0 0 0,1-1-1 0 0,-1 0 1 0 0,0 0-1 0 0,0-1 1 0 0,-1 0-1 0 0,1-1 1 0 0,9-6 0 0 0,-7 3-5380 0 0</inkml:trace>
  <inkml:trace contextRef="#ctx0" brushRef="#br0" timeOffset="1">377 11 3680 0 0,'0'0'623'0'0,"1"-1"640"0"0,10-9 10942 0 0,-11 12-11666 0 0,0 14 44 0 0,4 25-1 0 0,-4-37-414 0 0,1 0-1 0 0,-1 0 1 0 0,0 0-1 0 0,-1 1 1 0 0,1-1-1 0 0,-2 5 1 0 0,0 13 490 0 0,1-7-538 0 0,0 0-1 0 0,-5 24 1 0 0,3-28 57 0 0,0 0 1 0 0,-1 0 0 0 0,-7 15-1 0 0,4-15 205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3 184 4056 0 0,'-2'-4'13207'0'0,"2"4"-13138"0"0,1-1-1 0 0,0 1 1 0 0,0-1-1 0 0,0 1 1 0 0,0 0-1 0 0,0-1 1 0 0,0 1-1 0 0,0 0 1 0 0,0 0-1 0 0,0 0 1 0 0,0 0-1 0 0,-1 0 1 0 0,1 0-1 0 0,0 0 1 0 0,0 0-1 0 0,2 0 1 0 0,12 0 561 0 0,1-3-403 0 0,17-5 275 0 0,-26 6-315 0 0,-1-1-1 0 0,1 0 1 0 0,-1 0-1 0 0,1 0 1 0 0,-1-1-1 0 0,0 0 1 0 0,0 0 0 0 0,9-10-1 0 0,4-2-170 0 0,-15 13-17 0 0,-1 1 1 0 0,1-1 0 0 0,-1 0 0 0 0,0 0-1 0 0,0 0 1 0 0,0-1 0 0 0,0 1 0 0 0,2-5-1 0 0,-1 1-29 0 0,0 1 0 0 0,1 0 0 0 0,6-7 0 0 0,6-9-115 0 0,-4 0-491 0 0,-13 20 296 0 0,0 4-27 0 0,-5 8 285 0 0,0-1-1 0 0,-9 11 0 0 0,12-17 146 0 0,0 0-1 0 0,1 1 1 0 0,-1-1-1 0 0,1 0 1 0 0,-2 6-1 0 0,2-6 17 0 0,0 1-1 0 0,-1-1 0 0 0,1 0 1 0 0,-1 0-1 0 0,-1 4 1 0 0,0-3 43 0 0,1-1 1 0 0,1 1 0 0 0,-1 0-1 0 0,1 0 1 0 0,-2 5 0 0 0,-2 7 95 0 0,3-12-219 0 0,-2 5 0 0 0,4-7 3 0 0,1-1-1 0 0,-1 1 0 0 0,0 0 1 0 0,1 0-1 0 0,-1 0 1 0 0,1-1-1 0 0,-1 1 1 0 0,2 2-1 0 0,1-2 42 0 0,-1-1-52 0 0,1 0 0 0 0,-1 0 1 0 0,1-1-1 0 0,-1 1 0 0 0,1-1 1 0 0,-1 0-1 0 0,1 0 0 0 0,0 0 1 0 0,-1 0-1 0 0,1 0 0 0 0,-1 0 1 0 0,1-1-1 0 0,0 1 0 0 0,-1-1 1 0 0,5-1-1 0 0,0 0-273 0 0,-3 1-162 0 0,0-1 0 0 0,1 1 0 0 0,-1-1 0 0 0,0 0 0 0 0,4-2-1 0 0,4-1-675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4 170 2760 0 0,'0'0'4537'0'0,"0"8"190"0"0,0 7-3101 0 0,0-14-1080 0 0,0 1-30 0 0,-3 50 1529 0 0,3-50-1938 0 0,1-1 1 0 0,-1 1-1 0 0,1-1 1 0 0,-1 0 0 0 0,1 1-1 0 0,0-1 1 0 0,0 0-1 0 0,-1 1 1 0 0,1-1-1 0 0,0 0 1 0 0,0 0-1 0 0,0 0 1 0 0,1 0 0 0 0,-1 0-1 0 0,0 0 1 0 0,0 0-1 0 0,0 0 1 0 0,1-1-1 0 0,-1 1 1 0 0,3 1-1 0 0,1 0 123 0 0,-3-1-169 0 0,-1-1 1 0 0,1 1-1 0 0,-1-1 1 0 0,1 1 0 0 0,0-1-1 0 0,-1 1 1 0 0,1-1-1 0 0,-1 0 1 0 0,1 0-1 0 0,0 0 1 0 0,2 0-1 0 0,15-3 415 0 0,-15 3-380 0 0,1-1-1 0 0,-1 0 1 0 0,1 0 0 0 0,-1 0 0 0 0,1 0-1 0 0,-1-1 1 0 0,8-3 0 0 0,-6 1-76 0 0,-1 1 7 0 0,0 0-1 0 0,0 0 1 0 0,0-1-1 0 0,0 1 1 0 0,-1-1 0 0 0,1 0-1 0 0,-1-1 1 0 0,0 1 0 0 0,6-10-1 0 0,2-2-26 0 0,-11 15 0 0 0,0 0 0 0 0,0 0 0 0 0,0-1 0 0 0,0 1 0 0 0,0 0 0 0 0,0-1 0 0 0,0 1 0 0 0,0-1 0 0 0,0 0 0 0 0,-1 1 0 0 0,1-1 0 0 0,-1 1 0 0 0,1-1 0 0 0,-1 0 0 0 0,0 1 0 0 0,1-3 0 0 0,-1-2 0 0 0,0 1 0 0 0,1-1 0 0 0,0 0 0 0 0,0 1 0 0 0,0-1 0 0 0,1 0 0 0 0,0 1 0 0 0,2-6 0 0 0,-2 7 0 0 0,-1 0 0 0 0,0 0 0 0 0,1 0 0 0 0,-1-1 0 0 0,-1 1 0 0 0,1-6 0 0 0,3-11 0 0 0,-4 19 0 0 0,0 0 0 0 0,0 0 0 0 0,0 0 0 0 0,0 1 0 0 0,0-1 0 0 0,0 0 0 0 0,-1 0 0 0 0,1 0 0 0 0,0 1 0 0 0,-1-1 0 0 0,-1-3 0 0 0,2 5 0 0 0,0 0 0 0 0,0 0 0 0 0,0-1 0 0 0,0 1 0 0 0,0 0 0 0 0,0-1 0 0 0,0 1 0 0 0,0 0 0 0 0,0-1 0 0 0,0 1 0 0 0,0 0 0 0 0,0 0 0 0 0,0-1 0 0 0,0 1 0 0 0,0 0 0 0 0,1-1 0 0 0,-1 1 0 0 0,0 0 0 0 0,0-1 0 0 0,1 1 0 0 0,-1-1 0 0 0,0 1 0 0 0,0-1 0 0 0,0 0 0 0 0,0 1 0 0 0,1-1 0 0 0,-1 1 0 0 0,0-1 0 0 0,0 1 0 0 0,0-1 0 0 0,0 0 0 0 0,0 1 0 0 0,0-1 0 0 0,0 1 0 0 0,0-1 0 0 0,-1 1 0 0 0,1-1 0 0 0,0 1 0 0 0,0-1 0 0 0,0 1 0 0 0,-1-1 0 0 0,1 1 0 0 0,0-1 0 0 0,-1 0 0 0 0,-6-9 0 0 0,3 9 0 0 0,2 2 0 0 0,0-2 0 0 0,1 1 0 0 0,1-1 0 0 0,0 1 0 0 0,-1 0 0 0 0,1 0 0 0 0,-1 0 0 0 0,1 0 0 0 0,-1-1 0 0 0,1 1 0 0 0,-1 0 0 0 0,0 0 0 0 0,1 0 0 0 0,-1 0 0 0 0,1 0 0 0 0,-1 0 0 0 0,1 0 0 0 0,-1 1 0 0 0,1-1 0 0 0,-1 0 0 0 0,1 0 0 0 0,-1 0 0 0 0,1 0 0 0 0,-1 1 0 0 0,1-1 0 0 0,0 0 0 0 0,-1 1 0 0 0,0-1 0 0 0,-4 4 3 0 0,0 0 0 0 0,0 0 0 0 0,0 1-1 0 0,0-1 1 0 0,1 1 0 0 0,-1 0 0 0 0,1 0-1 0 0,1 0 1 0 0,-1 1 0 0 0,1-1 0 0 0,-4 10-1 0 0,3-6 4 0 0,1 0-1 0 0,0 0 0 0 0,1 0 1 0 0,0 0-1 0 0,0 0 1 0 0,1 1-1 0 0,-1 14 0 0 0,2-19 137 0 0,1 1-1 0 0,0-1 1 0 0,0 1 0 0 0,0-1-1 0 0,2 8 1 0 0,-2-13-132 0 0,-1 1 0 0 0,0-1 0 0 0,0 0 0 0 0,1 1 0 0 0,-1-1 0 0 0,0 1 0 0 0,1-1 0 0 0,-1 1 0 0 0,0-1 0 0 0,1 0 0 0 0,-1 1 0 0 0,1-1 0 0 0,-1 0 0 0 0,0 1 0 0 0,2-1 0 0 0,0 2 6 0 0,-1-1-3 0 0,1 1 1 0 0,-1-1-1 0 0,0 0 1 0 0,1 0-1 0 0,-1 0 1 0 0,1 0 0 0 0,0 0-1 0 0,-1 0 1 0 0,1-1-1 0 0,0 1 1 0 0,-1-1-1 0 0,1 1 1 0 0,0-1-1 0 0,0 1 1 0 0,-1-1 0 0 0,1 0-1 0 0,0 0 1 0 0,0 0-1 0 0,0 0 1 0 0,-1 0-1 0 0,1 0 1 0 0,0 0-1 0 0,0-1 1 0 0,0 1 0 0 0,-1-1-1 0 0,1 1 1 0 0,3-2-1 0 0,3-3 96 0 0,1 1 0 0 0,-1-1 0 0 0,15-11 0 0 0,-17 12-36 0 0,7-7-55 0 0,-7 8-18 0 0,-5 5 0 0 0,0 0 0 0 0,0 0 0 0 0,0 0 0 0 0,-1 1 0 0 0,2 2 0 0 0,-1 6-16 0 0,-2-5-14 0 0,1-1 0 0 0,-1 0-1 0 0,-2 8 1 0 0,2-7 4 0 0,0-1 1 0 0,0 1-1 0 0,-1 8 0 0 0,4-5 26 0 0,-1-8 4 0 0,0 0-1 0 0,0 0 0 0 0,0 0 0 0 0,1 0 1 0 0,-1 0-1 0 0,0-1 0 0 0,1 1 1 0 0,-1 0-1 0 0,0-1 0 0 0,1 1 0 0 0,-1-1 1 0 0,1 1-1 0 0,-1-1 0 0 0,1 0 0 0 0,-1 0 1 0 0,1 0-1 0 0,-1 0 0 0 0,1 0 1 0 0,-1 0-1 0 0,1 0 0 0 0,-1 0 0 0 0,1 0 1 0 0,2-2-1 0 0,21-8-45 0 0,-1-1 1 0 0,0-1-1 0 0,31-20 0 0 0,14-12-2382 0 0,-35 21-5103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94 118 4608 0 0,'0'0'557'0'0,"-5"-5"1282"0"0,4 4-1546 0 0,1 0 0 0 0,-1 0 1 0 0,0 0-1 0 0,0 0 0 0 0,1 0 1 0 0,-1 0-1 0 0,1-1 0 0 0,-1 1 1 0 0,1 0-1 0 0,-1 0 0 0 0,1 0 1 0 0,0-1-1 0 0,-1-1 1922 0 0,0 1-1986 0 0,0 1 1 0 0,1 0-1 0 0,-1 0 1 0 0,0-1 0 0 0,0 1-1 0 0,0-1 1 0 0,1 1-1 0 0,-1-1 1 0 0,0-2 0 0 0,0 2 476 0 0,1 2-606 0 0,0-1 0 0 0,0 0-1 0 0,-1 1 1 0 0,1-1 0 0 0,0 1 0 0 0,0-1-1 0 0,0 0 1 0 0,0 1 0 0 0,0-1 0 0 0,0 0-1 0 0,0 0 1 0 0,0 1 0 0 0,0-1 0 0 0,0 0-1 0 0,0 1 1 0 0,1-1 0 0 0,-1 1 0 0 0,0-1-1 0 0,0 0 1 0 0,1 1 0 0 0,-1-1-1 0 0,0 0 1 0 0,1 0 0 0 0,10-11 633 0 0,-10 12-719 0 0,2-2 32 0 0,0-1-1 0 0,1 1 0 0 0,0 1 0 0 0,0-1 0 0 0,-1 0 0 0 0,7-1 0 0 0,-5 1 26 0 0,0 0 0 0 0,0 0-1 0 0,6-3 1 0 0,-4 2 130 0 0,0-1 1 0 0,1 1-1 0 0,-1 1 0 0 0,1 0 0 0 0,0 0 0 0 0,-1 0 1 0 0,12 0-1 0 0,-12 0-120 0 0,-3 2-31 0 0,-1 0 0 0 0,1 0 0 0 0,-1 1 0 0 0,0-1 0 0 0,1 0 0 0 0,-1 1 0 0 0,0 0 0 0 0,1 0 0 0 0,-1 0 0 0 0,0 0 0 0 0,0 1 0 0 0,0-1 0 0 0,4 3 0 0 0,-5-2-36 0 0,0 0 0 0 0,0 0 0 0 0,-1-1 0 0 0,1 1-1 0 0,-1 0 1 0 0,1 0 0 0 0,-1 1 0 0 0,0-1 0 0 0,0 0 0 0 0,1 0 0 0 0,-2 1 0 0 0,2 1 0 0 0,0 2-6 0 0,-1-2 99 0 0,0 1-1 0 0,0-1 1 0 0,-1 1 0 0 0,0-1-1 0 0,0 1 1 0 0,0-1 0 0 0,0 1-1 0 0,-1-1 1 0 0,-1 7 0 0 0,-1-1-198 0 0,-1 0 1 0 0,0 0-1 0 0,-10 17 1 0 0,11-21 224 0 0,0 0-115 0 0,0 0 0 0 0,0-1 1 0 0,-1 1-1 0 0,0-1 1 0 0,0 1-1 0 0,-9 7 1 0 0,-2 5-81 0 0,13-15 91 0 0,0 0 0 0 0,0-1-1 0 0,0 1 1 0 0,0-1-1 0 0,-5 4 1 0 0,-8 4-14 0 0,-1 0 0 0 0,0-1 1 0 0,-1-1-1 0 0,-18 7 0 0 0,14-6-16 0 0,15-6 0 0 0,0 0 0 0 0,-12 3 0 0 0,16-5 0 0 0,0-1 0 0 0,1 1 0 0 0,-1-1 0 0 0,1 1 0 0 0,-1 0 0 0 0,0-1 0 0 0,-1 3 0 0 0,-20 9 0 0 0,16-8 0 0 0,7-4 0 0 0,0 0 0 0 0,-1 0 0 0 0,1 0 0 0 0,0 0 0 0 0,0 1 0 0 0,0-1 0 0 0,0 0 0 0 0,0 0 0 0 0,-1 0 0 0 0,1 1 0 0 0,0-1 0 0 0,0 0 0 0 0,0 0 0 0 0,0 0 0 0 0,0 1 0 0 0,0-1 0 0 0,0 0 0 0 0,0 0 0 0 0,0 1 0 0 0,0-1 0 0 0,0 0 0 0 0,0 0 0 0 0,0 0 0 0 0,0 1 0 0 0,0-1 0 0 0,1 1 0 0 0,-1-1 0 0 0,1 0 0 0 0,0 0 0 0 0,0 1 0 0 0,0-1 0 0 0,-1 0 0 0 0,1 0 0 0 0,0 0 0 0 0,0 0 0 0 0,0 0 0 0 0,1 0 0 0 0,5 0 0 0 0,9 3 0 0 0,1 0 0 0 0,-1-2 0 0 0,1 0 0 0 0,-1-1 0 0 0,1-1 0 0 0,17-2 0 0 0,-27 1 22 0 0,1 1 0 0 0,0 1 0 0 0,0 0 0 0 0,0 0 0 0 0,0 0 0 0 0,14 3 0 0 0,-12-2 75 0 0,0 0 0 0 0,0-1 0 0 0,13-1 0 0 0,-15 0-149 0 0,0 1 0 0 0,1 0 0 0 0,-1 0 1 0 0,0 1-1 0 0,10 1 0 0 0,-8 0-52 0 0,-8-1 148 0 0,0-1 0 0 0,0 0 1 0 0,0 1-1 0 0,0-1 0 0 0,0 1 1 0 0,0 0-1 0 0,0 0 0 0 0,-1-1 0 0 0,4 3 1 0 0,-4-2 100 0 0,-1 1-397 0 0,-2 8-1448 0 0,-4-4-3373 0 0,-1 2-2336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4632 0 0,'0'0'8933'0'0,"-2"1"-8578"0"0,-1 3-200 0 0,0 0 0 0 0,0 0 0 0 0,0 1 0 0 0,0-1 0 0 0,1 1 0 0 0,-4 8 1 0 0,-3 5 102 0 0,-23 52 614 0 0,4-15-161 0 0,-1 5 25 0 0,21-47-552 0 0,-51 84 608 0 0,45-75-713 0 0,-1 3-11 0 0,7-11-4 0 0,7-13 373 0 0,1-1-494 0 0,-1-1-1 0 0,1 1 0 0 0,-1-1 0 0 0,1 1 0 0 0,0-1 0 0 0,-1 0 0 0 0,1 1 0 0 0,0-1 0 0 0,-1 0 0 0 0,1 1 0 0 0,0-1 1 0 0,0 0-1 0 0,0 0 0 0 0,0 1 0 0 0,0-1 0 0 0,0 0 0 0 0,0 1 0 0 0,0-1 0 0 0,0 0 0 0 0,0-1 0 0 0,12-20-3235 0 0,-8 11 1771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0 100 3224 0 0,'1'-2'240'0'0,"4"-15"1126"0"0,-3 12 514 0 0,-1 0 1 0 0,1 0-1 0 0,3-8 1 0 0,-4 12-468 0 0,-1 1-1362 0 0,0 0 1 0 0,0 0-1 0 0,0-1 0 0 0,0 1 1 0 0,0 0-1 0 0,0 0 0 0 0,0-1 1 0 0,0 1-1 0 0,0 0 0 0 0,0 0 1 0 0,0-1-1 0 0,0 1 0 0 0,0 0 1 0 0,0 0-1 0 0,0 0 1 0 0,0-1-1 0 0,0 1 0 0 0,0 0 1 0 0,0 0-1 0 0,0 0 0 0 0,1-1 1 0 0,-1 1-1 0 0,0 0 0 0 0,0 0 1 0 0,1-1-1 0 0,2 5 1671 0 0,4 9-754 0 0,-6-9-846 0 0,0-1-1 0 0,0 1 1 0 0,-1 0 0 0 0,1 0 0 0 0,-1 0-1 0 0,0 0 1 0 0,0 0 0 0 0,-1-1-1 0 0,1 1 1 0 0,-1 0 0 0 0,-1 7-1 0 0,-2 7-53 0 0,-5 84 40 0 0,8-94 50 0 0,0 0-1 0 0,1 0 1 0 0,0-1 0 0 0,0 1 0 0 0,1 0-1 0 0,2 11 1 0 0,0 5 273 0 0,-3-23 19 0 0,4-1-466 0 0,-1-1 46 0 0,0 0 1 0 0,1 0-1 0 0,-1 0 0 0 0,0 0 1 0 0,0-1-1 0 0,0 1 0 0 0,0-1 1 0 0,0 0-1 0 0,2-2 0 0 0,0 2-78 0 0,-1-1 53 0 0,0-1-1 0 0,0 0 1 0 0,0 1 0 0 0,-1-1 0 0 0,7-8-1 0 0,5-5 213 0 0,12-13-220 0 0,32-46 0 0 0,-36 46-199 0 0,-13 14 318 0 0,13-23-1 0 0,1-2 94 0 0,-20 34-209 0 0,1 0 0 0 0,-2 6 0 0 0,2-6 0 0 0,-4 0 11 0 0,-1 6 44 0 0,0 3 3 0 0,-1 4-42 0 0,1-1 0 0 0,-1 1 0 0 0,0-1 0 0 0,-1 1 0 0 0,-3 9 0 0 0,4-9 12 0 0,0-1-1 0 0,0 1 0 0 0,-1 10 0 0 0,-1 5 4 0 0,2-13 2 0 0,0 0 0 0 0,1 1-1 0 0,0-1 1 0 0,0 0-1 0 0,2 14 1 0 0,-2-21-31 0 0,0 6 24 0 0,0 1 0 0 0,-1 0 0 0 0,0 0 0 0 0,0-1 0 0 0,-3 12 0 0 0,-1 2-1 0 0,1-5 10 0 0,-1 1 0 0 0,-1-1 0 0 0,-9 17 0 0 0,3-6 17 0 0,-1-4-20 0 0,10-18-27 0 0,0 0 0 0 0,0 0 1 0 0,-3 9-1 0 0,2-7-1980 0 0,-1 5-4051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75 4288 0 0,'0'0'1068'0'0,"0"-2"-364"0"0,5-8 1022 0 0,-4 8-1447 0 0,0 0-1 0 0,0 0 1 0 0,0 0 0 0 0,-1 0 0 0 0,1 0-1 0 0,-1-1 1 0 0,1 1 0 0 0,-1 0-1 0 0,1-4 1 0 0,-2 4-70 0 0,1 0 0 0 0,0 0 0 0 0,-1 1 0 0 0,1-1 0 0 0,-1 0 0 0 0,0 1 0 0 0,-1-3 0 0 0,-2-6 246 0 0,4 10-413 0 0,-1-1 0 0 0,1 0 1 0 0,0 1-1 0 0,-1-1 0 0 0,1 0 1 0 0,-1 1-1 0 0,1-1 0 0 0,-1 1 1 0 0,1-1-1 0 0,-1 1 1 0 0,1-1-1 0 0,-1 1 0 0 0,0-1 1 0 0,1 1-1 0 0,-1-1 0 0 0,1 1 1 0 0,-1 0-1 0 0,0 0 0 0 0,0-1 1 0 0,1 1-1 0 0,-1 0 0 0 0,0 0 1 0 0,0 0-1 0 0,0-1 0 0 0,-2 1 223 0 0,0 0 0 0 0,1 0-1 0 0,-1 0 1 0 0,1 0 0 0 0,-6 1-1 0 0,3 0-99 0 0,1 1 0 0 0,-1 0-1 0 0,1 0 1 0 0,-1 1 0 0 0,1-1-1 0 0,0 1 1 0 0,0 0 0 0 0,0 0-1 0 0,1 0 1 0 0,-5 5 0 0 0,-4 3 52 0 0,10-9-154 0 0,-1 1 1 0 0,1 0-1 0 0,0-1 0 0 0,-3 6 0 0 0,3-5-3 0 0,0 0 0 0 0,0 0 0 0 0,-1 0 0 0 0,-3 3 0 0 0,2-2 24 0 0,1 0-1 0 0,-1 1 1 0 0,1-1-1 0 0,-4 7 1 0 0,5-7-19 0 0,-1 0 0 0 0,0 0 1 0 0,0 0-1 0 0,-7 7 0 0 0,5-7 19 0 0,1 1 0 0 0,-1 0 0 0 0,1 0 0 0 0,-6 8-1 0 0,2-2 17 0 0,7-10-88 0 0,1 0 0 0 0,-1 0 0 0 0,0 0-1 0 0,1 0 1 0 0,0 1 0 0 0,-1-1 0 0 0,1 0 0 0 0,-1 0-1 0 0,1 0 1 0 0,0 0 0 0 0,0 2 0 0 0,-1 1 9 0 0,1-4-21 0 0,0 1 1 0 0,0-1-1 0 0,-1 1 1 0 0,1-1 0 0 0,0 0-1 0 0,0 1 1 0 0,0-1-1 0 0,0 1 1 0 0,0-1-1 0 0,0 1 1 0 0,0-1 0 0 0,0 1-1 0 0,0-1 1 0 0,0 0-1 0 0,0 1 1 0 0,0-1-1 0 0,1 1 1 0 0,-1-1 0 0 0,0 1-1 0 0,0-1 1 0 0,0 0-1 0 0,0 1 1 0 0,1-1-1 0 0,-1 1 1 0 0,0-1-1 0 0,1 0 1 0 0,-1 1 0 0 0,0-1-1 0 0,1 0 1 0 0,-1 1-1 0 0,1-1 1 0 0,8-1-4 0 0,-8 1 2 0 0,25-3 263 0 0,11-3 516 0 0,-34 6-710 0 0,0-1 0 0 0,1 0 0 0 0,-1 0 0 0 0,0-1-1 0 0,1 1 1 0 0,-1-1 0 0 0,5-3 0 0 0,-5 3-54 0 0,-1-1 1 0 0,1 2-1 0 0,0-1 1 0 0,-1 0-1 0 0,1 1 1 0 0,0-1-1 0 0,0 1 0 0 0,0 0 1 0 0,0 0-1 0 0,6-2 1 0 0,-8 3-197 0 0,0-1 29 0 0,7-5 122 0 0,-1 0 19 0 0,-1-1 11 0 0,-5 4-29 0 0,-1 3 44 0 0,0 0-1 0 0,0 0 0 0 0,0 0 0 0 0,0 0 1 0 0,0-1-1 0 0,0 1 0 0 0,0 0 0 0 0,0 0 1 0 0,0 0-1 0 0,0 0 0 0 0,0 0 0 0 0,0-1 0 0 0,0 1 1 0 0,0 0-1 0 0,0 0 0 0 0,0 0 0 0 0,0 0 1 0 0,0 0-1 0 0,0 0 0 0 0,1-1 0 0 0,-1 1 1 0 0,0 0-1 0 0,0 0 0 0 0,0 0 0 0 0,0 0 0 0 0,0 0 1 0 0,0 0-1 0 0,1 0 0 0 0,-1 0 0 0 0,0 0 1 0 0,0-1-1 0 0,0 1 0 0 0,0 0 0 0 0,0 0 0 0 0,1 0 1 0 0,7-4-356 0 0,8 35 314 0 0,-8-15 28 0 0,-3-9 0 0 0,2-2 0 0 0,-3-4-108 0 0,-1 0-1 0 0,1 0 0 0 0,0 0 0 0 0,-1-1 0 0 0,1 0 0 0 0,0 1 1 0 0,-1-2-1 0 0,1 1 0 0 0,0 0 0 0 0,-1-1 0 0 0,1 1 0 0 0,-1-1 1 0 0,1 0-1 0 0,-1 0 0 0 0,7-3 0 0 0,2-2-1119 0 0,0-1-1 0 0,20-14 1 0 0,-23 13-4505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10 4432 0 0,'0'0'3976'0'0,"5"-6"-1827"0"0,1 2-966 0 0,-8 9 1097 0 0,-11 10-964 0 0,11-12-1169 0 0,-1 0 1 0 0,1 0-1 0 0,0 0 1 0 0,0 0-1 0 0,0 0 1 0 0,1 0-1 0 0,-2 5 1 0 0,-1 0 15 0 0,-4 7-163 0 0,3-8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3 2760 0 0,'0'0'125'0'0,"2"0"-3"0"0,12-3 9725 0 0,-32 42-9374 0 0,10-24 223 0 0,-6 18 1 0 0,-2 7 863 0 0,15-36-1454 0 0,0 0 1 0 0,0 0 0 0 0,0 0 0 0 0,0 0 0 0 0,1 1 0 0 0,0-1 0 0 0,-1 0 0 0 0,2 0 0 0 0,-1 5 0 0 0,1 4 126 0 0,-1-12-112 0 0,0 0-100 0 0,0 0 25 0 0,0 0 0 0 0,1 0 0 0 0,-1 1 0 0 0,0-1 0 0 0,1 0 0 0 0,-1 0 0 0 0,1 0 0 0 0,-1 0 0 0 0,1 0 0 0 0,0 1-1 0 0,-1-1 1 0 0,1 0 0 0 0,0-1 0 0 0,0 1 0 0 0,0 0 0 0 0,0 0 0 0 0,1 1 0 0 0,-1-1-9 0 0,1 0 0 0 0,0-1 0 0 0,0 1 0 0 0,-1 0-1 0 0,1 0 1 0 0,0-1 0 0 0,0 0 0 0 0,0 1 0 0 0,0-1-1 0 0,-1 0 1 0 0,1 0 0 0 0,0 0 0 0 0,0 0 0 0 0,0 0-1 0 0,0 0 1 0 0,0 0 0 0 0,0-1 0 0 0,2 0 0 0 0,5-1 19 0 0,0-2 0 0 0,13-5 0 0 0,-1-1 187 0 0,-20 10-217 0 0,1-1 0 0 0,0 0 0 0 0,-1 0 0 0 0,1 0 0 0 0,-1 0 1 0 0,1 0-1 0 0,1-3 0 0 0,4-1-72 0 0,0 1 9 0 0,-4 2 13 0 0,0 0-1 0 0,0 0 0 0 0,0 0 1 0 0,0 0-1 0 0,-1 0 1 0 0,1-1-1 0 0,4-4 0 0 0,5-6 353 0 0,1 0-297 0 0,-8 8-98 0 0,0 0-1 0 0,0 0 1 0 0,7-6-1 0 0,-6 6 4 0 0,0 0 0 0 0,9-10-1 0 0,2-1 65 0 0,-5 5 0 0 0,-5 4 0 0 0,-3 1 20 0 0,-4 5 432 0 0,-1 1-441 0 0,0 1-1 0 0,1-1 0 0 0,-1 1 1 0 0,0-1-1 0 0,0 1 0 0 0,1 0 1 0 0,-1-1-1 0 0,1 1 1 0 0,-1 0-1 0 0,0 0 0 0 0,1-1 1 0 0,-1 1-1 0 0,1 0 0 0 0,-1 0 1 0 0,1 0-1 0 0,-1 1 0 0 0,-1 3 17 0 0,-6 3 98 0 0,7-6-110 0 0,0-1 1 0 0,-1 0-1 0 0,1 1 0 0 0,0-1 0 0 0,0 1 0 0 0,0-1 1 0 0,0 1-1 0 0,0 0 0 0 0,-1 2 0 0 0,1-2 0 0 0,1 0-1 0 0,-1 0 1 0 0,0 0-1 0 0,-1 0 1 0 0,1 0 0 0 0,-2 2-1 0 0,1-2 20 0 0,1 0-1 0 0,0-1 1 0 0,0 1 0 0 0,-1 0-1 0 0,1 0 1 0 0,1 0-1 0 0,-3 3 1 0 0,2-2 48 0 0,0 1 1 0 0,0-1-1 0 0,0 0 1 0 0,-1 0-1 0 0,0 0 0 0 0,-2 3 1 0 0,0 1-137 0 0,3-6-106 0 0,1 1-22 0 0,0 13 120 0 0,0-13 223 0 0,1-1 20 0 0,8 6-50 0 0,-8-5-156 0 0,2 0-22 0 0,2-1 48 0 0,0 0 1 0 0,0 0-1 0 0,0-1 0 0 0,0 1 1 0 0,0-1-1 0 0,0 0 0 0 0,1-1 1 0 0,7-1-1 0 0,27-6 96 0 0,-31 5-97 0 0,0-3-958 0 0,-2-2-10683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2760 0 0,'0'0'11638'0'0,"-1"1"-11334"0"0,-4 7 79 0 0,1-3-85 0 0,1 0 1 0 0,0 1 0 0 0,0-1-1 0 0,1 0 1 0 0,-4 11 0 0 0,6-14-263 0 0,-1 0 0 0 0,1 0 0 0 0,-1 0 1 0 0,0 0-1 0 0,0 0 0 0 0,0 0 0 0 0,0 0 0 0 0,-2 2 0 0 0,1-2-14 0 0,1 0 0 0 0,0-1 0 0 0,0 1-1 0 0,0 0 1 0 0,1-1 0 0 0,-1 1-1 0 0,0 0 1 0 0,1 0 0 0 0,-2 3-1 0 0,1 0 216 0 0,0 0-1 0 0,0 0 0 0 0,-1 0 1 0 0,-3 6-1 0 0,-1 6 410 0 0,6-17-642 0 0,0 0 0 0 0,0 1-1 0 0,0-1 1 0 0,-1 0-1 0 0,1 1 1 0 0,0-1-1 0 0,0 0 1 0 0,0 0 0 0 0,0 1-1 0 0,0-1 1 0 0,0 0-1 0 0,1 1 1 0 0,-1-1-1 0 0,0 0 1 0 0,0 0 0 0 0,0 1-1 0 0,0-1 1 0 0,0 0-1 0 0,0 0 1 0 0,0 1-1 0 0,1-1 1 0 0,-1 0 0 0 0,0 0-1 0 0,0 1 1 0 0,0-1-1 0 0,0 0 1 0 0,1 0-1 0 0,9 5 10 0 0,11-3-8 0 0,-17-2-248 0 0,0-1 0 0 0,0 0 0 0 0,-1 1 0 0 0,7-4 1 0 0,9 0-1389 0 0,-10 3 575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6504 0 0,'0'0'141'0'0,"0"0"23"0"0,1 0 13 0 0,14 0 13 0 0,126 0 6842 0 0,-130 1-6677 0 0,1 0 0 0 0,-1 1 1 0 0,1 0-1 0 0,2 2-355 0 0,-2-2 193 0 0,25 3-479 0 0,-14 0 289 0 0,-5-1 168 0 0,-1-1-1 0 0,1 0 0 0 0,0-1 1 0 0,3-1-171 0 0,76 4-665 0 0,-73-3 1211 0 0,9 1-546 0 0,5 0-249 0 0,-29-2 103 0 0,9 0 46 0 0,-1 0 0 0 0,0-2 1 0 0,4 0 99 0 0,-13 1 0 0 0,0 0 0 0 0,0 0 0 0 0,6 1 0 0 0,-6 0 0 0 0,0-1 0 0 0,0 1 0 0 0,7-2 0 0 0,3 0 0 0 0,0 0 0 0 0,0 2 0 0 0,32-2 0 0 0,-2-1 1 0 0,22 3-1 0 0,-14 0 401 0 0,-3-1-50 0 0,2-2 0 0 0,-1-3 0 0 0,10-4-351 0 0,-6 1 0 0 0,-28 4 6 0 0,-1-1-1 0 0,7-3-5 0 0,-18 3 31 0 0,16-6-20 0 0,2 3 0 0 0,23-3-11 0 0,-51 11-359 0 0,0-1 0 0 0,1 1 0 0 0,-1 1-1 0 0,0-1 1 0 0,1 1 0 0 0,-1 0-1 0 0,1 2 1 0 0,4 0 359 0 0,-4 0-1597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78 4688 0 0,'0'0'5870'0'0,"9"0"-2470"0"0,-8-1-3342 0 0,0 0-1 0 0,0 0 1 0 0,0 0-1 0 0,0-1 1 0 0,-1 1 0 0 0,1 0-1 0 0,0 0 1 0 0,0-3-1 0 0,1 0 83 0 0,-1 3 60 0 0,-1 1-182 0 0,0-1 0 0 0,-1 1 0 0 0,1-1 1 0 0,0 1-1 0 0,-1-1 0 0 0,1 1 1 0 0,0-1-1 0 0,0 1 0 0 0,0-1 0 0 0,0 1 1 0 0,-1-1-1 0 0,1 1 0 0 0,0-1 1 0 0,0 1-1 0 0,0-1 0 0 0,0 1 1 0 0,0-1-1 0 0,0 0 0 0 0,0 1 0 0 0,1-1 1 0 0,-1 1-1 0 0,0-1 0 0 0,0 1 1 0 0,0-1-1 0 0,0 1 0 0 0,1-1 0 0 0,-1 1 1 0 0,0-1-1 0 0,0 1 0 0 0,1 0 1 0 0,0-2-1 0 0,-1 2-4 0 0,0 0 1 0 0,1-1-1 0 0,-1 1 1 0 0,0-1-1 0 0,0 1 1 0 0,1-1-1 0 0,-1 1 1 0 0,0-1-1 0 0,0 1 1 0 0,0-1-1 0 0,1 1 1 0 0,-1-1-1 0 0,0 1 1 0 0,0-1-1 0 0,0 1 1 0 0,0-1-1 0 0,0 1 1 0 0,0-1-1 0 0,0 1 1 0 0,0-1-1 0 0,0 1 1 0 0,0-1-1 0 0,-1 1 1 0 0,1-1-1 0 0,0 1 1 0 0,0-1-1 0 0,0 1 1 0 0,-1-1-1 0 0,1 1 1 0 0,0-1-1 0 0,-1 0 1 0 0,1 1 2 0 0,0 0 0 0 0,-1-1 1 0 0,1 1-1 0 0,0 0 0 0 0,0-1 1 0 0,0 1-1 0 0,0 0 0 0 0,0 0 1 0 0,0-1-1 0 0,0 1 0 0 0,0 0 1 0 0,-1-1-1 0 0,1 1 0 0 0,0 0 0 0 0,0-1 1 0 0,0 1-1 0 0,0 0 0 0 0,1-1 1 0 0,-1 1-1 0 0,0 0 0 0 0,0 0 1 0 0,0-1-1 0 0,0 1 0 0 0,0-1 0 0 0,0 1 0 0 0,0 0 0 0 0,1-1 0 0 0,-1 1 0 0 0,0 0 0 0 0,0 0 0 0 0,0-1 0 0 0,0 1 0 0 0,0 0 0 0 0,0-1 0 0 0,0 1 0 0 0,0 0-1 0 0,0-1 1 0 0,0 1 0 0 0,0 0 0 0 0,0 0 0 0 0,0-1 0 0 0,0 1 0 0 0,0 0 0 0 0,-1-1 0 0 0,1 1 0 0 0,0 0 0 0 0,0 0 0 0 0,-1-1-1 0 0,1 0 50 0 0,-1 0 0 0 0,0 0 0 0 0,0 0 0 0 0,1 0 0 0 0,-1 0 0 0 0,1 0 0 0 0,-1 0-1 0 0,1 0 1 0 0,-1-2 0 0 0,-1 3 12 0 0,1 1 0 0 0,0-1 0 0 0,0 0 1 0 0,0 0-1 0 0,0 1 0 0 0,0-1 0 0 0,0 0 0 0 0,0 1 0 0 0,-1 0 0 0 0,1 0-6 0 0,-4 1 129 0 0,-1 1-1 0 0,1 1 1 0 0,0-1-1 0 0,0 1 1 0 0,-8 7-1 0 0,-19 26 301 0 0,17-20-281 0 0,9-9-142 0 0,-8 14-1 0 0,0-1-12 0 0,12-19-59 0 0,0 1 0 0 0,1 0 0 0 0,-1 0-1 0 0,-1 5 1 0 0,-11 20 40 0 0,14-28-43 0 0,0 1 0 0 0,-1-1 0 0 0,1 0 0 0 0,0 0 0 0 0,0 1 0 0 0,0-1 0 0 0,0 0 0 0 0,0 1 0 0 0,0-1 0 0 0,0 0 0 0 0,0 0 0 0 0,0 1 0 0 0,0-1 0 0 0,0 0 0 0 0,0 1 0 0 0,0-1 0 0 0,0 0 0 0 0,0 1 0 0 0,0-1 0 0 0,0 0 0 0 0,0 1 0 0 0,0-1 0 0 0,1 0 1 0 0,-1 1 3 0 0,0-1 1 0 0,0 0 0 0 0,0 0 0 0 0,0 0 0 0 0,0 0-1 0 0,0 0 1 0 0,0 1 0 0 0,0-1 0 0 0,0 0 0 0 0,0 0-1 0 0,0 0 1 0 0,0 0 0 0 0,0 0 0 0 0,0 1 0 0 0,0-1 0 0 0,0 0-1 0 0,0 0 1 0 0,0 0 0 0 0,0 0 0 0 0,0 0 0 0 0,0 1-1 0 0,0-1 1 0 0,0 0 0 0 0,0 0 0 0 0,0 0 0 0 0,0 0-1 0 0,0 0 1 0 0,-1 1 0 0 0,1-1 0 0 0,0 0 0 0 0,17 3 369 0 0,-13-3-355 0 0,0-1 0 0 0,1 1 1 0 0,-1-1-1 0 0,1 0 0 0 0,-1 0 0 0 0,0-1 0 0 0,0 1 0 0 0,8-5 1 0 0,1-1 54 0 0,16-13-1 0 0,14-13-76 0 0,-17 12 0 0 0,-21 19 0 0 0,-4 4 0 0 0,-3 5 0 0 0,1-5 21 0 0,0 0 1 0 0,0 0-1 0 0,0-1 0 0 0,0 1 0 0 0,0 0 0 0 0,-1 0 0 0 0,0 1 0 0 0,-7 10 212 0 0,5-5-127 0 0,1 0 0 0 0,1-1 1 0 0,-1 1-1 0 0,1 0 0 0 0,1 0 1 0 0,-1 0-1 0 0,1 9 0 0 0,1-17-100 0 0,0 1-1 0 0,0 0 1 0 0,1-1-1 0 0,-1 1 1 0 0,0 0-1 0 0,0 0 1 0 0,1-1 0 0 0,-1 1-1 0 0,1-1 1 0 0,-1 1-1 0 0,1 0 1 0 0,-1-1-1 0 0,1 1 1 0 0,-1-1-1 0 0,1 1 1 0 0,-1-1-1 0 0,1 1 1 0 0,0-1-1 0 0,-1 0 1 0 0,1 1-1 0 0,0-1 1 0 0,13 6 118 0 0,-9-5-66 0 0,0 0-1 0 0,1-1 1 0 0,-1 1 0 0 0,0-1 0 0 0,0 0 0 0 0,0-1 0 0 0,1 0 0 0 0,-1 1 0 0 0,0-2 0 0 0,0 1-1 0 0,8-3 1 0 0,15-8 32 0 0,-1 0 0 0 0,-1-2 0 0 0,46-31 0 0 0,-64 39-382 0 0,15-7 0 0 0,4-3-3424 0 0,-17 9-3567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1 115 5384 0 0,'0'0'1754'0'0,"1"0"-1107"0"0,8 0 123 0 0,-7 1-661 0 0,0-1 1 0 0,0 0-1 0 0,0 0 1 0 0,0 0-1 0 0,0 0 0 0 0,-1 0 1 0 0,4-1-1 0 0,9-3 784 0 0,0 1 0 0 0,22-1-1 0 0,-5 0 80 0 0,26-6 610 0 0,26-4 299 0 0,-55 12-1533 0 0,32 2 0 0 0,-18 1-204 0 0,147-9 648 0 0,-131 4-440 0 0,12-2-268 0 0,-52 5 10 0 0,34-6-1 0 0,-5 0 116 0 0,43-4 247 0 0,13 6-104 0 0,5-1-553 0 0,-63 2 576 0 0,-33 3-418 0 0,0-1 0 0 0,22 2 1 0 0,91 3 433 0 0,-87-4-358 0 0,23 6-599 0 0,2-9 894 0 0,-44 3-188 0 0,39 1 0 0 0,-24 0-86 0 0,57-3 74 0 0,-77 4-117 0 0,10-1 48 0 0,-17-1-54 0 0,0 1-1 0 0,1 0 0 0 0,13 3 1 0 0,-15-2 6 0 0,0 0 1 0 0,0-1-1 0 0,1 0 1 0 0,-1 0-1 0 0,7-1 1 0 0,-4 0 5 0 0,1 0 0 0 0,-1 1-1 0 0,1 0 1 0 0,0 0 0 0 0,-1 1 0 0 0,17 3-1 0 0,18 0 264 0 0,-34-3-230 0 0,-3 0-1 0 0,0 0 0 0 0,-1-1 0 0 0,10 0 0 0 0,-6 0-8 0 0,20 4 0 0 0,-27-4-41 0 0,-1 0 0 0 0,1 0-1 0 0,-1 0 1 0 0,1 0 0 0 0,-1 0 0 0 0,1 0-1 0 0,2-2 1 0 0,11 0 13 0 0,-6 2 9 0 0,0-1 0 0 0,14-3 1 0 0,-14 2-6 0 0,0 0-1 0 0,13 0 1 0 0,-7 2-17 0 0,10 0 0 0 0,-17 0 36 0 0,0 0 0 0 0,0 0 0 0 0,16-3 0 0 0,12-1 108 0 0,63 1 43 0 0,-77 0-158 0 0,-19 3-24 0 0,1-1 0 0 0,-1 1 0 0 0,1-1 0 0 0,8 2-1 0 0,45 2-4 0 0,-5 0 0 0 0,-14 2 0 0 0,6-1 64 0 0,-40-3-64 0 0,-1 0 0 0 0,1-1 0 0 0,0 0 0 0 0,0 0 0 0 0,-1 0 0 0 0,1 0 0 0 0,6-2 0 0 0,-3 1 5 0 0,0 0 0 0 0,0 1-1 0 0,0 0 1 0 0,11 1 0 0 0,18-1 25 0 0,-12-3-19 0 0,36-1-1 0 0,230 4 890 0 0,-267 4-1067 0 0,-11-4 167 0 0,10 1 0 0 0,-15 0 0 0 0,-1-1 0 0 0,1 0 0 0 0,12-1 0 0 0,-15 0 0 0 0,0 1 0 0 0,0 0 0 0 0,0 0 0 0 0,9 2 0 0 0,5-1 0 0 0,15 4 274 0 0,68-5-512 0 0,-80-3 316 0 0,-18 3-60 0 0,-1-1 1 0 0,1 1-1 0 0,-1-1 1 0 0,1 1-1 0 0,-1 0 1 0 0,1 0-1 0 0,5 1 1 0 0,2 1 121 0 0,-1-1 1 0 0,16 0 0 0 0,12 2 42 0 0,-10-3-79 0 0,-25 0-51 0 0,3-2-14 0 0,-6 1-31 0 0,0 1 1 0 0,0 0-1 0 0,1 0 1 0 0,-1 0-1 0 0,0 0 1 0 0,0 0-1 0 0,0 0 1 0 0,0 0-1 0 0,1 0 1 0 0,-1 0-1 0 0,0 0 1 0 0,0-1 0 0 0,0 1-1 0 0,0 0 1 0 0,0 0-1 0 0,0 0 1 0 0,1 0-1 0 0,-1 0 1 0 0,0-1-1 0 0,0 1 1 0 0,0 0-1 0 0,0 0 1 0 0,0 0-1 0 0,0 0 1 0 0,0-1-1 0 0,0 1 1 0 0,1-1-1644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 3336 0 0,'0'-1'13'0'0,"0"0"-1"0"0,0 0 1 0 0,0 1 0 0 0,0-1 0 0 0,1 0-1 0 0,-1 0 1 0 0,0 0 0 0 0,1 0 0 0 0,-1 0-1 0 0,1 1 1 0 0,-1-1 0 0 0,1 0 0 0 0,-1 0-1 0 0,1 1 1 0 0,0-1 0 0 0,-1 0 0 0 0,1 1-1 0 0,0-1 1 0 0,0 0 0 0 0,-1 1 0 0 0,1-1-1 0 0,0 1 1 0 0,0-1 0 0 0,0 1 0 0 0,6-4 85 0 0,-5 1 1973 0 0,6-4 5766 0 0,-6 8-5019 0 0,-1 6-2715 0 0,4 17 394 0 0,-2 55 818 0 0,-3-72-1204 0 0,1-1 1 0 0,0 1-1 0 0,1 0 1 0 0,2 10-1 0 0,-2-11-23 0 0,0 0 0 0 0,0 1 0 0 0,-1-1 0 0 0,1 11 0 0 0,-2-2 29 0 0,4 19-1 0 0,-1-20 72 0 0,-1 17-1 0 0,0 12 547 0 0,-1-27-628 0 0,-2 29 1 0 0,1-31-29 0 0,0 17 0 0 0,1-5 59 0 0,-1-21-115 0 0,1 1-1 0 0,0-1 1 0 0,1 7-1 0 0,0-6-4 0 0,-1 0 1 0 0,0-1-1 0 0,0 9 0 0 0,0 8 319 0 0,0 0-1 0 0,9 36 1 0 0,-6-24 766 0 0,-2-19-1082 0 0,0 3-24 0 0,0-11-5 0 0,-1 0-1 0 0,0 0 1 0 0,0 0-1 0 0,0 0 0 0 0,-2 11 1 0 0,1-10 3 0 0,0-1 1 0 0,1 1-1 0 0,1 14 0 0 0,-1-19 41 0 0,0 1 0 0 0,-1 0 0 0 0,0-1 0 0 0,0 1 0 0 0,-1 6-1 0 0,1-6 24 0 0,0 1 0 0 0,0-1 0 0 0,1 8-1 0 0,5 35-249 0 0,-5-36 158 0 0,0 0 0 0 0,-2 16 0 0 0,1-7 24 0 0,-2-3 10 0 0,1-15 0 0 0,1 1 0 0 0,-1-1 0 0 0,1 0 0 0 0,0 0 0 0 0,0 1 0 0 0,0 4 0 0 0,2 4 0 0 0,0 19 0 0 0,-2-26 71 0 0,1 1 0 0 0,0-1 0 0 0,0 1 0 0 0,3 8 0 0 0,0 3 166 0 0,6 41 50 0 0,-9-51-286 0 0,4 19 21 0 0,-3-18-12 0 0,-1 0 1 0 0,1 0 0 0 0,-1 13-1 0 0,-1-20-11 0 0,0 20 34 0 0,3 19-1 0 0,-2-30 61 0 0,0 1 1 0 0,-1 13-1 0 0,0-19 8 0 0,0 0 0 0 0,0 0 0 0 0,0 0 1 0 0,1 0-1 0 0,0 4 0 0 0,9 46-876 0 0,-9-39 775 0 0,-1-14 0 0 0,-1 1 0 0 0,1 0 0 0 0,0-1 0 0 0,1 1 0 0 0,-1-1 0 0 0,0 1 0 0 0,0-1 0 0 0,1 1 0 0 0,-1-1 0 0 0,2 3 0 0 0,-1 0 4 0 0,0 0 0 0 0,0 0 0 0 0,0 0-1 0 0,-1 0 1 0 0,1 0 0 0 0,-1 0 0 0 0,0 0-1 0 0,0 0 1 0 0,-1 0 0 0 0,1 0 0 0 0,-2 6-1 0 0,-1 16 32 0 0,3-7-49 0 0,-2 76 596 0 0,2-64-577 0 0,0-25-94 0 0,0-1 0 0 0,0 1 1 0 0,0 0-1 0 0,-1 0 0 0 0,0-1 1 0 0,-2 12-1 0 0,2-13 90 0 0,0 0 0 0 0,1 0-1 0 0,-1 0 1 0 0,1 0 0 0 0,0 1-1 0 0,0-1 1 0 0,1 6 0 0 0,1 10 71 0 0,-2-6-26 0 0,1 1 0 0 0,1-1 0 0 0,0 1 0 0 0,1-1 0 0 0,0 0 0 0 0,10 25 0 0 0,-10-34-43 0 0,-2-3 1 0 0,0-1 1 0 0,-1 1-1 0 0,1-1 1 0 0,-1 1-1 0 0,1-1 0 0 0,-1 1 1 0 0,1 0-1 0 0,-1-1 0 0 0,0 1 1 0 0,0 0-1 0 0,0-1 1 0 0,0 1-1 0 0,0 1 0 0 0,0 12 58 0 0,1-11-37 0 0,-1 1 0 0 0,1-1 0 0 0,-1 0 0 0 0,-1 0 0 0 0,1 1 0 0 0,-1-1 0 0 0,1 0 0 0 0,-1 0 0 0 0,-2 6 0 0 0,-4 3-977 0 0,0-1 0 0 0,-9 13 0 0 0,5-13-7239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18 181 0 0 0,'-6'2'229'0'0,"5"-1"871"0"0,-9-1 10735 0 0,42-1-10211 0 0,-12 0-558 0 0,29 2-1 0 0,-36 0-931 0 0,0-1 0 0 0,15-2 0 0 0,-14 1 302 0 0,26 1 0 0 0,-16 1 203 0 0,26-1 1 0 0,-8-1-323 0 0,-17-2-198 0 0,-20 2-96 0 0,1 1 0 0 0,0-1 0 0 0,0 1 0 0 0,7 1 0 0 0,5 1 77 0 0,1-1 0 0 0,-1 0 0 0 0,1-2-1 0 0,22-2 1 0 0,-21 1 46 0 0,0 1 1 0 0,22 2-1 0 0,-3 0 10 0 0,0 0-111 0 0,42-3 131 0 0,-62-1-130 0 0,-13 2-25 0 0,-1 0-1 0 0,11-1 0 0 0,9 1-7 0 0,-15 0-14 0 0,17 1-1 0 0,-12 0 287 0 0,0-1 1 0 0,0 0-1 0 0,22-5 0 0 0,-19 3 169 0 0,33-2-1 0 0,42-1-437 0 0,-22 1-16 0 0,-60 5 0 0 0,19-4 0 0 0,-10 1 0 0 0,-15 3 0 0 0,0 0 0 0 0,0 0 0 0 0,8 2 0 0 0,-8-1 0 0 0,0-1 0 0 0,0 1 0 0 0,9-2 0 0 0,-4 0 0 0 0,1 0 0 0 0,-1 1 0 0 0,1 0 0 0 0,14 2 0 0 0,-20-1-5 0 0,-1-1 0 0 0,0 0 0 0 0,0 0 0 0 0,0-1 0 0 0,5 0-1 0 0,-5 0-8 0 0,0 1 0 0 0,0-1 0 0 0,0 1 0 0 0,0 0-1 0 0,5 0 1 0 0,2 2-23 0 0,1-2-1 0 0,0 1 1 0 0,-1-2-1 0 0,18-2 1 0 0,-26 3 36 0 0,66-2 241 0 0,-48 1-204 0 0,-14 1-29 0 0,0 0 1 0 0,0-1-1 0 0,-1 0 0 0 0,14-4 0 0 0,-6 2-7 0 0,1 0 0 0 0,20 0 0 0 0,-21 2 0 0 0,71 0 0 0 0,-47 1 0 0 0,33 3 0 0 0,-42-3 0 0 0,-10 1 0 0 0,-11-1 0 0 0,0 0 0 0 0,0 0 0 0 0,-1 0 0 0 0,1-1 0 0 0,9-2 0 0 0,-10 1 0 0 0,-1 1 0 0 0,1 0 0 0 0,-1 0 0 0 0,1 1 0 0 0,0-1 0 0 0,-1 1 0 0 0,14 2 0 0 0,-13-1 0 0 0,-1 0 0 0 0,1-1 0 0 0,12-1 0 0 0,3 0 0 0 0,62-5 0 0 0,-52 1 0 0 0,-21 4 0 0 0,-1 0 0 0 0,19-4 0 0 0,-19 3 0 0 0,1 0 0 0 0,17-1 0 0 0,10-1 0 0 0,41 1 0 0 0,-4-5 164 0 0,-64 7 50 0 0,16-2 0 0 0,-15 1-449 0 0,17 0 0 0 0,40-1 664 0 0,-3-1-298 0 0,46-3 619 0 0,-103 7-662 0 0,0-1 1 0 0,16-4-1 0 0,-16 3-178 0 0,0 1 0 0 0,17-2 0 0 0,12 2 517 0 0,-18 0-677 0 0,31 3 0 0 0,-10-1 209 0 0,-27-1 197 0 0,20 3 1 0 0,-27-2-114 0 0,0-1 0 0 0,1 0 0 0 0,-1 0 0 0 0,13-2 0 0 0,11-1-362 0 0,36-2 372 0 0,-64 5-29 0 0,51-5 321 0 0,-24 1-315 0 0,0 1-1 0 0,37 2 0 0 0,-44 0-28 0 0,-17 0-7 0 0,1 1 0 0 0,0 0 0 0 0,9 1 1 0 0,-11 0-59 0 0,0-1 1 0 0,0 0 0 0 0,8-2 0 0 0,9 1 56 0 0,-12 0 103 0 0,1 0 1 0 0,17-4 0 0 0,-17 4-109 0 0,15-2-937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3680 0 0,'0'0'5476'0'0,"1"0"-4619"0"0,40-4 2162 0 0,73 1 333 0 0,-97 2-2828 0 0,0 1-59 0 0,-1 1-1 0 0,20 2 1 0 0,-17-1-64 0 0,-1 0 0 0 0,25-1 0 0 0,15 1 281 0 0,-26-1-399 0 0,-6-2-779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6448 0 0,'0'0'297'0'0,"2"0"-9"0"0,-1 1-239 0 0,3-1-30 0 0,7-5 153 0 0,-9 5 3 0 0,-1-1 0 0 0,0 1 0 0 0,1 0 0 0 0,-1 0 0 0 0,1-1 0 0 0,-1 1 0 0 0,1 0 0 0 0,-1 0 0 0 0,1 0 0 0 0,0 0 1 0 0,1 1-1 0 0,2 0 236 0 0,4-1 268 0 0,-1 1-1 0 0,11 2 1 0 0,4 1 76 0 0,-5-1 47 0 0,22 6 0 0 0,2 1 188 0 0,-30-8-826 0 0,1 0 0 0 0,19-1 0 0 0,30 2-570 0 0,-52-3-3274 0 0,1 0-1296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5 920 0 0,'2'-1'67'0'0,"6"-3"11234"0"0,-10 6-11150 0 0,0-1 1 0 0,0 0 0 0 0,0 1 0 0 0,1 0 0 0 0,-1-1-1 0 0,1 1 1 0 0,-1 0 0 0 0,1 0 0 0 0,0 0-1 0 0,-1 0 1 0 0,1 0 0 0 0,0 0 0 0 0,0 0 0 0 0,1 0-1 0 0,-2 3 1 0 0,0 0 86 0 0,1 1-1 0 0,0-1 1 0 0,0 1-1 0 0,0 11 1 0 0,1-12-72 0 0,0-3-109 0 0,0 0-1 0 0,0 0 1 0 0,0 0-1 0 0,0 0 0 0 0,-1 0 1 0 0,1-1-1 0 0,0 1 1 0 0,-1 0-1 0 0,0 0 1 0 0,1-1-1 0 0,-2 4 0 0 0,1-2 11 0 0,0 0 0 0 0,1 0 0 0 0,0 0 0 0 0,-1 0 0 0 0,1 1 0 0 0,0-1 0 0 0,0 0 0 0 0,2 6 0 0 0,-1 7 290 0 0,0-4 282 0 0,4 23-1 0 0,-3-19-464 0 0,9 39 597 0 0,-6 34 699 0 0,0-16-1223 0 0,-5-54 200 0 0,4 25-1 0 0,-2-21-49 0 0,-2-16-277 0 0,1-1 0 0 0,-1 0 0 0 0,1 0-1 0 0,3 9 1 0 0,3 7-76 0 0,-1 1 0 0 0,-2 0-1 0 0,3 29 1 0 0,-6-40 9 0 0,-1-8-66 0 0,0 1 0 0 0,1-1 1 0 0,0 0-1 0 0,1 7 0 0 0,0-3 9 0 0,0 0 1 0 0,-1 1-1 0 0,0-1 0 0 0,-1 1 0 0 0,0-1 0 0 0,0 1 0 0 0,-1-1 0 0 0,0 0 0 0 0,-2 10 1 0 0,3-17 21 0 0,0 1 1 0 0,0-1-1 0 0,0 1 1 0 0,0 0-1 0 0,0-1 1 0 0,0 1-1 0 0,0-1 1 0 0,1 1 0 0 0,-1-1-1 0 0,1 1 1 0 0,0 1-1 0 0,2 10 96 0 0,10 60-536 0 0,-12-62 422 0 0,2-1 0 0 0,-1 0 0 0 0,1 0 0 0 0,5 9 0 0 0,-3-7 0 0 0,-1 0 0 0 0,5 23 0 0 0,-1 27 698 0 0,-7-51-572 0 0,0-1 1 0 0,-2 19-1 0 0,0-1-87 0 0,1-21-13 0 0,-1 0 1 0 0,-3 11-1 0 0,3-11-8 0 0,0 0-1 0 0,-1 11 1 0 0,-2 17 42 0 0,0-4-56 0 0,6 13-4 0 0,-1-26 22 0 0,-1 1 1 0 0,-2 23-1 0 0,0-27 16 0 0,2 21 0 0 0,0-22-11 0 0,-3 28 1 0 0,-3 12 100 0 0,5-47-145 0 0,0 11-382 0 0,1-17-935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2304 0 0,'20'-5'200'0'0,"-13"5"1097"0"0,0-1-1 0 0,0 0 1 0 0,11-4-1 0 0,13-1 2131 0 0,15 0-349 0 0,-17 1-1499 0 0,41 0 0 0 0,-3 2-469 0 0,12-1-411 0 0,3 0-184 0 0,16 0 574 0 0,-69 3-845 0 0,-19 0-137 0 0,0 1 0 0 0,0 0 1 0 0,15 2-1 0 0,-1 2-102 0 0,0-2-1 0 0,0 0 1 0 0,0-2-1 0 0,44-4 1 0 0,2-1 277 0 0,-19 3-113 0 0,219-9 485 0 0,-242 11-561 0 0,38-1 118 0 0,151-20 437 0 0,-116 17-648 0 0,80 0 128 0 0,-113 5-64 0 0,114 2-200 0 0,-142-2 136 0 0,28-2 0 0 0,-8-2 115 0 0,143-5 642 0 0,-102 4-757 0 0,-94 4 0 0 0,93 3 0 0 0,-83-1 0 0 0,29-2 0 0 0,-18-1 0 0 0,27-3 0 0 0,-32 2 34 0 0,28-4 0 0 0,-3 0 16 0 0,0 1 35 0 0,-25 1-78 0 0,27 1-1 0 0,24-3 58 0 0,2 1-136 0 0,-32 1 145 0 0,3 0-66 0 0,40-2-221 0 0,-36 2-505 0 0,-28 1 1376 0 0,11-1 239 0 0,-10 0-1210 0 0,29 1 0 0 0,-3-2 314 0 0,-45 6 0 0 0,0-1 0 0 0,-1 0 0 0 0,1-1 0 0 0,8-1 0 0 0,-3 1 0 0 0,26 2 117 0 0,-15 0-51 0 0,28-2-1 0 0,-42 0-123 0 0,1 0-1 0 0,0 1 0 0 0,13 0 1 0 0,-1 1 415 0 0,57 2-704 0 0,-73-3 347 0 0,-1 0 0 0 0,1 0 0 0 0,-1 1 0 0 0,1-1 0 0 0,-1 1 0 0 0,5 0 0 0 0,-7 0 0 0 0,0-1 0 0 0,-1 0 0 0 0,1 0 0 0 0,0 1 0 0 0,0-1 0 0 0,0 0 0 0 0,0 0 0 0 0,0 0 0 0 0,0 0 0 0 0,0 0 0 0 0,1-1 0 0 0,3-1 0 0 0,-1 1 0 0 0,13 0 0 0 0,15 1 0 0 0,-19 0 0 0 0,0 0 0 0 0,0 0 11 0 0,2-2 32 0 0,23-3 21 0 0,-8 2 16 0 0,-1 0-96 0 0,-27 2-74 0 0,-1 1-160 0 0,4-5-64 0 0,6-2-6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2304 0 0,'0'0'12792'0'0,"0"1"-12419"0"0,0 0-372 0 0,0 1 115 0 0,0 1-1 0 0,0 0 0 0 0,-1 0 0 0 0,1 0 0 0 0,-1 0 0 0 0,1 0 0 0 0,-3 4 1 0 0,-5 26 531 0 0,6-25-587 0 0,0 1-1 0 0,0 0 0 0 0,1 0 1 0 0,0 17-1 0 0,-2 12 331 0 0,3-32-243 0 0,-1 0 0 0 0,1 0 0 0 0,1-1 0 0 0,1 8 0 0 0,0 12 286 0 0,-2-14-294 0 0,1 0-1 0 0,4 19 0 0 0,2 8 238 0 0,-6-26-56 0 0,5 17 0 0 0,-4-23-255 0 0,-1 1 1 0 0,1-1 0 0 0,-1 0 0 0 0,-1 1 0 0 0,1-1 0 0 0,-1 1 0 0 0,0-1 0 0 0,-1 1-1 0 0,-1 8 1 0 0,-4 26 107 0 0,4-30-122 0 0,1 0 0 0 0,-7 20 0 0 0,7-27-22 0 0,1-1 1 0 0,-1 1 0 0 0,0-1-1 0 0,1 7 1 0 0,0-7-165 0 0,-1 0 0 0 0,1-1 1 0 0,0 1-1 0 0,-1 0 0 0 0,-1 3 1 0 0,2-5-825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1 456 0 0,'-1'0'-36'0'0,"0"0"50"0"0,1 0 0 0 0,0 0 0 0 0,-1 0 0 0 0,1 0 0 0 0,-1 0-1 0 0,1 0 1 0 0,-1 0 0 0 0,1 0 0 0 0,0 0 0 0 0,-1 0 0 0 0,1 0 0 0 0,-1 0 0 0 0,1 0 0 0 0,0 0-1 0 0,-1 1 1 0 0,1-1 0 0 0,-1 0 0 0 0,1 0 0 0 0,0 0 0 0 0,-3 2 3635 0 0,50 0 3761 0 0,-2-1-5550 0 0,-19-2-1217 0 0,10 0 187 0 0,105 4 2142 0 0,-109-4-2488 0 0,-3 4-250 0 0,2 1 43 0 0,-29-4-332 0 0,0 0-1 0 0,0 0 0 0 0,1 0 1 0 0,-1-1-1 0 0,0 1 1 0 0,0-1-1 0 0,0 1 1 0 0,0-1-1 0 0,0 0 1 0 0,3-1-1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6448 0 0,'0'0'297'0'0,"0"0"-9"0"0,0 0-79 0 0,1 0 367 0 0,6-2 214 0 0,-1 1-177 0 0,-1-1 0 0 0,0 1 1 0 0,5 0-614 0 0,-8 1-48 0 0,-2 0 1 0 0,2 0 0 0 0,-1-1 0 0 0,0 1 0 0 0,0 0-1 0 0,0-1 1 0 0,0 1 0 0 0,0 0 0 0 0,0-1 0 0 0,0 1 47 0 0,7-4-2742 0 0,1 3-372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8144 0 0,'0'0'617'0'0,"2"-6"8184"0"0,1 11-8616 0 0,1 0 0 0 0,-1 1 1 0 0,0-1-1 0 0,0 1 0 0 0,-1-1 0 0 0,0 1 0 0 0,0 0 1 0 0,3 11-1 0 0,-5-14-131 0 0,1-1-1 0 0,-1 0 1 0 0,1 1 0 0 0,0-1 0 0 0,0 0 0 0 0,1 3-1 0 0,5 10 205 0 0,22 83 998 0 0,-26-87-1200 0 0,0 1 0 0 0,-1-1 0 0 0,0 0 0 0 0,-1 1 0 0 0,0 12 0 0 0,1 0-56 0 0,-1-19 0 0 0,0 0 0 0 0,-1 0 0 0 0,0 1 0 0 0,-1 8 0 0 0,-2 21 728 0 0,0 48 0 0 0,-2-17-536 0 0,10-4 56 0 0,-5-55-221 0 0,1-1-1 0 0,0 0 0 0 0,0 0 0 0 0,2 7 0 0 0,4 15 3 0 0,-4 42-29 0 0,0 1 0 0 0,-2-52 443 0 0,-1 29 0 0 0,0-32-97 0 0,0 1-1 0 0,3 26 1 0 0,2 0-802 0 0,-4-39 578 0 0,-1 0 1 0 0,1 0-1 0 0,-1 9 0 0 0,1 8-118 0 0,0-15-38 0 0,-1 0 0 0 0,0 13 1 0 0,-1-15 36 0 0,1 1 0 0 0,0 0 1 0 0,0 0-1 0 0,0-1 1 0 0,1 1-1 0 0,-1 0 1 0 0,1-1-1 0 0,3 9 1 0 0,-3-8-23 0 0,1-1 1 0 0,-1 1 0 0 0,0 7 0 0 0,2 5 71 0 0,4 46 83 0 0,-1-19-59 0 0,1-5 11 0 0,-7-38-83 0 0,0 0-1 0 0,1 0 1 0 0,-1 0 0 0 0,0 0-1 0 0,0 0 1 0 0,1 0 0 0 0,-1 0-1 0 0,0 1 1 0 0,0-1 0 0 0,0 0-1 0 0,-1 2 1 0 0,1 1 3 0 0,4 19 41 0 0,-2 0 0 0 0,0 1 0 0 0,-3 25 0 0 0,1-9 8 0 0,0-21-3 0 0,0 9 20 0 0,0 138 174 0 0,-3-111-248 0 0,3-50 11 0 0,-1 1-1 0 0,0-1 0 0 0,-2 7 1 0 0,2-6 10 0 0,0-1 0 0 0,0 1 0 0 0,0 8 0 0 0,1 7-22 0 0,0-1 39 0 0,-3 31-1 0 0,2-40-37 0 0,0-1 0 0 0,1 1 0 0 0,0-1 0 0 0,2 13 0 0 0,0-14 0 0 0,1 4 1 0 0,1-9 1 0 0,0-3-15 0 0,-1 0-275 0 0,-1 0 1 0 0,0 0 0 0 0,1-1 0 0 0,-1 1 0 0 0,1-1 0 0 0,-1 0 0 0 0,1 0 0 0 0,3 0 0 0 0,-6 0 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1376 0 0,'0'0'12724'0'0,"0"2"-12264"0"0,-2 6-251 0 0,1 1 1 0 0,0-1 0 0 0,1 1 0 0 0,0 14-1 0 0,1-1 950 0 0,0-1 24 0 0,7 36 0 0 0,-5-39-1069 0 0,-3-14-82 0 0,0 0-1 0 0,0 0 0 0 0,0 0 0 0 0,0 0 0 0 0,-2 6 0 0 0,0 11 229 0 0,6 53 820 0 0,-4-72-1059 0 0,0-1-17 0 0,-1-1 1 0 0,1 1 0 0 0,0 0 0 0 0,0-1-1 0 0,0 1 1 0 0,0 0 0 0 0,0-1-1 0 0,1 1 1 0 0,-1 0 0 0 0,0-1 0 0 0,0 1-1 0 0,0 0 1 0 0,0-1 0 0 0,1 1 0 0 0,-1-1-1 0 0,0 1 1 0 0,1 0 0 0 0,-1-1-1 0 0,0 1 1 0 0,1-1 0 0 0,-1 1 0 0 0,1 0-1 0 0,0 0 340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2760 0 0,'0'0'17959'0'0,"0"2"-17825"0"0,0 5-1496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116 316 1376 0 0,'0'0'65'0'0,"0"-5"6242"0"0,-1 4-6146 0 0,1 0 0 0 0,0 0 0 0 0,-1 0 0 0 0,1 0 0 0 0,-1 0 0 0 0,1 1 0 0 0,-1-1 0 0 0,1 0 0 0 0,-1 0 0 0 0,0 0 1 0 0,1 1-1 0 0,-1-1 0 0 0,0 0 0 0 0,0 1 0 0 0,1-1 0 0 0,-1 1 0 0 0,0-1 0 0 0,0 1 0 0 0,0-1 0 0 0,0 1 0 0 0,0 0 0 0 0,1-1 0 0 0,-1 1 0 0 0,0 0 1 0 0,-2-1-1 0 0,2 1 1540 0 0,-1 0-1297 0 0,0 1-309 0 0,-1-1-1 0 0,1 0 1 0 0,0 1 0 0 0,0 0 0 0 0,0-1-1 0 0,-1 1 1 0 0,1 0 0 0 0,0 0 0 0 0,0 0-1 0 0,0 0 1 0 0,1 0 0 0 0,-1 1 0 0 0,-3 1 0 0 0,-1 4 140 0 0,0 0 1 0 0,0 0 0 0 0,0 0 0 0 0,0 1 0 0 0,1-1-1 0 0,1 1 1 0 0,-6 12 0 0 0,8-15-142 0 0,0 0-1 0 0,0 1 1 0 0,0 0-1 0 0,1-1 1 0 0,0 1-1 0 0,0 0 1 0 0,0 0-1 0 0,1-1 1 0 0,0 1-1 0 0,0 0 1 0 0,1 0-1 0 0,-1 0 1 0 0,1-1-1 0 0,0 1 1 0 0,1 0-1 0 0,-1-1 1 0 0,1 1 0 0 0,1-1-1 0 0,-1 1 1 0 0,6 8-1 0 0,-7-13-99 0 0,0 0 0 0 0,0 0 0 0 0,0 0 0 0 0,0 0 1 0 0,0 0-1 0 0,0 0 0 0 0,0 0 0 0 0,1-1 0 0 0,-1 1 0 0 0,0-1 0 0 0,1 1 0 0 0,-1-1 0 0 0,2 1 0 0 0,-1 0 84 0 0,7-1 64 0 0,10 0-119 0 0,-19 0-6 0 0,1-1-1 0 0,-1 1 1 0 0,0 0 0 0 0,0 0 0 0 0,1 0-1 0 0,-1 0 1 0 0,0 0 0 0 0,1-1-1 0 0,-1 1 1 0 0,0 0 0 0 0,0 0-1 0 0,1-1 1 0 0,-1 1 0 0 0,0 0-1 0 0,0 0 1 0 0,1-1 0 0 0,-1 1 0 0 0,0 0-1 0 0,0 0 1 0 0,0-1 0 0 0,0 1-1 0 0,1-1 1 0 0,0 0 88 0 0,3-5 44 0 0,0 0-1 0 0,1 1 0 0 0,0 0 0 0 0,7-5 0 0 0,-7 6-61 0 0,-1 0-1 0 0,0 0 0 0 0,0 0 0 0 0,0 0 1 0 0,0 0-1 0 0,-1-1 0 0 0,1 0 1 0 0,-1 0-1 0 0,3-6 0 0 0,7-11-86 0 0,-10 17 0 0 0,1 0 0 0 0,-1 0 0 0 0,-1 0 0 0 0,4-7 0 0 0,6-16-34 0 0,-8 19 11 0 0,5-17 0 0 0,-5 13 36 0 0,-1 7 0 0 0,-1 0 0 0 0,-1-1-1 0 0,2-10 1 0 0,0-109-13 0 0,-3 85 0 0 0,-1 27-18 0 0,0 1-1 0 0,-1-1 0 0 0,-6-23 1 0 0,7 29-25 0 0,-3 2 32 0 0,1 2-2 0 0,-6 12-66 0 0,8-4 69 0 0,-1 0 0 0 0,1 1 0 0 0,0-1 0 0 0,0 0 0 0 0,1 1-1 0 0,-1-1 1 0 0,1 1 0 0 0,0-1 0 0 0,0 1 0 0 0,0-1 0 0 0,1 1 0 0 0,1 5-1 0 0,1 26 11 0 0,-3-25 0 0 0,1 0 0 0 0,3 18 0 0 0,13 64 384 0 0,-11-64-367 0 0,-4-15 1 0 0,6 19 1 0 0,-4-21 200 0 0,-1 1 0 0 0,-1-1 0 0 0,2 18 0 0 0,-3-21-171 0 0,0 0 0 0 0,-2-1 0 0 0,1 1 0 0 0,-1 0 0 0 0,0-1 0 0 0,-2 9 0 0 0,0-5 191 0 0,-1 18 0 0 0,-1 1 25 0 0,5-30-344 0 0,0 0 0 0 0,0-1 0 0 0,0 1 0 0 0,0 0 0 0 0,-1-1 0 0 0,1 1 0 0 0,1 0 0 0 0,-1-1 0 0 0,0 1 0 0 0,0 0 0 0 0,0-1 0 0 0,1 2 0 0 0,-1-2-166 0 0,0 1 0 0 0,0-1 0 0 0,0 0 0 0 0,1 0 0 0 0,-1 0 0 0 0,0 1 0 0 0,1-1 0 0 0,-1 0 0 0 0,0 0 0 0 0,0 0 0 0 0,1 0 0 0 0,-1 0 0 0 0,0 0 0 0 0,1 0 0 0 0,-1 0-1 0 0,0 0 1 0 0,1 0 0 0 0,-1 0 0 0 0,0 0 0 0 0,0 0 0 0 0,1 0 0 0 0,8 0-7060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1 456 0 0,'0'0'11969'0'0,"1"1"-11306"0"0,2 4-356 0 0,0 1 0 0 0,-1-1 0 0 0,0 1 0 0 0,0 0 0 0 0,0-1 0 0 0,1 13 0 0 0,-1-3 397 0 0,0 25 1 0 0,-2-16-422 0 0,-4 88 805 0 0,2-94-1278 0 0,2 31 0 0 0,1-7 1280 0 0,-1-41-578 0 0,1-2-372 0 0,0-3-52 0 0,1 1 0 0 0,-1-1-1 0 0,1 0 1 0 0,-1 0 0 0 0,0 1-1 0 0,-1-1 1 0 0,1-4 0 0 0,0 3 25 0 0,0-1 1 0 0,0 1 0 0 0,3-7-1 0 0,-3 8-64 0 0,0-1 1 0 0,0 1-1 0 0,0-1 0 0 0,0-6 0 0 0,0 7 12 0 0,-1 0 0 0 0,1 1 0 0 0,-1-1 0 0 0,1 0-1 0 0,0 0 1 0 0,3-6 0 0 0,-2 6-32 0 0,3-6 12 0 0,1 0-1 0 0,0 0 1 0 0,0 1 0 0 0,9-10-1 0 0,-1-4-40 0 0,-9 18 0 0 0,-4 4 0 0 0,1-1 0 0 0,-1 0 0 0 0,1 0 0 0 0,-1 0 0 0 0,0 0 0 0 0,2-2 0 0 0,-1 0-29 0 0,0 1 0 0 0,0 0-1 0 0,1 0 1 0 0,-1 0-1 0 0,1 0 1 0 0,4-3 0 0 0,-1 1 13 0 0,-5 3 196 0 0,1 3-175 0 0,-1-1 0 0 0,0 1 0 0 0,1-1 1 0 0,-1 1-1 0 0,0-1 0 0 0,0 1 0 0 0,0 0 0 0 0,0 0 0 0 0,0-1 0 0 0,1 1 1 0 0,0 2-1 0 0,11 10 14 0 0,-9-7-19 0 0,-1 0 0 0 0,1 0 0 0 0,-1 1 0 0 0,3 9 0 0 0,-5-14 0 0 0,0 1 0 0 0,-1-1 0 0 0,0 1 0 0 0,1-1 0 0 0,-1 5 0 0 0,0-4 0 0 0,0 0 0 0 0,0 0 0 0 0,0 0 0 0 0,1 1 0 0 0,0 2 0 0 0,4 11 0 0 0,1-1 0 0 0,1 0 0 0 0,8 15 0 0 0,-10-18 0 0 0,-4-11 0 0 0,0 1 0 0 0,0-1 0 0 0,0 0 0 0 0,0 0 0 0 0,3 4 0 0 0,-2-3 13 0 0,-1-3-20 0 0,0 1 1 0 0,0 0 0 0 0,-1 0 0 0 0,1-1 0 0 0,0 1 0 0 0,-1 0 0 0 0,1 0 0 0 0,-1 0 0 0 0,1 0-1 0 0,-1 0 1 0 0,1 0 0 0 0,-1 0 0 0 0,0 2 0 0 0,1-2-378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198 49 1376 0 0,'-1'-4'1100'0'0,"0"0"-500"0"0,-1 1-1 0 0,0 0 1 0 0,0-1-1 0 0,-1 1 1 0 0,1 0 0 0 0,-1 0-1 0 0,1 1 1 0 0,-1-1 0 0 0,0 0-1 0 0,0 1 1 0 0,0 0-1 0 0,0 0 1 0 0,-1 0 0 0 0,-3-2-1 0 0,5 3-420 0 0,0 1-1 0 0,0 0 1 0 0,0-1-1 0 0,0 1 1 0 0,0 0-1 0 0,0 0 1 0 0,0 1-1 0 0,0-1 1 0 0,0 0-1 0 0,0 0 1 0 0,0 1-1 0 0,0 0 1 0 0,1-1-1 0 0,-1 1 1 0 0,0 0-1 0 0,-3 1 1 0 0,2 0 26 0 0,-3 1-78 0 0,0 1-1 0 0,0-1 1 0 0,1 2-1 0 0,-8 5 1 0 0,4-2 243 0 0,7-6-253 0 0,0 0 0 0 0,0 0 0 0 0,1 0-1 0 0,-1 0 1 0 0,1 0 0 0 0,-1 0 0 0 0,-1 4 0 0 0,-3 6 232 0 0,-3 2-215 0 0,1 1 0 0 0,1 0 1 0 0,-9 30-1 0 0,14-41-173 0 0,0 1 70 0 0,1 1 0 0 0,0-1 0 0 0,0 0 0 0 0,0 1 0 0 0,1-1 0 0 0,-1 1 0 0 0,1-1 0 0 0,0 1 0 0 0,1-1 0 0 0,0 1 0 0 0,-1-1 0 0 0,4 10 0 0 0,-3-14-17 0 0,-1 0 0 0 0,0 0 0 0 0,1 0 0 0 0,-1 0 0 0 0,0-1 0 0 0,1 1-1 0 0,-1 0 1 0 0,1 0 0 0 0,-1-1 0 0 0,1 1 0 0 0,0 0 0 0 0,-1-1 0 0 0,1 1 0 0 0,0 0 0 0 0,-1-1 0 0 0,1 1-1 0 0,0-1 1 0 0,0 1 0 0 0,1 0 0 0 0,-1-1 28 0 0,1 1 0 0 0,-1-1 0 0 0,1 0-1 0 0,0 0 1 0 0,-1 1 0 0 0,1-1 0 0 0,0 0 0 0 0,-1 0 0 0 0,1 0-1 0 0,1-1 1 0 0,5-1 142 0 0,0 0 0 0 0,-1 0 0 0 0,13-6 0 0 0,-15 6-165 0 0,0-1-19 0 0,0 0 0 0 0,0 0 0 0 0,-1 0 0 0 0,1-1 0 0 0,-1 1 0 0 0,0-1 0 0 0,5-6 0 0 0,8-7 0 0 0,-11 11 0 0 0,-1 1 0 0 0,8-12 0 0 0,4-4 0 0 0,-13 16 0 0 0,0 1 0 0 0,-1-1 0 0 0,0 0 0 0 0,1-1 0 0 0,-2 1 0 0 0,1-1 0 0 0,-1 1 0 0 0,1-1 0 0 0,-2 0 0 0 0,3-7 0 0 0,-4 9 0 0 0,-3 5 0 0 0,-2 6 0 0 0,5-7 0 0 0,-2 3 0 0 0,0 0 0 0 0,0 0 0 0 0,1 0 0 0 0,0 1 0 0 0,-1-1 0 0 0,1 0 0 0 0,-1 4 0 0 0,-1 6 0 0 0,1-7 0 0 0,1 0 0 0 0,-1 0 0 0 0,1 1 0 0 0,0 7 0 0 0,1-12 0 0 0,0 0 0 0 0,0 1 0 0 0,0-1 0 0 0,1 0 0 0 0,-1 0 0 0 0,1 1 0 0 0,0-1 0 0 0,0 0 0 0 0,-1 0 0 0 0,1 0 0 0 0,1 0 0 0 0,-1 0 0 0 0,0 0 0 0 0,0 0 0 0 0,4 3 0 0 0,-3-2 0 0 0,-1-2 0 0 0,0 0 0 0 0,0 0 0 0 0,0 0 0 0 0,0 0 0 0 0,0 0 0 0 0,0 0 0 0 0,0 0 0 0 0,0 0 0 0 0,0 0 0 0 0,0-1 0 0 0,0 1 0 0 0,1 0 0 0 0,-1-1 0 0 0,0 1 0 0 0,1-1 0 0 0,-1 0 0 0 0,0 1 0 0 0,1-1 0 0 0,-1 0 0 0 0,2 0 0 0 0,6 1 0 0 0,0-2 0 0 0,-1 1 0 0 0,1-1 0 0 0,-1-1 0 0 0,1 1 0 0 0,-1-1 0 0 0,0-1 0 0 0,15-6 0 0 0,40-23-1396 0 0,-42 20-207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7424 0 0,'0'0'9038'0'0,"0"2"-8405"0"0,1 2-442 0 0,-1 0 0 0 0,0 0 0 0 0,0 0 0 0 0,0 0 0 0 0,0 1 0 0 0,-1-1 0 0 0,0 0-1 0 0,0 0 1 0 0,-1 5 0 0 0,-4 16 223 0 0,3-7-403 0 0,-1 5 62 0 0,4-20-8 0 0,0 4 194 0 0,0-1 1 0 0,0 1-1 0 0,-1-1 0 0 0,-3 13 0 0 0,3-12-115 0 0,0-1-1 0 0,0 13 1 0 0,0-12-85 0 0,1 0 0 0 0,-3 13 0 0 0,1-15-68 0 0,1 0 0 0 0,0 0 0 0 0,0 0 0 0 0,1 0 0 0 0,0 0 0 0 0,0 9-1 0 0,0 8 13 0 0,1-23 14 0 0,-1 1-16 0 0,1 0 1 0 0,0 0-1 0 0,-1-1 1 0 0,1 1 0 0 0,0 0-1 0 0,-1 0 1 0 0,1-1-1 0 0,-1 1 1 0 0,1-1 0 0 0,-1 1-1 0 0,1 0 1 0 0,-1-1-1 0 0,1 1 1 0 0,-1-1 0 0 0,1 1-1 0 0,-1-1 1 0 0,1 1-1 0 0,-1-1 1 0 0,0 0 0 0 0,1 1-1 0 0,-1-1 1 0 0,0 0-1 0 0,7-8-1 0 0,-5 5 0 0 0,1 1 0 0 0,-1-1 0 0 0,0 0 0 0 0,0 0 0 0 0,2-6 0 0 0,3-13 0 0 0,-5 17 0 0 0,0 0 0 0 0,0 0 0 0 0,4-7 0 0 0,-4 10 0 0 0,-1 0 0 0 0,0 0 0 0 0,0 0 0 0 0,-1-1 0 0 0,1 1 0 0 0,0 0 0 0 0,-1 0 0 0 0,0-5 0 0 0,2-10 0 0 0,-1 8 19 0 0,-1 7 4 0 0,1 0 1 0 0,-1 1 0 0 0,0-1 0 0 0,1 0 0 0 0,1-3 0 0 0,2-3 81 0 0,1 0 0 0 0,0 1 1 0 0,12-16-1 0 0,0 1-441 0 0,-16 22 325 0 0,0 0-1 0 0,-1 0 1 0 0,1 0 0 0 0,0 0 0 0 0,0 1-1 0 0,0-1 1 0 0,-1 0 0 0 0,1 0-1 0 0,0 1 1 0 0,2-2 0 0 0,-2 2 7 0 0,0-1 1 0 0,0 1-1 0 0,0-1 1 0 0,0 0-1 0 0,-1 1 1 0 0,1-1-1 0 0,0 0 0 0 0,0 1 1 0 0,-1-1-1 0 0,1 0 1 0 0,0-1-1 0 0,6-6 60 0 0,-3 8 127 0 0,-3 0-28 0 0,0 0-47 0 0,1-1 1 0 0,-1 1 0 0 0,0 0-1 0 0,1 0 1 0 0,-1 0 0 0 0,0 0-1 0 0,1 0 1 0 0,-1 0 0 0 0,2 1-1 0 0,-3-1-112 0 0,0 0 0 0 0,1 0-1 0 0,-1 0 1 0 0,0 0 0 0 0,0 0 0 0 0,0 0-1 0 0,0 0 1 0 0,0 0 0 0 0,0 0-1 0 0,1 0 1 0 0,-1 0 0 0 0,0 0 0 0 0,0 0-1 0 0,0 0 1 0 0,0 1 0 0 0,0-1-1 0 0,0 0 1 0 0,0 0 0 0 0,0 0 0 0 0,0 0-1 0 0,1 0 1 0 0,-1 0 0 0 0,0 0 0 0 0,0 0-1 0 0,0 0 1 0 0,0 1 0 0 0,0-1-1 0 0,0 0 1 0 0,0 0 0 0 0,0 0 0 0 0,0 0-1 0 0,0 0 1 0 0,8 15 193 0 0,-6-13-162 0 0,-1 0 1 0 0,1 1-1 0 0,-1-1 0 0 0,0 0 1 0 0,0 1-1 0 0,0-1 1 0 0,0 1-1 0 0,0 0 0 0 0,-1-1 1 0 0,1 1-1 0 0,0 2 0 0 0,-1 12-202 0 0,2 18 0 0 0,-2-29 221 0 0,0 0 1 0 0,0 1 0 0 0,-1-1 0 0 0,0 0-1 0 0,0 1 1 0 0,-3 6 0 0 0,-3 20 88 0 0,7-29-193 0 0,0 1-1 0 0,0-1 1 0 0,1 7 0 0 0,1 15-147 0 0,-2-25 241 0 0,8-2 154 0 0,-5 0-183 0 0,-1 0 0 0 0,0 0 1 0 0,0 0-1 0 0,0 0 0 0 0,0-1 0 0 0,-1 1 0 0 0,1 0 0 0 0,0-1 0 0 0,0 0 0 0 0,-1 1 0 0 0,1-1 1 0 0,-1 0-1 0 0,2-2 0 0 0,1-3 27 0 0,-1 1 0 0 0,5-13 0 0 0,1-2-8 0 0,12-30-26 0 0,-18 43 0 0 0,18-32 0 0 0,-20 38 0 0 0,0 0 0 0 0,0 0 0 0 0,1 1 0 0 0,-1-1 0 0 0,0 0 0 0 0,3-1 0 0 0,6-10 0 0 0,-10 10 3 0 0,4-1-7 0 0,7-7-8 0 0,-11 11-52 0 0,1 1-4 0 0,1 4 62 0 0,-1-1-1 0 0,1 0 1 0 0,-1 1-1 0 0,0-1 1 0 0,0 1-1 0 0,0-1 1 0 0,-1 1 0 0 0,1 0-1 0 0,-1-1 1 0 0,-1 10-1 0 0,0 0 33 0 0,1 1-1 0 0,2 19 0 0 0,-1 5 43 0 0,0-35-60 0 0,-1 1-1 0 0,1 0 1 0 0,-1-1 0 0 0,1 1-1 0 0,1-1 1 0 0,-1 1 0 0 0,0-1-1 0 0,1 1 1 0 0,4 7-1 0 0,8 18-169 0 0,-14-30 77 0 0,0 0 0 0 0,1 1 1 0 0,-1-1-1 0 0,0 0 0 0 0,1 1 1 0 0,-1-1-1 0 0,0 0 0 0 0,1 1 0 0 0,-1-1 1 0 0,0 0-1 0 0,1 0 0 0 0,-1 1 1 0 0,0-1-1 0 0,1 0 0 0 0,-1 0 1 0 0,1 0-1 0 0,-1 0 0 0 0,1 0 1 0 0,-1 1-1 0 0,1-1 0 0 0,-1 0-90 0 0,2 0-1017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0 208 10336 0 0,'0'0'3809'0'0,"2"1"-2921"0"0,12 8 84 0 0,-13-9-587 0 0,1 1-40 0 0,-1 0-297 0 0,1 0 0 0 0,0-1 0 0 0,0 1 0 0 0,0-1 0 0 0,0 1 0 0 0,1-1 0 0 0,-1 0 0 0 0,0 1-1 0 0,0-1 1 0 0,0 0 0 0 0,0-1 0 0 0,0 1 0 0 0,0 0 0 0 0,0-1 0 0 0,0 1 0 0 0,0-1 0 0 0,0 1-1 0 0,0-1 1 0 0,0 0 0 0 0,0 0 0 0 0,3-2 0 0 0,3-2 303 0 0,0-1-1 0 0,-1 0 1 0 0,11-11-1 0 0,-1 2-126 0 0,-15 13-224 0 0,1-1 0 0 0,-1 1 0 0 0,1-1 0 0 0,-1 0 0 0 0,0 0 0 0 0,0 0 0 0 0,0 0 0 0 0,1-4 0 0 0,8-11 0 0 0,-9 17 0 0 0,-1-1 0 0 0,1 0 0 0 0,-1-1 0 0 0,0 1 0 0 0,0 0 0 0 0,0 0 0 0 0,0-1 0 0 0,0 1 0 0 0,0 0 0 0 0,-1-1 0 0 0,1-2 0 0 0,5-18 38 0 0,-5 19-15 0 0,0 1 0 0 0,0 0 0 0 0,0-1 0 0 0,-1 1 0 0 0,1 0 0 0 0,-1-1 0 0 0,0 1 0 0 0,0-1 0 0 0,0-5 0 0 0,-1 3 165 0 0,1 5-157 0 0,0 1-1 0 0,0-1 1 0 0,0 1-1 0 0,0-1 1 0 0,0 1 0 0 0,0-1-1 0 0,-1 1 1 0 0,1-1-1 0 0,0 1 1 0 0,0-1 0 0 0,0 1-1 0 0,0-1 1 0 0,-1 1-1 0 0,1-1 1 0 0,-1 0 0 0 0,0 0-1 0 0,0 1 0 0 0,0-1 0 0 0,-1 0 0 0 0,1 0 0 0 0,-1 0 0 0 0,1 1 0 0 0,-1-1 0 0 0,-1 0 0 0 0,-2-1-30 0 0,-4-1 0 0 0,7 3 0 0 0,0 1 0 0 0,0-1 0 0 0,0 0 0 0 0,0 1 0 0 0,0-1 0 0 0,0 1 0 0 0,-3 2 0 0 0,0-1 53 0 0,0 0-1 0 0,1 1 1 0 0,-1 0-1 0 0,1 0 1 0 0,0 0-1 0 0,0 0 1 0 0,0 1-1 0 0,0 0 1 0 0,0 0-1 0 0,-3 5 1 0 0,-4 3 153 0 0,-2 5-247 0 0,9-9 51 0 0,0 0-1 0 0,0 0 1 0 0,1 1-1 0 0,0 0 1 0 0,1-1-1 0 0,0 1 1 0 0,1 0 0 0 0,-1 0-1 0 0,2 0 1 0 0,-1 12-1 0 0,1-16-9 0 0,0 1 0 0 0,0 0 0 0 0,0 0 0 0 0,1-1 0 0 0,0 1 0 0 0,0 0 0 0 0,0-1 0 0 0,1 1 0 0 0,0-1 0 0 0,4 9 0 0 0,2 2 0 0 0,-5-9 0 0 0,1 1 0 0 0,8 10 0 0 0,-11-16 0 0 0,0-1 0 0 0,1 1 0 0 0,-1-1 0 0 0,0 1 0 0 0,1-1 0 0 0,-1 0 0 0 0,1 0 0 0 0,-1 1 0 0 0,1-1 0 0 0,0 0 0 0 0,0-1 0 0 0,-1 1 0 0 0,1 0 0 0 0,0 0 0 0 0,0-1 0 0 0,3 1 0 0 0,5 0 4 0 0,0-1-1 0 0,0-1 0 0 0,0 0 0 0 0,0 0 1 0 0,1-1-1 0 0,-2 0 0 0 0,1-1 1 0 0,0 0-1 0 0,0-1 0 0 0,10-5 0 0 0,-10 3 217 0 0,20-13 0 0 0,-9 4 8 0 0,-7 7-197 0 0,0-1-1 0 0,-1-1 1 0 0,0-1-1 0 0,-1 1 1 0 0,0-2-1 0 0,11-13 1 0 0,-16 16-589 0 0,0-1 1 0 0,-1 0 0 0 0,1-1-1 0 0,6-18 1 0 0,-4 10-4349 0 0,-1 1-1438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85 3224 0 0,'0'0'423'0'0,"1"0"1041"0"0,4 0-1170 0 0,-2-1 3687 0 0,3-1-3122 0 0,-4 2 769 0 0,-1-2-999 0 0,9-10 467 0 0,-9 10-114 0 0,2-5-130 0 0,-2 5-768 0 0,-1 1 0 0 0,1-1 0 0 0,-1 1 0 0 0,1-1 0 0 0,-1 1 0 0 0,0-1 0 0 0,0 1 1 0 0,0-1-1 0 0,0 1 0 0 0,0-1 0 0 0,0 0 0 0 0,0 1 0 0 0,0-1 0 0 0,0 1 1 0 0,-1-1-1 0 0,1 1 0 0 0,-2-3 0 0 0,-1-13 929 0 0,-5 13-482 0 0,5 3-451 0 0,0-1 0 0 0,1 1 0 0 0,-1 0 0 0 0,0 1 0 0 0,0-1 0 0 0,0 0 0 0 0,0 1 0 0 0,0 0 0 0 0,0-1 0 0 0,0 1 0 0 0,0 1 0 0 0,0-1 0 0 0,0 0 0 0 0,0 1 0 0 0,0-1 0 0 0,0 1 0 0 0,0 0 0 0 0,1 0 0 0 0,-6 2 0 0 0,0 0-19 0 0,6-2-49 0 0,0 0 0 0 0,-1 0 0 0 0,1 0 0 0 0,0 1 0 0 0,-1-1 0 0 0,1 0 0 0 0,0 1-1 0 0,0 0 1 0 0,0-1 0 0 0,1 1 0 0 0,-1 0 0 0 0,-2 3 0 0 0,-9 11 17 0 0,8-10-11 0 0,0 1-1 0 0,0 0 1 0 0,1 0 0 0 0,-6 13-1 0 0,6-10 14 0 0,0 1 0 0 0,1 0-1 0 0,0 0 1 0 0,1 1 0 0 0,0-1-1 0 0,1 0 1 0 0,0 18 0 0 0,1-13 4 0 0,1-1 1 0 0,1 1 0 0 0,5 26-1 0 0,-4-32 56 0 0,0-1 0 0 0,0-1-1 0 0,0 1 1 0 0,1 0 0 0 0,1-1-1 0 0,0 0 1 0 0,8 12 0 0 0,-11-18-55 0 0,0 0 1 0 0,-1 0 0 0 0,1-1-1 0 0,0 1 1 0 0,0 0 0 0 0,0-1-1 0 0,0 1 1 0 0,0-1 0 0 0,0 0-1 0 0,0 0 1 0 0,1 0 0 0 0,-1 0-1 0 0,0 0 1 0 0,1 0 0 0 0,-1-1-1 0 0,4 1 1 0 0,-2 0-15 0 0,0-1 1 0 0,0 0-1 0 0,1-1 1 0 0,-1 1-1 0 0,0-1 1 0 0,1 1-1 0 0,-1-1 1 0 0,7-3-1 0 0,3-2 13 0 0,-1 0-1 0 0,1-2 1 0 0,-1 1 0 0 0,14-12-1 0 0,-16 11-14 0 0,65-49 152 0 0,-9-9-186 0 0,-58 54-108 0 0,-7 10 7 0 0,-5 8 76 0 0,1 1 34 0 0,-1 0 1 0 0,1 0-1 0 0,0 0 1 0 0,0 1-1 0 0,1-1 1 0 0,0 1 0 0 0,1-1-1 0 0,-1 1 1 0 0,1-1-1 0 0,1 1 1 0 0,1 10-1 0 0,-1-8 37 0 0,1 1 1 0 0,1-1-1 0 0,0 1 0 0 0,0-1 0 0 0,5 11 0 0 0,-6-17-18 0 0,1 0 0 0 0,-1 0 1 0 0,0 0-1 0 0,1-1 0 0 0,0 1 0 0 0,0-1 0 0 0,0 0 0 0 0,0 0 0 0 0,0 0 0 0 0,1 0 0 0 0,-1 0 0 0 0,1-1 0 0 0,0 0 0 0 0,8 4 0 0 0,-6-3 28 0 0,0-1-1 0 0,0-1 0 0 0,1 1 0 0 0,-1-1 1 0 0,0 0-1 0 0,1 0 0 0 0,-1-1 1 0 0,7 0-1 0 0,0-1 138 0 0,0-1-1 0 0,25-6 1 0 0,-30 6-116 0 0,1-1-1 0 0,-1-1 0 0 0,-1 1 0 0 0,1-1 1 0 0,13-9-1 0 0,-8 3-55 0 0,0 0 0 0 0,12-13 0 0 0,-11 7 20 0 0,21-28-1 0 0,-31 38-55 0 0,0 0-1 0 0,-1 0 1 0 0,0 0-1 0 0,0 0 1 0 0,-1-1-1 0 0,1 1 1 0 0,-1-1-1 0 0,-1 1 1 0 0,1-1 0 0 0,-1 0-1 0 0,0 1 1 0 0,-1-1-1 0 0,0 0 1 0 0,0 0-1 0 0,0 0 1 0 0,-1 0-1 0 0,0 1 1 0 0,-2-8-1 0 0,3 12 30 0 0,-1 1 0 0 0,0-1 0 0 0,0 0 0 0 0,1 1 0 0 0,-1-1 0 0 0,0 1 0 0 0,0-1 0 0 0,-1 1 0 0 0,1 0 0 0 0,0-1 0 0 0,0 1 0 0 0,-1 0 0 0 0,1 0 0 0 0,-1 0 0 0 0,1 0 0 0 0,-1 0 0 0 0,1 0 0 0 0,-1 1 0 0 0,1-1 0 0 0,-1 0 0 0 0,0 1 0 0 0,1-1 0 0 0,-3 0 0 0 0,-4 0 0 0 0,0 0 0 0 0,-1 0 0 0 0,-13 1 0 0 0,15 0 0 0 0,-10 0 156 0 0,1 1-1 0 0,-1 0 1 0 0,1 1-1 0 0,-21 6 1 0 0,-64 23 797 0 0,80-23-1130 0 0,0 1-1 0 0,-33 20 1 0 0,49-26-92 0 0,1 1 1 0 0,-1-1-1 0 0,1 1 1 0 0,0-1-1 0 0,0 1 1 0 0,-5 8-1 0 0,8-11 207 0 0,1 0-1 0 0,-1 0 1 0 0,1 0-1 0 0,0-1 1 0 0,0 1-1 0 0,0 0 1 0 0,0 0 0 0 0,-1 0-1 0 0,1 0 1 0 0,0 1-1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0 461 920 0 0,'0'0'8666'0'0,"9"-1"-6279"0"0,0-4-1306 0 0,1 1 0 0 0,10-4 0 0 0,-11 5-557 0 0,0-1-1 0 0,0 0 0 0 0,14-9 0 0 0,-2-1 110 0 0,-2 1-6 0 0,19-17-1 0 0,-32 26-584 0 0,-1-1 0 0 0,-1 0 0 0 0,1-1 0 0 0,-1 1 0 0 0,0-1 0 0 0,0 0 0 0 0,0 1 0 0 0,2-9 0 0 0,11-16-100 0 0,-13 23 85 0 0,-1 1 1 0 0,1-1 0 0 0,-1 0 0 0 0,3-9 0 0 0,15-50 221 0 0,-19 57-254 0 0,0 1 0 0 0,0 0 0 0 0,0-11 0 0 0,3-15-53 0 0,-4 30 25 0 0,-1 0 0 0 0,1-1 1 0 0,-1 1-1 0 0,0 0 0 0 0,0 0 1 0 0,-1-1-1 0 0,1 1 0 0 0,-3-7 1 0 0,0-6-20 0 0,3 14 52 0 0,0-1 0 0 0,-8-6 0 0 0,1 2 0 0 0,2 7 0 0 0,-2 2 0 0 0,6 1 0 0 0,0-1 0 0 0,0 0 0 0 0,1 0 0 0 0,-1 0 0 0 0,0 1 0 0 0,1-1 0 0 0,-1 0 0 0 0,1 1 0 0 0,-1 1 0 0 0,-2 6 0 0 0,-2 1 26 0 0,0 1-1 0 0,0-1 0 0 0,1 1 1 0 0,1 0-1 0 0,-3 11 0 0 0,-59 213 895 0 0,51-177-902 0 0,6-17 50 0 0,-6 9 212 0 0,-8 38 250 0 0,17-61-734 0 0,-16 51-1 0 0,19-67 70 0 0,1-10 141 0 0,1 0 0 0 0,0 1 0 0 0,0-1 0 0 0,-1 0 0 0 0,1 1 0 0 0,0-1 0 0 0,-1 0 0 0 0,0 0 0 0 0,1 1 0 0 0,-1-1 0 0 0,0 0 0 0 0,1 0 0 0 0,-1 0 0 0 0,0 0 0 0 0,-1 2 0 0 0,1-3 153 0 0,0 1-270 0 0,-9 3-383 0 0,9-4 372 0 0,1 0 1 0 0,-1 0 0 0 0,1 0-1 0 0,0 0 1 0 0,-1 0 0 0 0,1 0-1 0 0,-1 0 1 0 0,1 0 0 0 0,0 0-1 0 0,-1-1 1 0 0,1 1 0 0 0,-1 0-1 0 0,1 0 1 0 0,0 0 0 0 0,-1-1-1 0 0,1 1 1 0 0,0 0 0 0 0,-1 0-1 0 0,1-1 1 0 0,0 1 0 0 0,-1 0-1 0 0,1-1 1 0 0,-5-3-6329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1840 0 0,'0'0'379'0'0,"0"0"917"0"0,0 0 397 0 0,0 0 77 0 0,0 0-135 0 0,0 0-646 0 0,0 0-278 0 0,1 0-58 0 0,40-6 2803 0 0,-36 6-3254 0 0,0 0-124 0 0,-2 0 0 0 0,1 0 0 0 0,0 0 0 0 0,0 1 0 0 0,-1 0 0 0 0,2-1 0 0 0,-2 1 0 0 0,5 2-78 0 0,-1 0 48 0 0,2 0 0 0 0,-1-1 0 0 0,1 0 0 0 0,0 1 0 0 0,-1-2 0 0 0,1 0 0 0 0,8 0-48 0 0,46 2 256 0 0,-26-4-678 0 0,16-4 422 0 0,-31 3 135 0 0,-14 1-92 0 0,0 1-1 0 0,0 1 1 0 0,0 0 0 0 0,2 0-43 0 0,24 2-228 0 0,-13-2 120 0 0,-11-1 107 0 0,-1 0-1 0 0,0 0 1 0 0,4 0 1 0 0,-5-1 0 0 0,-1 1 0 0 0,1 0 0 0 0,0 1 0 0 0,1-1 0 0 0,-1 2 0 0 0,0-2 0 0 0,1 0 0 0 0,5 0 0 0 0,123-8 312 0 0,-5-3-394 0 0,-94 5 185 0 0,-26 4-105 0 0,-1 1 0 0 0,1 0 1 0 0,1 0 1 0 0,109-5-328 0 0,-87 6 492 0 0,0-3 0 0 0,7-1-164 0 0,19-1 60 0 0,-15 1-56 0 0,13-5-1 0 0,-28 4-77 0 0,15 0 74 0 0,-14 1-198 0 0,-17 2 301 0 0,17 0-103 0 0,-16 3-964 0 0,0 0-1 0 0,0 1 1 0 0,8 3 964 0 0,-10 0-1165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11976 0 0,'0'0'1082'0'0,"0"-2"-890"0"0,0 2-62 0 0,0-1-1 0 0,0 1 1 0 0,0-1-1 0 0,0 1 1 0 0,1-1-1 0 0,-1 0 1 0 0,0 1-1 0 0,0-1 0 0 0,0 1 1 0 0,1-1-1 0 0,-1 1 1 0 0,0-1-1 0 0,0 1 1 0 0,1-1-1 0 0,-1 1 1 0 0,1-1-1 0 0,-1 1 1 0 0,0 0-1 0 0,1-1 1 0 0,-1 1-1 0 0,1-1 1 0 0,-1 1-1 0 0,1 0 0 0 0,-1-1 1 0 0,1 1-1 0 0,-1 0 1 0 0,1 0-1 0 0,-1 0 1 0 0,1-1-1 0 0,0 1 1 0 0,-1 0-1 0 0,2 0 1 0 0,-1 0-116 0 0,2-2 230 0 0,1 1 0 0 0,-1-1 0 0 0,1 1 0 0 0,0 0 1 0 0,0 0-1 0 0,0 1 0 0 0,0-1 0 0 0,-1 1 0 0 0,1 0 0 0 0,0 0 0 0 0,0 0 1 0 0,0 0-1 0 0,0 1 0 0 0,0-1 0 0 0,0 1 0 0 0,5 2 0 0 0,44 5 210 0 0,5-1-366 0 0,-48-6-486 0 0,21-1 0 0 0,-16 0 19 0 0,0 0-84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20 329 456 0 0,'3'1'677'0'0,"1"-1"-1"0"0,-1 1 1 0 0,1-1-1 0 0,-1 0 1 0 0,1 0-1 0 0,-1 0 1 0 0,1 0 0 0 0,-1 0-1 0 0,0-1 1 0 0,1 0-1 0 0,-1 1 1 0 0,1-1 0 0 0,-1 0-1 0 0,0-1 1 0 0,0 1-1 0 0,0-1 1 0 0,0 1-1 0 0,0-1 1 0 0,5-4 0 0 0,8-5 1010 0 0,-12 9-1410 0 0,-1 1 0 0 0,-1-1 1 0 0,1 0-1 0 0,0 0 0 0 0,3-4 0 0 0,1-1 0 0 0,0-1 1 0 0,-1 1-1 0 0,0-1 0 0 0,-1-1 1 0 0,1 1-1 0 0,3-10 0 0 0,-1 2-136 0 0,-5 10-102 0 0,-1 1 0 0 0,1 0 0 0 0,1-8-1 0 0,1-3 0 0 0,-1 0-1 0 0,-1 0 0 0 0,-1 0 1 0 0,1-23-1 0 0,-3 39-38 0 0,0-6-31 0 0,0 1 0 0 0,0-1-1 0 0,0 0 1 0 0,-1 1 0 0 0,0-1 0 0 0,0 1 0 0 0,0-1 0 0 0,-4-7-1 0 0,2 6 33 0 0,3 7 0 0 0,0-1 0 0 0,0 1 0 0 0,0-1 0 0 0,0 1 0 0 0,-1-1 0 0 0,1 1 0 0 0,0 0 0 0 0,0-1 0 0 0,-1 1 0 0 0,1-1 0 0 0,0 1 0 0 0,0 0 0 0 0,-1-1 0 0 0,1 1 0 0 0,-1 0 0 0 0,1-1 0 0 0,0 1 0 0 0,-1 0 0 0 0,1 0 0 0 0,0-1 0 0 0,-1 1 0 0 0,1 0 0 0 0,-1 0 0 0 0,1 0 0 0 0,-1 0 0 0 0,1 0 0 0 0,-1-1 0 0 0,1 1 0 0 0,-1 0 0 0 0,1 0 0 0 0,0 0 0 0 0,-1 0 0 0 0,1 0 0 0 0,-1 0 0 0 0,1 1 0 0 0,-1-1 0 0 0,1 0 0 0 0,-1 0 0 0 0,1 0 0 0 0,-1 0 0 0 0,0 1 0 0 0,0-1 0 0 0,-1 1 24 0 0,0-1 0 0 0,0 1 0 0 0,0 0 0 0 0,1-1 0 0 0,-1 1 0 0 0,0 0 0 0 0,1 0-1 0 0,-1 0 1 0 0,0 1 0 0 0,1-1 0 0 0,0 0 0 0 0,-1 1 0 0 0,1-1 0 0 0,-2 3 0 0 0,-2 3 169 0 0,0 0 1 0 0,-3 8-1 0 0,2-4-66 0 0,-1 3 6 0 0,1 0-1 0 0,0 0 1 0 0,1 1 0 0 0,-6 29 0 0 0,1-5 49 0 0,-36 142 382 0 0,29-93-425 0 0,5-23 552 0 0,1 1 59 0 0,10-55-2657 0 0,1-7 185 0 0,0-7 425 0 0,0-5-338 0 0,0 0-11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7368 0 0,'0'0'9781'0'0,"2"0"-8740"0"0,14 0 120 0 0,132-5 2350 0 0,-137 4-3481 0 0,-3 0-521 0 0,-1 0-1 0 0,12-2 1 0 0,-6-2-376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1 155 456 0 0,'0'0'19389'0'0,"1"1"-18883"0"0,1 1-421 0 0,1 0 0 0 0,-1-1 0 0 0,1 1 0 0 0,-1-1 0 0 0,1 1 0 0 0,-1-1-1 0 0,1 0 1 0 0,0 0 0 0 0,0 0 0 0 0,0 0 0 0 0,0-1 0 0 0,0 1 0 0 0,0-1-1 0 0,4 1 1 0 0,5-1 310 0 0,27-3 0 0 0,-33 2-168 0 0,1 0-134 0 0,0 0 0 0 0,0-1-1 0 0,10-4 1 0 0,7-1 38 0 0,-13 4-63 0 0,-5 2-39 0 0,0 0 0 0 0,-1-1 0 0 0,1 0 1 0 0,0 0-1 0 0,-1 0 0 0 0,8-5 0 0 0,2-1 16 0 0,-13 8-40 0 0,0-1 0 0 0,0 0 0 0 0,0 0 0 0 0,0-1 1 0 0,0 1-1 0 0,0 0 0 0 0,0-1 0 0 0,0 1 0 0 0,-1-1 1 0 0,1 1-1 0 0,-1-1 0 0 0,3-3 0 0 0,4-7 8 0 0,-6 10-10 0 0,-1 0 0 0 0,0 0 0 0 0,1 0 1 0 0,-1 0-1 0 0,0 0 0 0 0,0-1 0 0 0,0 1 1 0 0,0 0-1 0 0,-1 0 0 0 0,1-1 1 0 0,0 1-1 0 0,-1-1 0 0 0,0 1 0 0 0,1-4 1 0 0,-1-21-199 0 0,-1 26 159 0 0,1 0 0 0 0,-1 0 0 0 0,0 0 0 0 0,1 0 0 0 0,-1 0 0 0 0,1 0 0 0 0,-1 0 0 0 0,0 0 0 0 0,0 1 0 0 0,-1-2 0 0 0,2 1-19 0 0,-2 0 28 0 0,0-1 0 0 0,0 1-1 0 0,0-1 1 0 0,1 1 0 0 0,-1 0 0 0 0,0-1-1 0 0,-1 1 1 0 0,1 0 0 0 0,0 1-1 0 0,0-1 1 0 0,0 0 0 0 0,-1 1-1 0 0,1-1 1 0 0,0 1 0 0 0,0-1 0 0 0,-3 1-1 0 0,0 0 30 0 0,1 0 0 0 0,-1 1 0 0 0,1-1 0 0 0,-1 1 0 0 0,1 0 0 0 0,0 0 0 0 0,-1 1 0 0 0,1-1 0 0 0,0 1 0 0 0,0 0 0 0 0,0 0 0 0 0,0 0 0 0 0,0 1 0 0 0,-6 5 0 0 0,5-4 56 0 0,0 0 0 0 0,1 1 1 0 0,-1-1-1 0 0,1 1 0 0 0,0 0 1 0 0,1 0-1 0 0,-1 1 0 0 0,-3 7 0 0 0,2-3 62 0 0,1 0 0 0 0,1 1-1 0 0,0-1 1 0 0,-3 13-1 0 0,6-19-79 0 0,0-1-1 0 0,0 1 0 0 0,0-1 1 0 0,0 1-1 0 0,1-1 1 0 0,-1 1-1 0 0,1-1 0 0 0,2 7 1 0 0,-1-4 36 0 0,0 0 0 0 0,1 0 0 0 0,0-1 0 0 0,4 7 0 0 0,-6-10-62 0 0,1 0-1 0 0,0 1 1 0 0,0-1-1 0 0,1 0 1 0 0,-1 0 0 0 0,0-1-1 0 0,1 1 1 0 0,-1 0 0 0 0,1-1-1 0 0,-1 1 1 0 0,1-1-1 0 0,0 0 1 0 0,0 0 0 0 0,-1 0-1 0 0,1 0 1 0 0,5 0 0 0 0,5 1-395 0 0,-1-1 1 0 0,22-1-1 0 0,-15-1-1140 0 0,-4 1-3913 0 0,-2 0-1675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25 173 2304 0 0,'0'0'101'0'0,"-2"2"1"0"0,-4 4 2559 0 0,-11 15 9914 0 0,18-19-12017 0 0,3 9 491 0 0,-2-10-742 0 0,1 1 0 0 0,0-1 0 0 0,0 0-1 0 0,0 0 1 0 0,0 0 0 0 0,-1 0 0 0 0,7 1 0 0 0,-5-2-162 0 0,-1 0 0 0 0,1 0-1 0 0,-1 0 1 0 0,1-1 0 0 0,-1 1 0 0 0,1-1 0 0 0,6-2 0 0 0,24-12 468 0 0,-20 9-500 0 0,47-23 47 0 0,-54 25-154 0 0,0 0 0 0 0,-1 1 0 0 0,0-2 0 0 0,0 1 0 0 0,0-1-1 0 0,-1 0 1 0 0,1 0 0 0 0,4-7 0 0 0,-8 9-14 0 0,0 0 0 0 0,0-1 0 0 0,0 1-1 0 0,-1-1 1 0 0,1 0 0 0 0,-1 1 0 0 0,0-1-1 0 0,0 0 1 0 0,0 0 0 0 0,1-6 0 0 0,1-8-66 0 0,-3 16 28 0 0,0 0-1 0 0,0 0 1 0 0,0 0-1 0 0,0 0 1 0 0,-1 0-1 0 0,1 0 1 0 0,-1 0-1 0 0,1 0 1 0 0,-1 0-1 0 0,0 0 1 0 0,0 0-1 0 0,-1-3 1 0 0,1 3-73 0 0,-1-1 0 0 0,1 1 0 0 0,-1 0 0 0 0,0-1 0 0 0,1 1 0 0 0,-1 0 0 0 0,0 0 0 0 0,0 0 0 0 0,-5-3 0 0 0,5 4 90 0 0,0 0 0 0 0,0 1 0 0 0,0-1 0 0 0,0 0 0 0 0,0 1 0 0 0,0 0 0 0 0,0-1-1 0 0,0 1 1 0 0,0 0 0 0 0,0 0 0 0 0,0 0 0 0 0,0 0 0 0 0,-3 1 0 0 0,-4 1-7 0 0,1 0-1 0 0,-9 4 1 0 0,3-1-7 0 0,11-4 42 0 0,-1 1 1 0 0,1-1-1 0 0,0 1 0 0 0,0 0 0 0 0,-1 0 1 0 0,1 1-1 0 0,1-1 0 0 0,-1 0 0 0 0,-3 4 1 0 0,-2 3 53 0 0,-12 17 1 0 0,18-22-6 0 0,-6 7 211 0 0,1 0 0 0 0,1 0 0 0 0,-7 14 0 0 0,9-13-39 0 0,0 1 1 0 0,-3 15-1 0 0,6-23-195 0 0,1-1 1 0 0,-1 1-1 0 0,1 0 1 0 0,0 0-1 0 0,0-1 0 0 0,1 1 1 0 0,-1 0-1 0 0,1-1 0 0 0,2 8 1 0 0,-1-8 47 0 0,0 0 0 0 0,0 0 0 0 0,1 0 0 0 0,-1 0 0 0 0,1-1 0 0 0,0 1 0 0 0,0-1 0 0 0,0 0 0 0 0,0 0 0 0 0,0 0 0 0 0,1 0 0 0 0,0 0 0 0 0,-1-1 1 0 0,1 1-1 0 0,0-1 0 0 0,0 0 0 0 0,0 0 0 0 0,0-1 0 0 0,1 1 0 0 0,-1-1 0 0 0,0 0 0 0 0,1 0 0 0 0,-1 0 0 0 0,10-1 0 0 0,-1 1-298 0 0,1-2-1 0 0,0 0 0 0 0,0 0 1 0 0,16-5-1 0 0,36-9-4015 0 0,-30 6 2209 0 0,-5 5-14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81 5064 0 0,'2'0'10950'0'0,"3"0"-10403"0"0,0-1-1 0 0,1 0 1 0 0,-1 0-1 0 0,0-1 0 0 0,0 1 1 0 0,5-4-1 0 0,14-3 160 0 0,-2 2-459 0 0,42-13 392 0 0,-43 12-481 0 0,26-4 0 0 0,0-1-1898 0 0,-30 5-5379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2 124 2760 0 0,'0'0'125'0'0,"0"2"-3"0"0,-1 10-167 0 0,1-8 941 0 0,-1-1 0 0 0,1 1 0 0 0,0 0 0 0 0,0 0 0 0 0,1 0 0 0 0,-1-1 0 0 0,1 1 0 0 0,-1 0 0 0 0,4 7 0 0 0,29 48 2912 0 0,-27-47-3373 0 0,-5-9-297 0 0,0 0 1 0 0,0-1-1 0 0,1 1 0 0 0,0 0 1 0 0,-1-1-1 0 0,1 1 0 0 0,3 2 0 0 0,1 0 157 0 0,1 1 192 0 0,0 0 0 0 0,0 0-1 0 0,14 7 1 0 0,-18-12-412 0 0,-1 1 0 0 0,1-1 1 0 0,0 0-1 0 0,0-1 0 0 0,-1 1 1 0 0,1 0-1 0 0,0-1 0 0 0,0 0 1 0 0,0 1-1 0 0,0-1 0 0 0,0 0 1 0 0,0 0-1 0 0,0-1 0 0 0,0 1 1 0 0,5-2-1 0 0,-2 0 24 0 0,1 0 1 0 0,-1 0-1 0 0,0 0 0 0 0,0-1 1 0 0,0 0-1 0 0,0 0 0 0 0,7-6 1 0 0,-3 1-96 0 0,-1 0 1 0 0,0 0-1 0 0,10-12 1 0 0,-15 15-5 0 0,0-1-1 0 0,-1 1 1 0 0,1-1-1 0 0,-1 0 1 0 0,0 0-1 0 0,-1 0 1 0 0,4-10-1 0 0,-6 13 1 0 0,3-5 0 0 0,-1 1 0 0 0,-1-1 0 0 0,0 1 0 0 0,1-11 0 0 0,-2 5 12 0 0,-1 1 0 0 0,0-1 0 0 0,-5-22 0 0 0,5 31-8 0 0,-1-1-1 0 0,1 1 1 0 0,-1-1-1 0 0,0 1 0 0 0,0 0 1 0 0,0-1-1 0 0,0 1 1 0 0,-1 0-1 0 0,0 0 1 0 0,0 1-1 0 0,0-1 0 0 0,0 1 1 0 0,-6-6-1 0 0,7 8 4 0 0,1 0 0 0 0,-1 1-1 0 0,1-1 1 0 0,-1 0-1 0 0,1 1 1 0 0,-1-1 0 0 0,1 1-1 0 0,-1-1 1 0 0,1 1-1 0 0,-1 0 1 0 0,0-1 0 0 0,1 1-1 0 0,-1 0 1 0 0,0 0-1 0 0,-2 1 1 0 0,1-1 23 0 0,-1 1 0 0 0,1 0-1 0 0,0 0 1 0 0,-1 0 0 0 0,1 0 0 0 0,0 1 0 0 0,-4 2-1 0 0,2-1 21 0 0,-1 1 0 0 0,1 0 0 0 0,0 0 0 0 0,0 0 0 0 0,1 1 0 0 0,-1-1 0 0 0,-5 10 0 0 0,-15 19 106 0 0,16-20-9 0 0,-10 15 0 0 0,16-23-124 0 0,0 0 0 0 0,1 0-1 0 0,0 0 1 0 0,0 1-1 0 0,0-1 1 0 0,-2 12-1 0 0,4-14-109 0 0,0-1-1 0 0,-1 1 0 0 0,1 0 1 0 0,0 0-1 0 0,1 0 1 0 0,-1 0-1 0 0,1 3 0 0 0,-1-5 21 0 0,1 1-1 0 0,-1-1 1 0 0,1 0-1 0 0,-1 1 1 0 0,1-1-1 0 0,0 0 1 0 0,0 1-1 0 0,0-1 1 0 0,-1 0-1 0 0,1 0 1 0 0,0 0-1 0 0,0 0 1 0 0,1 0-1 0 0,-1 0 1 0 0,0 0-1 0 0,0 0 1 0 0,2 1-1 0 0,12 4-969 0 0,-2-1-10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5 107 456 0 0,'0'0'12800'0'0,"-1"-1"-12152"0"0,1-1-1 0 0,-1 0 0 0 0,0 0 0 0 0,1 0-1 0 0,-1-1 1 0 0,1 1 0 0 0,0 0 0 0 0,0-2 0 0 0,0 3 289 0 0,8-15 126 0 0,-4 12-971 0 0,-1 0 0 0 0,1 0 0 0 0,0 1 1 0 0,0-1-1 0 0,0 1 0 0 0,1 0 1 0 0,5-3-1 0 0,-8 4-29 0 0,1 1 0 0 0,0 0 0 0 0,0-1 0 0 0,0 2 0 0 0,0-1-1 0 0,0 0 1 0 0,0 0 0 0 0,0 1 0 0 0,0 0 0 0 0,0-1 0 0 0,0 1 0 0 0,0 0 0 0 0,0 1 0 0 0,0-1 0 0 0,3 1 0 0 0,15 5-322 0 0,-19-5 379 0 0,0 0-61 0 0,-1-1-42 0 0,1 0-1 0 0,-1 0 1 0 0,0 0 0 0 0,1 0-1 0 0,-1 0 1 0 0,0 0-1 0 0,1 0 1 0 0,-1-1-1 0 0,1 1 1 0 0,-1 0-1 0 0,0-1 1 0 0,1 1 0 0 0,-1-1-1 0 0,1 0 1 0 0,-1 1-13 0 0,-1 0 0 0 0,0-1 0 0 0,1 1 0 0 0,-1 0 0 0 0,0 0 1 0 0,1 0-1 0 0,-1 0 0 0 0,0-1 0 0 0,0 1 0 0 0,1 0 0 0 0,-1 0 1 0 0,0-1-1 0 0,0 1 0 0 0,0 0 0 0 0,1 0 0 0 0,-1-1 0 0 0,0 1 1 0 0,0 0-1 0 0,0-1 0 0 0,0 1 0 0 0,0-1 0 0 0,2-1 5 0 0,20-16 115 0 0,-21 17-33 0 0,5-4 172 0 0,-6 5-268 0 0,1 0 0 0 0,-1 0 1 0 0,0-1-1 0 0,0 1 1 0 0,0 0-1 0 0,0 0 1 0 0,0 0-1 0 0,1 0 1 0 0,-1-1-1 0 0,0 1 0 0 0,0 0 1 0 0,0 0-1 0 0,1 0 1 0 0,-1 0-1 0 0,0 0 1 0 0,0 0-1 0 0,0 0 1 0 0,1 0-1 0 0,-1 0 0 0 0,0-1 1 0 0,0 1-1 0 0,1 0 1 0 0,-1 0-1 0 0,0 0 1 0 0,0 0-1 0 0,1 0 1 0 0,-1 0-1 0 0,0 0 0 0 0,0 1 1 0 0,0-1-1 0 0,1 0 1 0 0,-1 0-1 0 0,0 0 1 0 0,3 9-262 0 0,-2-4 245 0 0,-1-1 17 0 0,0 0 1 0 0,0 1-1 0 0,0-1 0 0 0,0 1 0 0 0,-1-1 0 0 0,0 0 1 0 0,0 1-1 0 0,0-1 0 0 0,0 0 0 0 0,-4 7 0 0 0,-1 9 5 0 0,-4 8 119 0 0,6-16-33 0 0,0-1 0 0 0,1 1 0 0 0,-2 13 0 0 0,0-4 91 0 0,4-19-173 0 0,0 0 0 0 0,0-1 1 0 0,1 1-1 0 0,-1 0 0 0 0,1 0 0 0 0,-1 0 1 0 0,1 0-1 0 0,0-1 0 0 0,0 1 0 0 0,0 0 0 0 0,0 0 1 0 0,0 0-1 0 0,0 0 0 0 0,0 0 0 0 0,1 0 0 0 0,-1-1 1 0 0,1 1-1 0 0,0 2 0 0 0,0-1-13 0 0,-1-2 3 0 0,0 0 0 0 0,1 0 0 0 0,-1 0 0 0 0,0-1 1 0 0,1 1-1 0 0,-1 0 0 0 0,1 0 0 0 0,-1 0 0 0 0,1 0 0 0 0,-1-1 0 0 0,1 1 0 0 0,0 0 0 0 0,-1-1 1 0 0,2 2-1 0 0,0 0 30 0 0,0 0 1 0 0,0 0 0 0 0,0-1 0 0 0,0 1 0 0 0,0 0-1 0 0,1-1 1 0 0,-1 1 0 0 0,1-1 0 0 0,-1 0 0 0 0,1 0-1 0 0,0 0 1 0 0,-1 0 0 0 0,1 0 0 0 0,0 0 0 0 0,-1-1-1 0 0,1 1 1 0 0,0-1 0 0 0,0 0 0 0 0,3 0 0 0 0,10-3 132 0 0,0-1 1 0 0,29-12 0 0 0,-34 11-1709 0 0,0 0 0 0 0,15-10 0 0 0,-11 7-5822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108 360 456 0 0,'0'0'9113'0'0,"0"-1"-8300"0"0,0-12 789 0 0,0 12-169 0 0,0-1-828 0 0,-4-5-11 0 0,4 5 1607 0 0,-5-1-594 0 0,5 3-1529 0 0,-1-1 0 0 0,1 1 1 0 0,0 0-1 0 0,-1-1 0 0 0,1 1 1 0 0,-1 0-1 0 0,1-1 0 0 0,0 1 0 0 0,-1 0 1 0 0,1 0-1 0 0,-1-1 0 0 0,1 1 1 0 0,-1 0-1 0 0,1 0 0 0 0,-1 0 1 0 0,1 0-1 0 0,-1 0 0 0 0,0 0 0 0 0,-1 0-5 0 0,1 0 0 0 0,-1 1-1 0 0,0 0 1 0 0,0-1-1 0 0,0 1 1 0 0,1 0 0 0 0,-1 0-1 0 0,1 0 1 0 0,-1 0 0 0 0,0 0-1 0 0,1 0 1 0 0,0 0-1 0 0,-1 1 1 0 0,1-1 0 0 0,0 0-1 0 0,-1 1 1 0 0,1-1-1 0 0,-1 3 1 0 0,-1 0-34 0 0,0 1-1 0 0,0 0 1 0 0,0 0-1 0 0,1 1 1 0 0,-3 6-1 0 0,0 3 347 0 0,3-10-184 0 0,1-1 0 0 0,-1 1-1 0 0,1 0 1 0 0,-1 5 0 0 0,1 0-91 0 0,-1-1-1 0 0,-4 12 1 0 0,3-10-360 0 0,-3 16 1 0 0,-3 17 339 0 0,8-42-67 0 0,1 0-1 0 0,0 0 0 0 0,0 0 1 0 0,0 0-1 0 0,1 0 1 0 0,-1 0-1 0 0,1 4 0 0 0,1 5 159 0 0,-2-11-166 0 0,0 0-1 0 0,0 1 0 0 0,0-1 1 0 0,0 1-1 0 0,1-1 0 0 0,-1 1 1 0 0,0-1-1 0 0,0 0 0 0 0,0 1 1 0 0,0-1-1 0 0,0 1 0 0 0,1-1 1 0 0,-1 0-1 0 0,0 1 0 0 0,0-1 1 0 0,1 1-1 0 0,-1-1 0 0 0,2 3 22 0 0,5 7-4 0 0,-4-9-35 0 0,-1-2 0 0 0,0 2 20 0 0,0-1-1 0 0,0 1 1 0 0,0-1-1 0 0,0 0 1 0 0,0 0-1 0 0,0 0 1 0 0,0 0-1 0 0,0 0 1 0 0,0 0-1 0 0,0 0 0 0 0,0-1 1 0 0,0 1-1 0 0,0-1 1 0 0,0 0-1 0 0,0 0 1 0 0,3-1-1 0 0,1-1-25 0 0,0 0-1 0 0,0-1 1 0 0,-1 0-1 0 0,1 0 1 0 0,-1 0-1 0 0,8-8 1 0 0,25-32-136 0 0,-27 30 132 0 0,-5 5 71 0 0,0 0 0 0 0,-1 0 0 0 0,0 0 0 0 0,-1-1-1 0 0,5-15 1 0 0,-2 8 19 0 0,-1-3-186 0 0,7-30-1 0 0,0-4-535 0 0,3 13 42 0 0,-10 30 232 0 0,-2-1 1 0 0,5-17 0 0 0,-7 19 28 0 0,-1 0 0 0 0,0-14 0 0 0,0 13-158 0 0,1-17-1 0 0,3 8 11 0 0,-4 15 309 0 0,1 0 0 0 0,-1 0 1 0 0,0-1-1 0 0,-1 1 0 0 0,1 0 0 0 0,-1-7 0 0 0,-1 6 97 0 0,0 0-1 0 0,1 0 1 0 0,0 0-1 0 0,2-7 0 0 0,-2 12 80 0 0,0 0 0 0 0,0 0 0 0 0,0 0 0 0 0,0-1 0 0 0,0 1 0 0 0,-1 0 0 0 0,1 0 0 0 0,0 0 0 0 0,0 0 0 0 0,-1-2-1 0 0,4 0 45 0 0,-1 3 1077 0 0,-16 12-117 0 0,12-8-605 0 0,-5 13 145 0 0,5-13-416 0 0,0 1-1 0 0,1-1 1 0 0,-3 6 0 0 0,-12 94 1257 0 0,4-17-106 0 0,-5 2-1046 0 0,-3 65 303 0 0,18-117-926 0 0,2-34 434 0 0,-1 0 0 0 0,2 0 1 0 0,-1 0-1 0 0,0 0 0 0 0,1 1 0 0 0,-1-1 0 0 0,1 0 0 0 0,2 5 0 0 0,-2-7 269 0 0,-1-1-304 0 0,0 0 1 0 0,0 0-1 0 0,1 0 0 0 0,-1 0 0 0 0,0 0 0 0 0,0 0 0 0 0,0 1 1 0 0,1-1-1 0 0,-1 0 0 0 0,0 0 0 0 0,0 0 0 0 0,0 0 0 0 0,0 0 1 0 0,0 0-1 0 0,1 1 0 0 0,-1-1 0 0 0,0 0 0 0 0,0 0 1 0 0,0 0-1 0 0,0 0 0 0 0,0 1 0 0 0,0-1 0 0 0,0 0 0 0 0,1 0 1 0 0,-1 0-1 0 0,0 1 0 0 0,0-1-175 0 0,0 0 0 0 0,0 0 1 0 0,0 1-1 0 0,0-1 0 0 0,0 0 0 0 0,0 0 0 0 0,0 0 1 0 0,0 0-1 0 0,0 1 0 0 0,1-1 0 0 0,-1 0 0 0 0,0 0 1 0 0,0 0-1 0 0,0 0 0 0 0,0 1 0 0 0,0-1 1 0 0,1 0-1 0 0,-1 0 0 0 0,0 0 0 0 0,0 0 0 0 0,0 0 1 0 0,0 0-1 0 0,1 0 0 0 0,-1 0 0 0 0,0 1 0 0 0,1-1 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1 226 10248 0 0,'0'0'7086'0'0,"1"1"-6546"0"0,3 0-351 0 0,-1 1 121 0 0,1-1 0 0 0,0 1-1 0 0,-1-1 1 0 0,1 0 0 0 0,0-1 0 0 0,5 2-1 0 0,2-3 92 0 0,-1 0-1 0 0,11-2 1 0 0,3 0 69 0 0,-19 2-394 0 0,-1 0 0 0 0,0-1-1 0 0,1 1 1 0 0,5-4-1 0 0,13-3 91 0 0,-13 5-73 0 0,-1-1 0 0 0,1 0 0 0 0,-1-1 0 0 0,0 0-1 0 0,-1 0 1 0 0,1-1 0 0 0,13-12 0 0 0,-16 12-144 0 0,-1 0-1 0 0,0 0 1 0 0,1-1-1 0 0,-2 1 1 0 0,1-1-1 0 0,-1 0 1 0 0,0-1-1 0 0,-1 1 1 0 0,4-9-1 0 0,-7 13 27 0 0,3-1-105 0 0,-1-1 0 0 0,-1 0 0 0 0,1 0 0 0 0,-1 0 0 0 0,1-1 0 0 0,-2 1-1 0 0,1 0 1 0 0,0-10 0 0 0,-1 14 105 0 0,0 0 1 0 0,0 0-1 0 0,-1 0 0 0 0,1 0 0 0 0,0 0 0 0 0,0-1 0 0 0,-1 1 0 0 0,1 0 0 0 0,0 0 0 0 0,-1 0 1 0 0,1 0-1 0 0,-1 0 0 0 0,0 0 0 0 0,1 0 0 0 0,-1 0 0 0 0,0 0 0 0 0,1 1 0 0 0,-1-1 0 0 0,0 0 1 0 0,0 0-1 0 0,0 1 0 0 0,0-1 0 0 0,0 0 0 0 0,0 1 0 0 0,0-1 0 0 0,-1 0 0 0 0,1 1 24 0 0,0-1 0 0 0,-1 1 0 0 0,1 0 0 0 0,0 0 0 0 0,-1-1 0 0 0,1 1 1 0 0,0 0-1 0 0,-1 0 0 0 0,1 0 0 0 0,-1 1 0 0 0,1-1 0 0 0,0 0 0 0 0,-1 0 0 0 0,1 1 0 0 0,0-1 0 0 0,0 1 0 0 0,-1-1 0 0 0,-1 2 0 0 0,-7 1 3 0 0,6-2 41 0 0,1 1 0 0 0,-1-1 0 0 0,0 0 0 0 0,0 1 0 0 0,0 0 0 0 0,1 0 0 0 0,-1 0 0 0 0,1 0 1 0 0,0 1-1 0 0,-5 3 0 0 0,-3 5 317 0 0,-14 16 1 0 0,16-15-252 0 0,6-8-32 0 0,0 0 0 0 0,0 0 0 0 0,1 0 0 0 0,0 0 0 0 0,0 1 0 0 0,-2 5-1 0 0,-7 15 186 0 0,9-21-201 0 0,0 0 0 0 0,0 0 0 0 0,1 1 0 0 0,-1-1-1 0 0,1 0 1 0 0,0 1 0 0 0,1-1 0 0 0,-1 8 0 0 0,0-4 52 0 0,1 0 1 0 0,1 1 0 0 0,3 15 0 0 0,-4-22-86 0 0,0 0 1 0 0,1 0-1 0 0,-1 0 1 0 0,1-1-1 0 0,-1 1 0 0 0,1 0 1 0 0,0 0-1 0 0,0 0 1 0 0,0-1-1 0 0,0 1 1 0 0,0 0-1 0 0,0-1 0 0 0,1 1 1 0 0,-1-1-1 0 0,0 1 1 0 0,1-1-1 0 0,-1 0 0 0 0,1 0 1 0 0,0 1-1 0 0,-1-1 1 0 0,1 0-1 0 0,0-1 1 0 0,0 1-1 0 0,-1 0 0 0 0,1 0 1 0 0,0-1-1 0 0,0 1 1 0 0,0-1-1 0 0,3 1 0 0 0,4-1 154 0 0,0 0-1 0 0,-1-1 0 0 0,1 0 0 0 0,0 0 0 0 0,13-5 0 0 0,3 1-669 0 0,-8 1-367 0 0,25-9 1 0 0,-3 0-4367 0 0,-26 9-1718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3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 3224 0 0,'0'0'143'0'0,"-3"-6"26"0"0,3 3 447 0 0,0 0 0 0 0,-1 0 0 0 0,1 0 0 0 0,0-1 0 0 0,0 2 0 0 0,1-3-616 0 0,-1-4 1240 0 0,0 9-527 0 0,0-7 495 0 0,1-1 1678 0 0,0 8-1790 0 0,1 5-751 0 0,1 14 85 0 0,0 0 1 0 0,-1-1 0 0 0,-1 2 0 0 0,-2 12-431 0 0,1-19 196 0 0,6 64 292 0 0,-5-48-488 0 0,2 5 0 0 0,6 28 0 0 0,0 31 64 0 0,-3-50-10 0 0,1 6-13 0 0,-4-31-24 0 0,0 1-1 0 0,-1 14-16 0 0,-1-18 0 0 0,0-1 0 0 0,4 16 0 0 0,0 0 0 0 0,1 9 0 0 0,3-1 0 0 0,1 2 0 0 0,-1-4 0 0 0,-8-32 0 0 0,-1 0 0 0 0,1 1 0 0 0,-1-1 0 0 0,0 3 0 0 0,1 10 0 0 0,3 30 0 0 0,-2 23 0 0 0,4 1-368 0 0,1-31-1095 0 0,-4-22-548 0 0,-3-16 1198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5760 0 0,'0'0'1282'0'0,"0"-1"-544"0"0,5-18 1441 0 0,-4 16-1803 0 0,0 0 0 0 0,-1 1 0 0 0,1-1 1 0 0,0 0-1 0 0,-1-3 0 0 0,5-22 4079 0 0,-5 26-4281 0 0,0 0 0 0 0,0 1 0 0 0,1-1 0 0 0,-1 0 0 0 0,1 1 0 0 0,-1-1 0 0 0,1 0 0 0 0,-1 1 0 0 0,1-1 0 0 0,0 0 0 0 0,0 1 0 0 0,0-1-1 0 0,0 1 1 0 0,0 0 0 0 0,0-1 0 0 0,0 1 0 0 0,3-3 0 0 0,-4 4 311 0 0,0 0-432 0 0,0-1 0 0 0,0 1-1 0 0,1 0 1 0 0,-1 0 0 0 0,0 0 0 0 0,0-1-1 0 0,0 1 1 0 0,0 0 0 0 0,0 0-1 0 0,0 0 1 0 0,0-1 0 0 0,1 1-1 0 0,-1 0 1 0 0,0 0 0 0 0,0 0 0 0 0,0 0-1 0 0,0 0 1 0 0,1-1 0 0 0,-1 1-1 0 0,0 0 1 0 0,0 0 0 0 0,0 0-1 0 0,1 0 1 0 0,-1 0 0 0 0,0 0 0 0 0,0 0-1 0 0,1 0 1 0 0,-1 0 0 0 0,0 0-1 0 0,0 0 1 0 0,0 0 0 0 0,1 0-1 0 0,-1 0 1 0 0,0 0 0 0 0,8 1 454 0 0,2 5-150 0 0,-9-4-294 0 0,1-1-1 0 0,0 0 0 0 0,-1 0 1 0 0,1 0-1 0 0,0 0 0 0 0,3 2 1 0 0,1-2-39 0 0,0 1-27 0 0,7 8-358 0 0,-5-5 339 0 0,-4-4 40 0 0,0 0 0 0 0,0-1 0 0 0,1 0 0 0 0,-1 0 1 0 0,0 0-1 0 0,1 0 0 0 0,-1 0 0 0 0,0-1 0 0 0,1 0 0 0 0,-1 0 0 0 0,0 0 0 0 0,0 0 0 0 0,0-1 0 0 0,7-3 0 0 0,0-2 13 0 0,-1 0-1 0 0,1-1 1 0 0,-1 0 0 0 0,17-19-1 0 0,-23 22-40 0 0,-4 13-44 0 0,-5 12 57 0 0,-2-1 1 0 0,0 0-1 0 0,-1 0 0 0 0,-13 21 0 0 0,16-30 87 0 0,0-1-1 0 0,0 2 0 0 0,-4 12 0 0 0,8-18-22 0 0,-1 0-1 0 0,1 0 0 0 0,0 1 0 0 0,1-1 0 0 0,-1 0 0 0 0,1 1 0 0 0,0-1 0 0 0,1 10 0 0 0,0-15-52 0 0,-1 1-1 0 0,0 0 0 0 0,0 0 1 0 0,0 0-1 0 0,1-1 0 0 0,-1 1 1 0 0,1 0-1 0 0,-1-1 0 0 0,0 1 1 0 0,1 0-1 0 0,-1 0 0 0 0,1-1 1 0 0,-1 1-1 0 0,1-1 0 0 0,0 1 1 0 0,-1-1-1 0 0,1 1 0 0 0,0-1 1 0 0,-1 1-1 0 0,1-1 0 0 0,0 1 1 0 0,0-1-1 0 0,-1 0 1 0 0,1 1-1 0 0,0-1 0 0 0,0 0 1 0 0,-1 0-1 0 0,1 0 0 0 0,0 0 1 0 0,0 1-1 0 0,1-1 0 0 0,3-1 73 0 0,0 1-1 0 0,-1 0 0 0 0,1-1 1 0 0,6-1-1 0 0,-7 1-35 0 0,26-6 27 0 0,53-21 0 0 0,-10-2-4507 0 0,-53 21-3301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11256 0 0,'0'0'514'0'0,"2"0"-6"0"0,5 0 3687 0 0,-1-4-734 0 0,-4 3-3278 0 0,6-11 374 0 0,-7 11-556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4 254 456 0 0,'0'0'8720'0'0,"-1"2"-7718"0"0,-1 7 8750 0 0,7-10-9180 0 0,-2 0-461 0 0,1 0 0 0 0,0 0 0 0 0,0-1 0 0 0,0 1 0 0 0,-1-1 0 0 0,1 0 0 0 0,-1 0 0 0 0,1 0 0 0 0,-1-1 0 0 0,5-4 0 0 0,3-4 198 0 0,15-19 0 0 0,-10 11-191 0 0,-3 2-29 0 0,0-1-1 0 0,13-26 1 0 0,-23 39-87 0 0,2-4-2 0 0,6-10 0 0 0,-5 12 0 0 0,-2 0 0 0 0,7-13 0 0 0,-8 13 0 0 0,2-7 0 0 0,-1 1 0 0 0,-8 23 0 0 0,0-1 0 0 0,0 1 0 0 0,1 0 0 0 0,-3 14 0 0 0,5-17 0 0 0,0 0 0 0 0,-5 11 0 0 0,-2 9 0 0 0,5-5 6 0 0,0-6 10 0 0,0 0 0 0 0,-5 17 0 0 0,6-26 3 0 0,0-1 1 0 0,0 1 0 0 0,1-1 0 0 0,0 1 0 0 0,1 0-1 0 0,-1 8 1 0 0,-2 36-38 0 0,3-49-1081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8984 0 0,'0'0'8214'0'0,"-2"0"-7414"0"0,-12 3 216 0 0,13-2-576 0 0,0-1-63 0 0,-5 0-230 0 0,6 0-206 0 0,0 0-1 0 0,-1 0 1 0 0,1 0-1 0 0,0 1 1 0 0,-1-1 0 0 0,1 0-1 0 0,0 0 1 0 0,0 1-1 0 0,-1-1 1 0 0,1 0 0 0 0,0 0-1 0 0,0 1 1 0 0,-1-1-1 0 0,1 0 1 0 0,0 1 0 0 0,0-1-1 0 0,0 0 1 0 0,0 1-1 0 0,-1 0 1 0 0,1 0-1364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133 203 7344 0 0,'0'0'660'0'0,"-1"1"-542"0"0,-11 4 262 0 0,9-4-23 0 0,1 0 0 0 0,-1 1 0 0 0,1-1 0 0 0,0 0 0 0 0,0 1 1 0 0,-1-1-1 0 0,1 1 0 0 0,0 0 0 0 0,-2 2 0 0 0,-6 6 151 0 0,7-7-341 0 0,0 1-1 0 0,0-1 0 0 0,1 0 1 0 0,-4 6-1 0 0,-28 60 998 0 0,27-53-1045 0 0,5-10-19 0 0,1 0 1 0 0,-1 0-1 0 0,1 0 1 0 0,0 0-1 0 0,0 12 1 0 0,-1 7 224 0 0,-3-2-165 0 0,3-14-116 0 0,0 0 0 0 0,0 0 0 0 0,0 12 0 0 0,1-1 1 0 0,0-17-32 0 0,0 0 1 0 0,1 0-1 0 0,0 0 1 0 0,0 0 0 0 0,0 0-1 0 0,0 0 1 0 0,0-1-1 0 0,0 1 1 0 0,1 0-1 0 0,0 0 1 0 0,0 3 0 0 0,8 22 563 0 0,-8-23-197 0 0,-1-5-355 0 0,-1 0-1 0 0,1 0 1 0 0,0 0-1 0 0,0 0 1 0 0,0 0-1 0 0,0 0 1 0 0,0 0 0 0 0,0 1-1 0 0,0-1 1 0 0,0 0-1 0 0,0 0 1 0 0,0 0-1 0 0,0 0 1 0 0,0 0 0 0 0,0 0-1 0 0,0 0 1 0 0,0 1-1 0 0,0-1 1 0 0,0 0-1 0 0,0 0 1 0 0,0 0 0 0 0,0 0-1 0 0,1 0 1 0 0,-1 0-1 0 0,0 0 1 0 0,0 0-1 0 0,0 1 1 0 0,0-1 0 0 0,0 0-1 0 0,0 0 1 0 0,0 0-1 0 0,0 0 1 0 0,0 0 0 0 0,0 0-1 0 0,0 0 1 0 0,0 0-1 0 0,1 0 1 0 0,-1 0-1 0 0,0 0 1 0 0,0 0 0 0 0,0 0-1 0 0,0 0 1 0 0,0 0-1 0 0,0 0 1 0 0,1 0-1 0 0,4-1 171 0 0,0-1-1 0 0,1 0 0 0 0,-1 0 0 0 0,0-1 0 0 0,0 1 0 0 0,0-1 1 0 0,-1 0-1 0 0,8-7 0 0 0,-2 1 0 0 0,-2 0 1 0 0,1 0-1 0 0,7-12 1 0 0,-6 9-115 0 0,-6 7-46 0 0,0-1 1 0 0,0 0 0 0 0,4-6-1 0 0,9-20 5 0 0,-8 16-26 0 0,11-24-1 0 0,24-63-26 0 0,6-7-548 0 0,-43 93 47 0 0,8-31 0 0 0,-3 11-769 0 0,-4 0 486 0 0,-7 36 735 0 0,0-3 3 0 0,-7-8-173 0 0,5 12 233 0 0,1-1-1 0 0,0 1 0 0 0,-1-1 0 0 0,1 1 0 0 0,0-1 1 0 0,-1 1-1 0 0,1-1 0 0 0,-1 1 0 0 0,1 0 0 0 0,0-1 1 0 0,-1 1-1 0 0,1-1 0 0 0,-1 1 0 0 0,0-1 0 0 0,-3 2 10 0 0,3-1-6 0 0,-1 1 30 0 0,0 0 0 0 0,0 0 0 0 0,0 0-1 0 0,0 0 1 0 0,0 0 0 0 0,0 0-1 0 0,0 1 1 0 0,0-1 0 0 0,1 1-1 0 0,-1-1 1 0 0,0 1 0 0 0,1-1-1 0 0,0 1 1 0 0,-1 0 0 0 0,1 0-1 0 0,0 0 1 0 0,0 0 0 0 0,0 0-1 0 0,0 0 1 0 0,0 0 0 0 0,-1 4-1 0 0,-1 4 124 0 0,0 0-1 0 0,1 1 0 0 0,-2 12 0 0 0,-1 7 52 0 0,3-19-105 0 0,0 1 0 0 0,0 15-1 0 0,7 74 1211 0 0,3-3-626 0 0,-7-92-660 0 0,-1 0 0 0 0,0 0 0 0 0,0-1 0 0 0,-1 9 0 0 0,1-12-19 0 0,0 1 0 0 0,0-1 0 0 0,0 1-1 0 0,0-1 1 0 0,1 1 0 0 0,0 2 0 0 0,-1-2-5 0 0,1-1 0 0 0,-1 0 0 0 0,0 1 0 0 0,0-1 0 0 0,1 0 0 0 0,-1 1 0 0 0,-1 2 0 0 0,-4 30-2 0 0,2-29-238 0 0,3-5-1005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26 1376 0 0,'0'0'65'0'0,"-1"0"294"0"0,-8-5 9342 0 0,7 3-6954 0 0,2 0-2206 0 0,2 0-256 0 0,1 0-1 0 0,-1 1 1 0 0,0-1 0 0 0,1 0 0 0 0,-1 1-1 0 0,1-1 1 0 0,-1 1 0 0 0,7-2-1 0 0,-9 3-235 0 0,1 0 0 0 0,0 0 0 0 0,0-1 0 0 0,-1 1 0 0 0,1 0-1 0 0,0 0 1 0 0,0 1 0 0 0,-1-1 0 0 0,1 0 0 0 0,0 0-1 0 0,0 0 1 0 0,-1 0 0 0 0,1 1 0 0 0,0-1 0 0 0,0 1-1 0 0,7 1 523 0 0,-7 0-308 0 0,9 15 270 0 0,-8-14-472 0 0,0-1-1 0 0,0 1 1 0 0,-1 0 0 0 0,1 0-1 0 0,-1 0 1 0 0,0 0 0 0 0,0 0-1 0 0,0 0 1 0 0,0 0-1 0 0,0 5 1 0 0,-1-7-45 0 0,0 0 0 0 0,0 0 0 0 0,1 0 0 0 0,-1 0 0 0 0,0 0 0 0 0,0 0 0 0 0,0 0 0 0 0,1 0 0 0 0,-1 0 0 0 0,0 0 0 0 0,1-1 0 0 0,0 2 0 0 0,-1 0-135 0 0,1 0-1 0 0,0-1 1 0 0,-1 1 0 0 0,1-1 0 0 0,-1 1 0 0 0,1 0-1 0 0,-1 0 1 0 0,0-1 0 0 0,0 1 0 0 0,0 0 0 0 0,0 3-1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 6336 0 0,'0'0'10398'0'0,"0"2"-10173"0"0,-4 10 235 0 0,1 0-1 0 0,-2 14 0 0 0,1-4-245 0 0,3-16-54 0 0,1 0 0 0 0,-1 0 0 0 0,1 0 0 0 0,0 0 0 0 0,0 0 0 0 0,1 0 0 0 0,0 0 0 0 0,2 10 0 0 0,-2-13-90 0 0,0-1-1 0 0,-1 0 1 0 0,0 0-1 0 0,1 0 1 0 0,-1 0 0 0 0,0 1-1 0 0,0-1 1 0 0,-1 3-1 0 0,1 2-23 0 0,2 29 354 0 0,0-32-256 0 0,11 15 200 0 0,-10-13-161 0 0,1 0 0 0 0,8 10 0 0 0,-10-15-159 0 0,-1 1 0 0 0,1-1 0 0 0,0 1 0 0 0,-1-1-1 0 0,1 0 1 0 0,0 1 0 0 0,0-1 0 0 0,0 0 0 0 0,0 0 0 0 0,0-1-1 0 0,0 1 1 0 0,0 0 0 0 0,4 0 0 0 0,10 2 141 0 0,-10-1-63 0 0,1-1 0 0 0,0 0 0 0 0,7 0 0 0 0,-11-1-84 0 0,2 0 74 0 0,0 0-1 0 0,0 0 1 0 0,0 0 0 0 0,0-1 0 0 0,7-2-1 0 0,-9 3-77 0 0,-1-2 9 0 0,0 1 0 0 0,1 1 1 0 0,-1-1-1 0 0,1 0 1 0 0,-1 0-1 0 0,4 1 1 0 0,-5-1-17 0 0,-1 1 0 0 0,0 0 1 0 0,1 0-1 0 0,-1 0 0 0 0,0 0 1 0 0,1 0-1 0 0,-1-1 1 0 0,0 1-1 0 0,1 0 0 0 0,-1 0 1 0 0,0 0-1 0 0,0-1 1 0 0,1 1-1 0 0,-1 0 0 0 0,0-1 1 0 0,0 1-1 0 0,1 0 0 0 0,-1 0 1 0 0,0-1-1 0 0,0 1 1 0 0,1-1-1 0 0,-1 0 21 0 0,17-9 231 0 0,2-3-86 0 0,-16 11-149 0 0,-2 1-2 0 0,1 0-1 0 0,0 0 1 0 0,-1 0 0 0 0,1 0-1 0 0,-1 0 1 0 0,1-1-1 0 0,-1 1 1 0 0,1 0 0 0 0,1-4-1 0 0,-3 4 59 0 0,1 0-13 0 0,4-5-54 0 0,-5 5-13 0 0,1 0 0 0 0,0 0 0 0 0,0 0 0 0 0,0 0 0 0 0,-1 0 0 0 0,1 0 0 0 0,-1 0 0 0 0,1 0 0 0 0,-1-1 0 0 0,1 1 0 0 0,-1 0 0 0 0,0 0 0 0 0,1 0 0 0 0,-1-3 0 0 0,0-2 6 0 0,3-17 106 0 0,-3 17-101 0 0,0 0 0 0 0,1 0 0 0 0,-2 1 0 0 0,0-9 0 0 0,-1-8 136 0 0,-2-11-83 0 0,4 31-29 0 0,-1 0 0 0 0,1 1 0 0 0,0-1 0 0 0,0 0 0 0 0,-1 0 0 0 0,1 0 0 0 0,-1 0 0 0 0,1 1 0 0 0,-1-1 0 0 0,0 0 0 0 0,0 1 1 0 0,0-1-1 0 0,0 0 0 0 0,0 1 0 0 0,0-1 0 0 0,0 1 0 0 0,0 0 0 0 0,-1-1 0 0 0,1 1 0 0 0,0 0 0 0 0,-1 0 0 0 0,1 0 0 0 0,-1-1 0 0 0,-3 0 0 0 0,-2-1 60 0 0,0 0 0 0 0,0 1-1 0 0,-1 0 1 0 0,-12-2 0 0 0,20 4-93 0 0,-2 0 23 0 0,-1-1 1 0 0,1 1-1 0 0,0 0 0 0 0,-1 0 0 0 0,1 1 0 0 0,0-1 1 0 0,-1 0-1 0 0,1 1 0 0 0,0-1 0 0 0,0 1 1 0 0,-1 0-1 0 0,1 0 0 0 0,-2 1 0 0 0,-3 2 22 0 0,0 0 0 0 0,-8 8-1 0 0,11-10-55 0 0,3-1 13 0 0,-1 1-2 0 0,0-1 1 0 0,0 1-1 0 0,0 0 1 0 0,0 0 0 0 0,0 0-1 0 0,0 0 1 0 0,1 0-1 0 0,-1 1 1 0 0,1-1-1 0 0,-1 1 1 0 0,1-1-1 0 0,0 1 1 0 0,0-1-1 0 0,0 1 1 0 0,0 0-1 0 0,1-1 1 0 0,-1 4 0 0 0,0-5-25 0 0,1 0 0 0 0,0 1 0 0 0,0-1 0 0 0,0 0 0 0 0,0 0 0 0 0,0 0 0 0 0,0 0 0 0 0,0 0 0 0 0,1 0 0 0 0,-1 0 0 0 0,0 0 0 0 0,0 0 0 0 0,1 0 1 0 0,-1 0-1 0 0,1 0 0 0 0,-1 0 0 0 0,1 0 0 0 0,-1 0 0 0 0,1 0 0 0 0,0 0 0 0 0,0 0 0 0 0,-1 0 0 0 0,3 1 0 0 0,-1 0-340 0 0,0-1 1 0 0,1 1-1 0 0,0-1 0 0 0,-1 1 0 0 0,1-1 1 0 0,0 0-1 0 0,-1 0 0 0 0,1 0 0 0 0,5 1 1 0 0,23 4-1759 0 0,-4-2-22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47 9072 0 0,'0'0'5057'0'0,"-5"1"-2487"0"0,5-1-2470 0 0,0 0 0 0 0,0 0 0 0 0,-1 0 0 0 0,1 0 0 0 0,0 0 0 0 0,0 0 0 0 0,-1 0 0 0 0,1 0 0 0 0,0 0 0 0 0,0 0 0 0 0,0 0 0 0 0,-1 0 0 0 0,1 0 0 0 0,0 1 0 0 0,0-1 0 0 0,0 0 0 0 0,0 0 0 0 0,-1 0 0 0 0,1 0 0 0 0,0 0-1 0 0,0 0 1 0 0,0 1 0 0 0,0-1 0 0 0,-1 0 0 0 0,1 0 0 0 0,0 0 0 0 0,0 0 0 0 0,0 1 0 0 0,0-1 0 0 0,0 0 0 0 0,0 0 0 0 0,0 0 0 0 0,0 1 0 0 0,0-1 0 0 0,0 0 0 0 0,0 0 0 0 0,-1 1 0 0 0,1-1 0 0 0,0 0 0 0 0,0 0 0 0 0,1 0-1 0 0,-1 1 1 0 0,0-1 0 0 0,0 0 0 0 0,0 0 0 0 0,0 0 0 0 0,0 1 0 0 0,0-1 0 0 0,0 0 0 0 0,0 0 0 0 0,0 0 0 0 0,0 1 0 0 0,0-1 0 0 0,1 0 0 0 0,-1 0 0 0 0,0 0 0 0 0,7 6 2983 0 0,-2-3-4129 0 0,1-2 1112 0 0,1 0 1 0 0,-1-1-1 0 0,0 1 0 0 0,0-1 1 0 0,0-1-1 0 0,1 1 0 0 0,8-2 1 0 0,9-5-2 0 0,0-1 0 0 0,42-20 0 0 0,-64 27-66 0 0,8-3 38 0 0,-6 2-789 0 0,1 1 0 0 0,-1-1 0 0 0,0 0 0 0 0,-1 0 1 0 0,7-5-1 0 0,-9 6-878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55 7224 0 0,'0'0'8272'0'0,"-1"-1"-7752"0"0,-4-14 823 0 0,4 13-1230 0 0,1 0 1 0 0,-1 0-1 0 0,0 0 1 0 0,0-1 0 0 0,0 1-1 0 0,0 0 1 0 0,0 0-1 0 0,-3-2 1 0 0,2 2 29 0 0,0 1 0 0 0,0-1 0 0 0,0 1 0 0 0,0 0 1 0 0,0 0-1 0 0,-1 0 0 0 0,1 0 0 0 0,0 0 0 0 0,-1 1 0 0 0,1-1 1 0 0,-4 0-1 0 0,-11-3 491 0 0,16 4-581 0 0,-1 0-1 0 0,1 0 1 0 0,0 1 0 0 0,0-1 0 0 0,0 1 0 0 0,0-1 0 0 0,0 1 0 0 0,0-1 0 0 0,0 1 0 0 0,0 0-1 0 0,-1 0 1 0 0,2 0-18 0 0,-5 1 71 0 0,1 1-1 0 0,0 0 1 0 0,0 0-1 0 0,0 1 1 0 0,1-1 0 0 0,-1 1-1 0 0,1 0 1 0 0,-4 5-1 0 0,3-2-16 0 0,0 0 0 0 0,1 1 0 0 0,0-1 0 0 0,-3 10 0 0 0,-7 12 28 0 0,12-18-74 0 0,1-3-197 0 0,2-4-703 0 0,6 2-314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55 456 0 0,'30'-3'261'0'0,"-30"3"-166"0"0,1-1 0 0 0,-1 1-1 0 0,0 0 1 0 0,1 0 0 0 0,-1 0-1 0 0,0-1 1 0 0,0 1-1 0 0,1 0 1 0 0,-1 0 0 0 0,0-1-1 0 0,0 1 1 0 0,0 0 0 0 0,1 0-1 0 0,-1-1 1 0 0,0 1 0 0 0,0 0-1 0 0,0-1 1 0 0,0 1-1 0 0,0 0 1 0 0,0-1 0 0 0,0 1-1 0 0,0 0 1 0 0,1-1 0 0 0,-1 1-1 0 0,0 0 1 0 0,0-1 0 0 0,-1 1-1 0 0,1 0 1 0 0,0-1-1 0 0,0 1 1 0 0,0 0 0 0 0,0-1-1 0 0,0 1 1 0 0,0 0 0 0 0,0 0-1 0 0,0-1 1 0 0,-1 1 0 0 0,1 0-1 0 0,0-1 1 0 0,0 1-1 0 0,0 0 1 0 0,-1-1 0 0 0,-7-11 3868 0 0,6 9-2863 0 0,0 0-1 0 0,0 0 0 0 0,1 0 0 0 0,-1-1 0 0 0,1 1 1 0 0,-1-5-1 0 0,-4 14 2934 0 0,-4 3-3916 0 0,9-8-91 0 0,0 0-1 0 0,1 0 1 0 0,-1 0-1 0 0,1 0 0 0 0,-1 1 1 0 0,1-1-1 0 0,-1 0 1 0 0,1 0-1 0 0,-1 0 0 0 0,1 0 1 0 0,0 1-1 0 0,0-1 0 0 0,0 0 1 0 0,0 0-1 0 0,0 1 1 0 0,0 1-1 0 0,0 1 39 0 0,-4 14 82 0 0,3-14-120 0 0,0-1 0 0 0,1 1 0 0 0,-1-1 0 0 0,1 6 0 0 0,-1 4 102 0 0,-1-1-1 0 0,0 1 1 0 0,0-1 0 0 0,-6 16-1 0 0,-2 11 99 0 0,4-17-143 0 0,-1 9 84 0 0,1-8 4 0 0,4-19-124 0 0,1 1-1 0 0,0-1 1 0 0,0 0 0 0 0,-1 8 0 0 0,2-7 25 0 0,-1-1-42 0 0,-5 9 64 0 0,6-11 1034 0 0,0-2-1123 0 0,0-1 0 0 0,0 1 0 0 0,1 0 0 0 0,-1 0 0 0 0,0 0 0 0 0,0 0 0 0 0,1 0 0 0 0,-1-1 0 0 0,0 1 0 0 0,0 0 0 0 0,0 0 0 0 0,0 0 0 0 0,1-1 0 0 0,-1 1 0 0 0,0 0 0 0 0,0 0 0 0 0,0-1 0 0 0,0 1 0 0 0,0 0 0 0 0,0 0 0 0 0,0-1 0 0 0,1 1 0 0 0,-1 0 0 0 0,0 0 0 0 0,0-1 0 0 0,0 1 0 0 0,0-1 0 0 0,1-9 25 0 0,-1 6 36 0 0,15-33 263 0 0,-13 32-329 0 0,-1 0 0 0 0,1 0 0 0 0,0 0 0 0 0,3-5 0 0 0,-3 6 0 0 0,0 0 0 0 0,0-1 0 0 0,0 0 0 0 0,0-5 0 0 0,6-13 0 0 0,4-3 0 0 0,-10 22 0 0 0,0 0 0 0 0,-1 0 0 0 0,2 0 0 0 0,-1 0 0 0 0,0 0 0 0 0,1 1 0 0 0,3-4 0 0 0,2-4 0 0 0,9-10 0 0 0,-5 5 0 0 0,-5 8 0 0 0,-1 6 0 0 0,1 4 0 0 0,9 24 0 0 0,-15-24 3 0 0,0 0 1 0 0,0 0-1 0 0,0 0 0 0 0,0 0 0 0 0,-1 0 1 0 0,1 0-1 0 0,-1 0 0 0 0,1 0 0 0 0,-1 0 0 0 0,0 1 1 0 0,0-1-1 0 0,0 0 0 0 0,0 2 0 0 0,0 0 14 0 0,0-1 1 0 0,0 0-1 0 0,0 1 0 0 0,2 5 0 0 0,-1-7-8 0 0,0 1 0 0 0,-1-1 0 0 0,1 1-1 0 0,-1 0 1 0 0,1-1 0 0 0,-1 1 0 0 0,0 0 0 0 0,0 3 0 0 0,-1-2-8 0 0,1 0 0 0 0,0 0 1 0 0,0 0-1 0 0,0-1 0 0 0,1 1 0 0 0,-1 0 1 0 0,2 3-1 0 0,1 19 56 0 0,-3-5 17 0 0,-1-12-74 0 0,-2-1 11 0 0,2-6 746 0 0,2-2-750 0 0,-1 0 0 0 0,0 0 1 0 0,0 0-1 0 0,0 0 0 0 0,1 0 0 0 0,-1 0 0 0 0,0 0 0 0 0,0 0 0 0 0,0 0 0 0 0,1-1 1 0 0,-1 1-1 0 0,0 0 0 0 0,0 0 0 0 0,0 0 0 0 0,0 0 0 0 0,0 0 0 0 0,1 0 0 0 0,-1-1 1 0 0,0 1-1 0 0,0 0 0 0 0,0 0 0 0 0,0 0 0 0 0,0-1 0 0 0,0 1 0 0 0,0 0 0 0 0,0 0 0 0 0,0 0 1 0 0,1 0-1 0 0,-1-1 0 0 0,0 1 0 0 0,0 0 0 0 0,0-9 42 0 0,0 3-38 0 0,1 3-11 0 0,0 0 0 0 0,0 0 0 0 0,1 0 0 0 0,-1 0 0 0 0,0 0 0 0 0,1 1 0 0 0,0-1 0 0 0,-1 0 0 0 0,4-2 0 0 0,19-22 0 0 0,-20 24 0 0 0,27-32 0 0 0,-24 26 0 0 0,0 0 0 0 0,1 0 0 0 0,0 1 0 0 0,1 0 0 0 0,-1 1 0 0 0,13-8 0 0 0,-17 13 0 0 0,-2 2-2 0 0,-1-1 1 0 0,1 0-1 0 0,-1 0 1 0 0,1 0-1 0 0,-1 0 0 0 0,1 0 1 0 0,-1 0-1 0 0,3-3 1 0 0,-2 4-58 0 0,0 0 61 0 0,0 1 0 0 0,-1 0 0 0 0,1 0 0 0 0,-1 0 0 0 0,1 0 0 0 0,-1 0 0 0 0,1 0 0 0 0,-1 0 0 0 0,0 1 0 0 0,1-1 0 0 0,-1 0 0 0 0,0 1 0 0 0,0-1 0 0 0,0 1 0 0 0,0-1 0 0 0,0 1 0 0 0,-1 0 0 0 0,1-1 0 0 0,0 1 0 0 0,-1 0 0 0 0,1 0 0 0 0,-1-1 0 0 0,1 5 0 0 0,-1-3-1 0 0,5 34-1 0 0,-5-34 0 0 0,0 0 0 0 0,0 0 0 0 0,0 0 0 0 0,0-1 0 0 0,0 1 0 0 0,-2 4 0 0 0,2-4 0 0 0,-1 0 0 0 0,1 0 0 0 0,-1 0 0 0 0,1 0 0 0 0,0-1 0 0 0,0 1 0 0 0,1 4 0 0 0,3 15 0 0 0,-1-10 0 0 0,-2-9-2 0 0,6 11-45 0 0,-6-13-216 0 0,5 2-2137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8:52.7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15 3680 0 0,'0'0'274'0'0,"-1"-1"1"0"0,0 1-1 0 0,0-1 1 0 0,0 1-1 0 0,0-1 1 0 0,0 1-1 0 0,1-1 1 0 0,-1 0-1 0 0,0 1 1 0 0,-7-9 10059 0 0,8 9-10266 0 0,-1 0 0 0 0,1 0 0 0 0,-1 1-1 0 0,1-1 1 0 0,-1 0 0 0 0,1 0 0 0 0,-1 1-1 0 0,1-1 1 0 0,0 0 0 0 0,-1 1-1 0 0,1-1 1 0 0,0 0 0 0 0,-1 1 0 0 0,1-1-1 0 0,0 1 1 0 0,0-1 0 0 0,-1 1-1 0 0,1 0 1 0 0,-3 5 119 0 0,1 0-74 0 0,0 0 0 0 0,-1 0 0 0 0,2 1 0 0 0,-1-1 0 0 0,1 1 0 0 0,-1 7-1 0 0,2 0-37 0 0,-2 0 0 0 0,-2 14 0 0 0,-1 0-36 0 0,0-3 16 0 0,3-15-25 0 0,0 0 0 0 0,0 18-1 0 0,-5 51-29 0 0,-4-11 0 0 0,4-30 21 0 0,4-27-3 0 0,1 0 0 0 0,-1 17 0 0 0,2-22 25 0 0,-3 4-22 0 0,2-7 34 0 0,-1 0 17 0 0,3-3 4 0 0,-4-8-30 0 0,4 8-45 0 0,0-1 0 0 0,-1 1-1 0 0,1 0 1 0 0,0-1 0 0 0,0 1 0 0 0,-1-1-1 0 0,1 1 1 0 0,0 0 0 0 0,0-1 0 0 0,0 1-1 0 0,0-1 1 0 0,0 1 0 0 0,0 0 0 0 0,-1-1-1 0 0,1 1 1 0 0,0-1 0 0 0,0 1 0 0 0,0-1-1 0 0,0 1 1 0 0,0 0 0 0 0,1-1 0 0 0,-1 1-1 0 0,0-1 1 0 0,0 1 0 0 0,0 0 0 0 0,0-1-1 0 0,2-4 6 0 0,0-1 0 0 0,-1 1 1 0 0,0 0-1 0 0,0-6 0 0 0,0 5 0 0 0,0 0 1 0 0,0 0 0 0 0,1 0 0 0 0,2-7-1 0 0,12-41-6 0 0,-6 27-38 0 0,-6 15-15 0 0,1 0 0 0 0,1 0 0 0 0,0 0 0 0 0,9-13-1 0 0,56-78 358 0 0,-69 100-300 0 0,6-13-29 0 0,-8 16 24 0 0,0 0-1 0 0,0 0 1 0 0,0 0-1 0 0,0 0 1 0 0,0 0-1 0 0,0 0 1 0 0,0 0-1 0 0,0 0 1 0 0,0 0-1 0 0,0 0 1 0 0,0 0-1 0 0,0 0 1 0 0,0 0 0 0 0,0 1-1 0 0,0-1 1 0 0,1 0-1 0 0,-1 0 1 0 0,0 0-1 0 0,0 0 1 0 0,0 0-1 0 0,0 0 1 0 0,0 0-1 0 0,0 0 1 0 0,0 0-1 0 0,0 0 1 0 0,0 0-1 0 0,0 0 1 0 0,0 0 0 0 0,0 0-1 0 0,0 0 1 0 0,0 0-1 0 0,0 0 1 0 0,0 0-1 0 0,0 0 1 0 0,1 0-1 0 0,-1 0 1 0 0,0 0-1 0 0,0 0 1 0 0,0 0-1 0 0,0 0 1 0 0,0 0-1 0 0,0 0 1 0 0,0 0 0 0 0,0 0-1 0 0,0 0 1 0 0,0 0-1 0 0,0 0 1 0 0,0 0-1 0 0,0 0 1 0 0,0 0-1 0 0,0 0 1 0 0,0 0-1 0 0,0 0 1 0 0,1 0-1 0 0,-1 0 1 0 0,0-1-1 0 0,0 1 1 0 0,0 0 0 0 0,0 0-1 0 0,0 0 1 0 0,0 0-1 0 0,0 0 1 0 0,0 0-1 0 0,0 0 1 0 0,0 0-1 0 0,0 0 1 0 0,0 0-1 0 0,0 0 1 0 0,0 0-1 0 0,5 3-54 0 0,-3-2 43 0 0,0 0 1 0 0,0 0-1 0 0,-1 0 1 0 0,1 1 0 0 0,0-1-1 0 0,-1 1 1 0 0,1-1-1 0 0,-1 1 1 0 0,1-1-1 0 0,-1 1 1 0 0,0 0 0 0 0,0-1-1 0 0,2 3 1 0 0,3 9 104 0 0,-4-9-55 0 0,0-1-1 0 0,-1 1 0 0 0,1 0 0 0 0,1 6 0 0 0,2 16-108 0 0,-4-12-63 0 0,9 24-1 0 0,-9-32 136 0 0,1 0 0 0 0,-1 0 0 0 0,0 0 0 0 0,0 9 0 0 0,3 16 0 0 0,-3-27 0 0 0,0 1 0 0 0,0-1 0 0 0,-1 1 0 0 0,1 0 0 0 0,-1-1 0 0 0,-1 1 0 0 0,1-1 0 0 0,0 1 0 0 0,-2 4 0 0 0,-13 42 0 0 0,3-14 0 0 0,12-33-3 0 0,-6 15 24 0 0,5-17 495 0 0,2-4-998 0 0,5-10 570 0 0,1 0 0 0 0,0 0 0 0 0,1 1 0 0 0,10-12-1 0 0,-8 11-198 0 0,-1 0-1 0 0,0-1 0 0 0,11-22 0 0 0,-9 8 79 0 0,-8 18 34 0 0,1 0 1 0 0,0 0-1 0 0,6-10 0 0 0,75-98-1 0 0,-64 96 0 0 0,-20 20 0 0 0,-1 1 0 0 0,0 0 0 0 0,0-1 0 0 0,0 1 0 0 0,0 0 0 0 0,1-1 0 0 0,-1 1 0 0 0,0 0 0 0 0,0 0 0 0 0,1-1 0 0 0,-1 1 0 0 0,0 0 0 0 0,0 0 0 0 0,1-1 0 0 0,-1 1 0 0 0,0 0 0 0 0,1 0 0 0 0,-1 0 0 0 0,0 0 0 0 0,1 0 0 0 0,-1-1 0 0 0,0 1 0 0 0,1 0 0 0 0,-1 0 0 0 0,0 0 0 0 0,1 0 0 0 0,-1 0 0 0 0,0 0 0 0 0,1 0 0 0 0,-1 0 0 0 0,1 0 0 0 0,-1 0 0 0 0,0 0 0 0 0,1 1 0 0 0,-1-1 0 0 0,0 0 0 0 0,1 0 0 0 0,-1 0 0 0 0,0 0 0 0 0,0 0 0 0 0,1 1 0 0 0,-1-1 0 0 0,0 0 0 0 0,1 0 0 0 0,-1 1 0 0 0,0-1 0 0 0,0 0 0 0 0,1 0 0 0 0,-1 1 0 0 0,0-1 0 0 0,0 0 0 0 0,0 1 0 0 0,1-1 0 0 0,-1 0 0 0 0,0 0 0 0 0,0 1 0 0 0,0-1 0 0 0,0 1 0 0 0,0-1 0 0 0,0 0 0 0 0,0 1 0 0 0,0-1 0 0 0,0 0 0 0 0,0 1 0 0 0,0-1 0 0 0,0 1 0 0 0,0-1 0 0 0,2 7 0 0 0,-1-1 0 0 0,-1 1 0 0 0,1-1 0 0 0,-1 1 0 0 0,0 0 0 0 0,-1-1 0 0 0,0 1 0 0 0,0 0 0 0 0,-2 9 0 0 0,-3 17 0 0 0,5-14-2 0 0,1-10 7 0 0,-1 0 0 0 0,0 0 0 0 0,-3 11 0 0 0,2-8 84 0 0,-3 24 1 0 0,1-1 1 0 0,3-29-91 0 0,1 0 0 0 0,-1 1 0 0 0,1-1 0 0 0,0 0 0 0 0,2 11 0 0 0,2-8-164 0 0,-3-7-694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0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3680 0 0,'0'0'284'0'0,"0"0"4"0"0,1 0 711 0 0,13-3 2590 0 0,0 1 0 0 0,10-1-3589 0 0,58 1 4078 0 0,-67 3-3754 0 0,15-1-8 0 0,9 4-316 0 0,-1-1 624 0 0,-26-1-155 0 0,7-1-200 0 0,0 0 0 0 0,17-2-269 0 0,-9 0-1074 0 0,9 1 1074 0 0,-12 0-202 0 0,22-2 202 0 0,-16-1-14 0 0,-2 1 0 0 0,1 2 0 0 0,1 0 0 0 0,-2 2-1 0 0,2 1 15 0 0,31 3 16 0 0,-31-3 342 0 0,9 0-358 0 0,-10-1-260 0 0,12 3 260 0 0,-20-3-20 0 0,-1 0 0 0 0,1-2 1 0 0,0-1-1 0 0,6-1 20 0 0,8 3-28 0 0,-13 0 29 0 0,-11-1-1 0 0,0 1 0 0 0,6 1 0 0 0,-6 1 0 0 0,0-2 0 0 0,6 0 0 0 0,-8-1 119 0 0,2 1 0 0 0,8 3-119 0 0,-9-3 400 0 0,1 0 1 0 0,7 1-401 0 0,-15-2 29 0 0,10 0 97 0 0,1-1 0 0 0,9-1-126 0 0,-10 1 45 0 0,-1 0-1 0 0,10 1-44 0 0,12-1 55 0 0,6 0 174 0 0,14 1-229 0 0,-9 1 235 0 0,-9 1-171 0 0,-31-1-65 0 0,0 0 0 0 0,0-1-1 0 0,-1 1 1 0 0,1 0 0 0 0,0 1-1 0 0,-1 0 1 0 0,2 0 1 0 0,-2 0 17 0 0,1-1-1 0 0,0 1 0 0 0,-1-1 1 0 0,1 1-1 0 0,0-2 0 0 0,-1 1 1 0 0,2 0-17 0 0,20 1 264 0 0,-25-2-363 0 0,1 1-79 0 0,-1-1 0 0 0,0 1-1 0 0,0 0 1 0 0,0-1 0 0 0,1 1 0 0 0,-1-1 0 0 0,1 1-1 0 0,-1-1 1 0 0,1 0 178 0 0,6 0-763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6912 0 0,'0'0'10719'0'0,"2"0"-10123"0"0,6 4-163 0 0,1-1-1 0 0,0 0 0 0 0,0-1 1 0 0,0 0-1 0 0,0 0 0 0 0,0-1 0 0 0,1-1 1 0 0,15 0-1 0 0,-4-2-1206 0 0,-1-1 0 0 0,29-9 1 0 0,-37 9-6384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0 199 4144 0 0,'0'0'319'0'0,"2"-1"-210"0"0,0 0 363 0 0,1 0 0 0 0,0-1-1 0 0,-1 0 1 0 0,1 0 0 0 0,-1 0 0 0 0,0 0 0 0 0,1 0 0 0 0,-1 0-1 0 0,0-1 1 0 0,0 1 0 0 0,-1 0 0 0 0,3-5 0 0 0,3-5 1630 0 0,7-20 0 0 0,-10 23-2286 0 0,-2 5 285 0 0,-1 0 0 0 0,0-1 0 0 0,0 1 0 0 0,1-5 0 0 0,-2 4-16 0 0,1 0-1 0 0,0 1 0 0 0,3-8 0 0 0,1-9 183 0 0,-4 18-259 0 0,-1 0 0 0 0,1 0 0 0 0,0 0 0 0 0,0 0 0 0 0,0 0 0 0 0,0 1-1 0 0,4-7 1 0 0,-5 9-2 0 0,0 0-1 0 0,0-1 0 0 0,1 1 1 0 0,-1-1-1 0 0,0 1 1 0 0,0-1-1 0 0,0 0 1 0 0,0 1-1 0 0,0-1 0 0 0,0 1 1 0 0,0-1-1 0 0,0 1 1 0 0,0-1-1 0 0,0 1 0 0 0,0-1 1 0 0,0 1-1 0 0,0-1 1 0 0,0 0-1 0 0,-1 0 10 0 0,1-1 1235 0 0,0 4-1159 0 0,-6 12 234 0 0,1 1 0 0 0,1 0 0 0 0,-5 25 0 0 0,3-1 300 0 0,4-26-529 0 0,0 0 1 0 0,0 17-1 0 0,2 6-1040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14 920 0 0,'0'-9'15849'0'0,"1"5"-14745"0"0,2 7-2183 0 0,3 10-1278 0 0,-1 5-3096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66 387 2760 0 0,'-13'-10'272'0'0,"9"9"1624"0"0,4 1-1541 0 0,0 0 1 0 0,0-1-1 0 0,-1 1 1 0 0,1 0-1 0 0,0 0 1 0 0,0-1-1 0 0,-1 1 1 0 0,1 0-1 0 0,0 0 1 0 0,0 0-1 0 0,-1-1 0 0 0,1 1 1 0 0,0 0-1 0 0,-1 0 1 0 0,1 0-1 0 0,0 0 1 0 0,-1-1-1 0 0,-4 9 1003 0 0,1 0 0 0 0,-7 13 0 0 0,7-11-1059 0 0,0 0 0 0 0,0 0 1 0 0,1 0-1 0 0,0 0 1 0 0,1 1-1 0 0,-2 19 0 0 0,4 9 605 0 0,0-37 686 0 0,8 5-1076 0 0,-7-7-481 0 0,0 0 0 0 0,0 1 0 0 0,0-1-1 0 0,0 0 1 0 0,0 0 0 0 0,1 0 0 0 0,-1 0-1 0 0,0 0 1 0 0,0 0 0 0 0,0-1 0 0 0,0 1-1 0 0,0 0 1 0 0,2-1 0 0 0,12-5 308 0 0,-9 2-264 0 0,0 1 0 0 0,-1-1 0 0 0,0 1-1 0 0,0-2 1 0 0,0 1 0 0 0,-1 0 0 0 0,9-10-1 0 0,23-40 617 0 0,-24 34-616 0 0,6-12-81 0 0,17-40-1 0 0,-31 64 0 0 0,10-31-183 0 0,-10 26 12 0 0,8-17 1 0 0,37-69-2950 0 0,-43 86 2385 0 0,-1 0 0 0 0,5-17 0 0 0,-9 26 488 0 0,0 0 0 0 0,0 0 1 0 0,-1-1-1 0 0,1 1 0 0 0,-1 0 0 0 0,0 0 0 0 0,0-1 1 0 0,-1 1-1 0 0,1 0 0 0 0,-1-1 0 0 0,-2-7 1 0 0,3 11 281 0 0,-1 0 1 0 0,1 0 0 0 0,0 0-1 0 0,-1 0 1 0 0,1 0 0 0 0,-1 0-1 0 0,0 0 1 0 0,1 0 0 0 0,-1 0-1 0 0,0 0 1 0 0,1 0 0 0 0,-1 1-1 0 0,0-1 1 0 0,0 0 0 0 0,0 0-1 0 0,0 1 1 0 0,0-1 0 0 0,1 1-1 0 0,-3-2 1 0 0,1 2 24 0 0,0 1 1 0 0,0-1-1 0 0,0 0 1 0 0,0 1-1 0 0,0-1 1 0 0,0 1-1 0 0,0 0 1 0 0,0-1 0 0 0,0 1-1 0 0,0 0 1 0 0,1 0-1 0 0,-1 1 1 0 0,0-1-1 0 0,1 0 1 0 0,-1 0-1 0 0,1 1 1 0 0,-1-1-1 0 0,1 1 1 0 0,-3 2-1 0 0,2 0 123 0 0,0-1-1 0 0,0 1 1 0 0,0-1 0 0 0,1 1-1 0 0,-1 0 1 0 0,1-1 0 0 0,0 1-1 0 0,0 0 1 0 0,-1 6-1 0 0,-4 24 869 0 0,4-18-339 0 0,-3 32 0 0 0,4-29-176 0 0,-6 35 0 0 0,3-37-96 0 0,-1 36 0 0 0,5-8-73 0 0,3 79 78 0 0,2-101-419 0 0,-4-19-59 0 0,0 0-1 0 0,0 1 0 0 0,1 6 0 0 0,-2-9-705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50 11544 0 0,'0'0'562'0'0,"1"-1"-244"0"0,19-15 41 0 0,-18 14-135 0 0,0-1-1 0 0,0 1 1 0 0,1 0-1 0 0,-1 0 1 0 0,1 0-1 0 0,-1 0 1 0 0,1 0-1 0 0,0 1 1 0 0,0-1-1 0 0,0 1 1 0 0,0 0-1 0 0,4-2 1 0 0,5 0 981 0 0,3-1 202 0 0,-6 4-541 0 0,-6 0-774 0 0,-1 0 0 0 0,1-1 0 0 0,-1 1 0 0 0,0 1 0 0 0,1-1 0 0 0,-1 0 0 0 0,0 1 0 0 0,1-1 0 0 0,-1 1 0 0 0,0-1 0 0 0,0 1 0 0 0,1 0 0 0 0,3 2 0 0 0,-4 0-74 0 0,1-1-1 0 0,0 1 1 0 0,-1 0-1 0 0,0 0 1 0 0,1-1 0 0 0,2 8-1 0 0,-5-10-120 0 0,0 1-1 0 0,0-1 1 0 0,0 1-1 0 0,0-1 1 0 0,0 1-1 0 0,0 0 1 0 0,0-1-1 0 0,0 1 1 0 0,0-1 0 0 0,0 1-1 0 0,-1-1 1 0 0,1 1-1 0 0,0-1 1 0 0,0 1-1 0 0,0-1 1 0 0,-1 1-1 0 0,1-1 1 0 0,-1 1 0 0 0,0 2-297 0 0,-8 14-1062 0 0,-6 1-9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97 2760 0 0,'0'0'125'0'0,"2"0"-3"0"0,4 0-97 0 0,-1 3 179 0 0,11 1 3745 0 0,-10-3-3280 0 0,1 0 1 0 0,-1-1-1 0 0,0 0 1 0 0,11-1-1 0 0,-1 1 3 0 0,-9-1-430 0 0,1 0-1 0 0,0 0 1 0 0,-1-1 0 0 0,1 0 0 0 0,7-3 0 0 0,8-2 271 0 0,62-11-32 0 0,-70 15-103 0 0,-1 1 0 0 0,0 1 0 0 0,0 0 0 0 0,22 3 0 0 0,-4-2 323 0 0,-15 0-250 0 0,124-5 371 0 0,-137 5-841 0 0,0-1 0 0 0,1 2 0 0 0,6 0 0 0 0,5 0 5 0 0,3 0 159 0 0,25 4 0 0 0,-11-1-100 0 0,8 1-236 0 0,-31-4 309 0 0,-1 0-1 0 0,1-1 0 0 0,12-1 1 0 0,3 1-342 0 0,27-5 252 0 0,-33 4 540 0 0,27-4 1 0 0,-8 0-124 0 0,17-3-445 0 0,-18 3 0 0 0,-21 3 0 0 0,20-1 0 0 0,-19 3 27 0 0,-7-1 36 0 0,-1 1 1 0 0,1 1-1 0 0,13 1 0 0 0,-20-1-27 0 0,0 0-1 0 0,0-1 1 0 0,0 0 0 0 0,0 0-1 0 0,-1 0 1 0 0,4 0-1 0 0,5 0-90 0 0,7 3-100 0 0,12 1-100 0 0,4-1 255 0 0,-24-1 0 0 0,17 0 0 0 0,141-2 0 0 0,-107-3 546 0 0,-39 3-83 0 0,24-4 0 0 0,-33 3-424 0 0,16 0 0 0 0,-17 1-37 0 0,21-2 1 0 0,1-2 32 0 0,1 2 1 0 0,37 3-1 0 0,-18 0-16 0 0,-25-1-5 0 0,-4-1 55 0 0,49 6 0 0 0,-71-5-53 0 0,0 0 0 0 0,0 1 0 0 0,0-1 0 0 0,0-1 0 0 0,0 1 0 0 0,6-1 0 0 0,14-2 32 0 0,84 0-200 0 0,32-5 331 0 0,-51 14 71 0 0,-34-2-159 0 0,58 4 43 0 0,-107-7-130 0 0,16 0 18 0 0,39-2 0 0 0,-52 1-69 0 0,0 0 0 0 0,0 0 0 0 0,8 2 1 0 0,11 0-117 0 0,203 4 665 0 0,-166-5-440 0 0,18 2 29 0 0,71-1 153 0 0,-82-3-111 0 0,172-7 139 0 0,-195 8-272 0 0,116 3 0 0 0,-12-2 0 0 0,-79-2 0 0 0,-16 0 0 0 0,53 2 0 0 0,2 3 0 0 0,-69-1 12 0 0,26 2 30 0 0,-45-2 6 0 0,0-1 0 0 0,39-3 0 0 0,-21 1 137 0 0,-32 0-157 0 0,4 0 16 0 0,-1 0 1 0 0,20-4-1 0 0,-24 3-35 0 0,1 0 1 0 0,10 0-1 0 0,-10 0 8 0 0,-1 1 1 0 0,13-3-1 0 0,-7 0 19 0 0,28 0-1 0 0,14-2 6 0 0,-36 2-41 0 0,34 1 0 0 0,-12 0 0 0 0,7 1-59 0 0,12-2-34 0 0,-42 1 93 0 0,36 2 0 0 0,5 0 0 0 0,36-2 0 0 0,13-2 0 0 0,29-7 0 0 0,-9 4 70 0 0,-75 3 160 0 0,31-3 101 0 0,-67 6-471 0 0,-15 1 107 0 0,-1 0 0 0 0,1 0 0 0 0,-1-1 0 0 0,1 1 0 0 0,0-1 1 0 0,-1 0-1 0 0,1 1 0 0 0,4-4 0 0 0,-7 4 518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28 3712 0 0,'0'0'167'0'0,"-1"-1"-7"0"0,-2-4-87 0 0,2 3 128 0 0,6-7 1927 0 0,-5-2 1627 0 0,0 21 521 0 0,0 8-1566 0 0,0-4-3657 0 0,4 15 1061 0 0,0-4-42 0 0,-3-20-27 0 0,0 0-1 0 0,0 0 1 0 0,0 7 0 0 0,4 32 290 0 0,-5-31-175 0 0,-1 1 0 0 0,-2 15 0 0 0,-2 25 86 0 0,4-46-202 0 0,0-1 1 0 0,1 1-1 0 0,0 0 1 0 0,0-1-1 0 0,2 14 0 0 0,9 11 292 0 0,-1 10 256 0 0,-4-22-312 0 0,-5-16-247 0 0,0-1 0 0 0,0 0 0 0 0,0 1 1 0 0,0-1-1 0 0,-1 1 0 0 0,1 3 0 0 0,4 37 31 0 0,-5-29 469 0 0,1 0 0 0 0,4 25 0 0 0,-3-32-445 0 0,-2 0 0 0 0,0-1 0 0 0,0 13 0 0 0,-1-1-23 0 0,-3 25-53 0 0,4-30 33 0 0,-1-4 49 0 0,1 0 0 0 0,1 0-1 0 0,2 19 1 0 0,-2-29-86 0 0,-1 1 0 0 0,0 0 0 0 0,0 0 0 0 0,0 0 0 0 0,0 0 0 0 0,0-1 0 0 0,0 1 0 0 0,0 0 0 0 0,0 0 0 0 0,0 0 0 0 0,-1 0 0 0 0,1-1 0 0 0,0 1 0 0 0,-1 1 0 0 0,1-1 0 0 0,-1 0 0 0 0,1-1 0 0 0,0 1 0 0 0,-1 0 0 0 0,1 0 0 0 0,0 0 0 0 0,0 0 0 0 0,0-1 0 0 0,0 1 0 0 0,0 0 0 0 0,0 0 0 0 0,0 0 0 0 0,0 0 0 0 0,0 1 0 0 0,2 6 114 0 0,-1 1 0 0 0,0-1 0 0 0,-1 15 0 0 0,5-1-10 0 0,-5-9-112 0 0,2-1 0 0 0,-1 1 0 0 0,7 22 0 0 0,-8-31-2 0 0,0-1 3 0 0,2 11 12 0 0,0-5 25 0 0,1 7-5 0 0,0 0-1 0 0,0 21 0 0 0,2-4 149 0 0,-5 106 111 0 0,1-132-77 0 0,5 16 284 0 0,-2 11-441 0 0,0 3 212 0 0,-3-31-270 0 0,-1 1 1 0 0,0-1 0 0 0,0 10 0 0 0,-1 18 134 0 0,1-21-52 0 0,-1 0 0 0 0,0 0-1 0 0,-4 14 1 0 0,4-21-32 0 0,1 1 0 0 0,-1-1-1 0 0,1 0 1 0 0,2 10 0 0 0,-2-10-40 0 0,1 0 0 0 0,-1 1 0 0 0,-1-1 0 0 0,0 9 0 0 0,0-13-11 0 0,1 0 0 0 0,0 0 0 0 0,0 0 0 0 0,-1-1 0 0 0,1 1 0 0 0,0 0 0 0 0,1 3 0 0 0,1 25 0 0 0,2 14 0 0 0,-1 22 0 0 0,-3 30 146 0 0,9-67-244 0 0,-5-2 98 0 0,-1-15 0 0 0,-4-9 0 0 0,0 0 0 0 0,8 44 0 0 0,-7-45 0 0 0,0-1 0 0 0,0 0 0 0 0,0 0 0 0 0,0 1 0 0 0,0-1 0 0 0,0 0 0 0 0,0 0 0 0 0,0 0 0 0 0,0 1 0 0 0,-1-1 0 0 0,1 1 0 0 0,-3 13 0 0 0,4-3 0 0 0,0-11 0 0 0,1 2 0 0 0,-1 16 0 0 0,-1-5 0 0 0,0-2 0 0 0,-1 0 0 0 0,0 1 0 0 0,-3 13 0 0 0,-2 19 0 0 0,5-38 0 0 0,0 0 0 0 0,1 0 0 0 0,1 12 0 0 0,-1 0 0 0 0,5 21 0 0 0,-5-25 0 0 0,1-6 0 0 0,-1-1 0 0 0,-2 12 0 0 0,-1 12 31 0 0,-6 23 874 0 0,8-46-905 0 0,0-1 0 0 0,1 0 0 0 0,0 15 0 0 0,1-4 0 0 0,0-12 0 0 0,2 2 0 0 0,-1 0 0 0 0,0 0 0 0 0,-1 0 0 0 0,0 0 0 0 0,0 0 0 0 0,-1 1 0 0 0,-1 14 0 0 0,0 3 0 0 0,2-18 0 0 0,0 0 0 0 0,0-1 0 0 0,5 18 0 0 0,-3-15 0 0 0,-3-10 0 0 0,1 7 0 0 0,-1 11 0 0 0,4 18 0 0 0,-1-3-64 0 0,-2-27 64 0 0,0 1 0 0 0,0-1 0 0 0,1 0 0 0 0,0 1 0 0 0,5 12 0 0 0,-3-8 1 0 0,-4-9 2 0 0,-1-1 4 0 0,1 0 46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42 121 6416 0 0,'0'0'585'0'0,"-2"0"-485"0"0,-12-9 693 0 0,13 7 1002 0 0,0 1-878 0 0,-5-14 3090 0 0,6 15-3992 0 0,0 0 0 0 0,0 0 0 0 0,0 0 0 0 0,0-1 1 0 0,0 1-1 0 0,0 0 0 0 0,-1 0 0 0 0,1 0 0 0 0,0 0 0 0 0,0 0 0 0 0,0 0 1 0 0,0 0-1 0 0,0 0 0 0 0,0 0 0 0 0,0 0 0 0 0,0 0 0 0 0,0-1 0 0 0,0 1 0 0 0,0 0 1 0 0,0 0-1 0 0,0 0 0 0 0,0 0 0 0 0,0 0 0 0 0,0 0 0 0 0,0 0 0 0 0,0 0 1 0 0,0 0-1 0 0,0 0 0 0 0,1-1 0 0 0,-1 1 0 0 0,0 0 0 0 0,0 0 0 0 0,0 0 0 0 0,0 0 1 0 0,0 0-1 0 0,0 0 0 0 0,0 0 0 0 0,0 0 0 0 0,0 0 0 0 0,0 0 0 0 0,0 0 1 0 0,0 0-1 0 0,0 0 0 0 0,0 0 0 0 0,1 0 0 0 0,-1 0 0 0 0,0 0 0 0 0,0-1 1 0 0,0 1-1 0 0,0 0 1 0 0,0 0-1 0 0,0 0 0 0 0,0 0 1 0 0,0 0-1 0 0,1 0 1 0 0,-1 0-1 0 0,0 0 0 0 0,0 0 1 0 0,0 0-1 0 0,0 0 0 0 0,0 0 1 0 0,0 0-1 0 0,0 0 1 0 0,0 0-1 0 0,0 0 0 0 0,0-1 1 0 0,0 1-1 0 0,0 0 1 0 0,0 0-1 0 0,0 0 0 0 0,0 0 1 0 0,0 0-1 0 0,0 0 1 0 0,0 0-1 0 0,0 0 0 0 0,0 0 1 0 0,0-1-1 0 0,0 1 1 0 0,0 0-1 0 0,0 0 0 0 0,0 0 1 0 0,0 0-1 0 0,0 0 1 0 0,0 0-1 0 0,0 0 0 0 0,0 0 1 0 0,0 0-1 0 0,0-1 1 0 0,0 1-1 0 0,0 0 0 0 0,0 0 1 0 0,0 0-1 0 0,0 0 1 0 0,0-2 97 0 0,-1 1 1 0 0,1 0-1 0 0,0-1 1 0 0,0 1 0 0 0,0-1-1 0 0,0 1 1 0 0,0-1 0 0 0,0 1-1 0 0,0-1 1 0 0,1 1-1 0 0,-1-1 1 0 0,0 1 0 0 0,1 0-1 0 0,-1-1 1 0 0,1 1 0 0 0,0 0-1 0 0,0-3 1 0 0,6-10 1238 0 0,-7 13-1311 0 0,1 0-1 0 0,-1 0 1 0 0,0 0 0 0 0,1 0 0 0 0,-1 0-1 0 0,1 0 1 0 0,-1 1 0 0 0,1-1 0 0 0,-1 0 0 0 0,1 0-1 0 0,0 0 1 0 0,-1 1 0 0 0,1-1 0 0 0,0 0 0 0 0,0 0-1 0 0,1 0 1 0 0,16-17 796 0 0,-16 17-798 0 0,0-1 1 0 0,0 1-1 0 0,0 0 0 0 0,0 0 0 0 0,1 0 0 0 0,-1 0 0 0 0,0 0 0 0 0,0 0 0 0 0,4 0 0 0 0,-6 1-38 0 0,2 0 0 0 0,-1-1 0 0 0,0 1-1 0 0,1 0 1 0 0,-1 0-1 0 0,0 0 1 0 0,0 0-1 0 0,1 0 1 0 0,-1 0 0 0 0,0 1-1 0 0,1-1 1 0 0,-1 0-1 0 0,0 1 1 0 0,0-1-1 0 0,0 1 1 0 0,1-1 0 0 0,-1 1-1 0 0,0 0 1 0 0,0-1-1 0 0,0 1 1 0 0,0 0-1 0 0,0 0 1 0 0,2 1 0 0 0,0 2-11 0 0,0 0 1 0 0,0 0-1 0 0,-1 0 1 0 0,4 7-1 0 0,-2-3 4 0 0,-1-2 23 0 0,0 0-1 0 0,0 1 0 0 0,-1-1 0 0 0,0 1 0 0 0,0 0 0 0 0,1 11 0 0 0,4 16 31 0 0,-6-29-47 0 0,0 1 0 0 0,0-1 0 0 0,-1 1 0 0 0,0-1 0 0 0,0 1 0 0 0,0-1 0 0 0,-1 1 0 0 0,0-1 0 0 0,0 1 0 0 0,0-1 0 0 0,-1 0 0 0 0,1 1 0 0 0,-1-1 0 0 0,-4 7 0 0 0,3-7 13 0 0,0-1 0 0 0,-1 0 0 0 0,1 0 0 0 0,-1 0-1 0 0,0 0 1 0 0,0 0 0 0 0,-1-1 0 0 0,-8 6 0 0 0,2-1-1 0 0,-11 11 85 0 0,15-12-54 0 0,1-1 0 0 0,-1-1-1 0 0,-1 1 1 0 0,1-1 0 0 0,-1 0 0 0 0,-9 3-1 0 0,15-7-34 0 0,2-1-7 0 0,-1 0 0 0 0,1 0 0 0 0,-1 0-1 0 0,1 0 1 0 0,-1 0 0 0 0,1 1 0 0 0,-1-1-1 0 0,1 0 1 0 0,-1 0 0 0 0,1 1 0 0 0,0-1 0 0 0,-1 0-1 0 0,1 0 1 0 0,-1 1 0 0 0,1-1 0 0 0,0 1 0 0 0,-1-1-1 0 0,1 0 1 0 0,0 1 0 0 0,0-1 0 0 0,-1 1 0 0 0,1-1-1 0 0,0 0 1 0 0,0 1 0 0 0,0-1 0 0 0,-1 1-1 0 0,1-1 1 0 0,0 2 0 0 0,0-1 238 0 0,16-2-65 0 0,0 0-1 0 0,0-1 1 0 0,0 0 0 0 0,22-7 0 0 0,-8 2-77 0 0,30-2 0 0 0,16-4-14 0 0,-64 10-36 0 0,24-2 1 0 0,-31 5-144 0 0,-1 0 1 0 0,0 0-1 0 0,0 0 1 0 0,1 1-1 0 0,-1-1 1 0 0,0 1 0 0 0,0 0-1 0 0,0 0 1 0 0,5 3-1 0 0,-1 0-968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89 3224 0 0,'0'0'2536'0'0,"-1"-8"4565"0"0,0 9-6857 0 0,0-1 1 0 0,0 1-1 0 0,0 0 1 0 0,0-1-1 0 0,0 1 1 0 0,0 0-1 0 0,0 0 1 0 0,0-1-1 0 0,0 1 1 0 0,0 0-1 0 0,-1 2 0 0 0,-9 13 701 0 0,7-8-428 0 0,1-1 0 0 0,0 1-1 0 0,-4 16 1 0 0,6-21-404 0 0,0 0 1 0 0,1 0-1 0 0,-1 1 0 0 0,1-1 0 0 0,0 0 0 0 0,0 1 1 0 0,0-1-1 0 0,0 0 0 0 0,1 1 0 0 0,-1-1 1 0 0,2 5-1 0 0,4 12 43 0 0,-5-17-106 0 0,0 0 0 0 0,0 1 0 0 0,0-1 0 0 0,0 0 0 0 0,0 0 0 0 0,3 5 0 0 0,5 8 144 0 0,-8-14-177 0 0,0 0-1 0 0,0 0 1 0 0,0 0 0 0 0,0 0 0 0 0,1 0 0 0 0,-1-1 0 0 0,3 4-1 0 0,3 1 26 0 0,0 0 0 0 0,11 7-1 0 0,-15-11 39 0 0,0 0 1 0 0,0-1-1 0 0,0 0 0 0 0,0 0 0 0 0,0 0 0 0 0,0 0 0 0 0,1 0 0 0 0,-1 0 0 0 0,0-1 0 0 0,5 1 0 0 0,-4-1-71 0 0,2 0 10 0 0,0 0 1 0 0,0 0 0 0 0,0 0 0 0 0,1-1-1 0 0,-1 0 1 0 0,0-1 0 0 0,0 1 0 0 0,11-5-1 0 0,-12 3-5 0 0,1 1 11 0 0,0 0 0 0 0,-1-1 1 0 0,1 0-1 0 0,-1 0 0 0 0,0 0 1 0 0,0-1-1 0 0,7-7 0 0 0,8-10 29 0 0,-9 8-41 0 0,-10 8-1 0 0,-1 1 15 0 0,4-9 182 0 0,-2 8-89 0 0,-1 0 1 0 0,1 0-1 0 0,-1 1 1 0 0,0-1-1 0 0,0-10 1 0 0,-2-4-73 0 0,0 14-49 0 0,1 1 0 0 0,-1-1 1 0 0,1 1-1 0 0,0-1 0 0 0,1 0 1 0 0,-1 1-1 0 0,2-7 0 0 0,-1 8-13 0 0,-1 1 0 0 0,1-1 0 0 0,-1 1 0 0 0,0-1 0 0 0,0 1 0 0 0,0-1 0 0 0,0 1 0 0 0,0-1-1 0 0,0 1 1 0 0,-1-1 0 0 0,0 1 0 0 0,1-1 0 0 0,-1 1 0 0 0,0 0 0 0 0,0-1 0 0 0,0 1 0 0 0,0 0 0 0 0,-1 0-1 0 0,-2-4 1 0 0,-3-3-64 0 0,0 1-1 0 0,-1 0 0 0 0,-9-9 0 0 0,14 15 76 0 0,0 0 13 0 0,0 0-1 0 0,0 0 1 0 0,0 0-1 0 0,0 1 1 0 0,0 0-1 0 0,0-1 0 0 0,-1 1 1 0 0,1 0-1 0 0,0 0 1 0 0,-1 1-1 0 0,-4-1 1 0 0,-3-1 10 0 0,8 2 30 0 0,0 0 1 0 0,0 0 0 0 0,0 0 0 0 0,0 0-1 0 0,0 1 1 0 0,-1-1 0 0 0,1 1 0 0 0,0 0 0 0 0,0 0-1 0 0,-3 1 1 0 0,-1 1 186 0 0,-1 1-1 0 0,-9 6 1 0 0,-25 21-49 0 0,36-26-187 0 0,0-1 0 0 0,1 1 1 0 0,-1 0-1 0 0,1 0 0 0 0,0 1 1 0 0,1 0-1 0 0,-5 6 0 0 0,-1 4-155 0 0,6-11-124 0 0,1 1 0 0 0,-1 1 0 0 0,-4 10-1 0 0,7-14 186 0 0,0-1 0 0 0,1 1 0 0 0,-1 0 0 0 0,1-1 0 0 0,0 1 0 0 0,0 0-1 0 0,0-1 1 0 0,0 1 0 0 0,0 0 0 0 0,0-1 0 0 0,1 1 0 0 0,-1 0 0 0 0,1-1-1 0 0,1 4 1 0 0,6 11-1421 0 0,4-3-20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80 6912 0 0,'0'0'740'0'0,"5"-5"-432"0"0,-4 5-213 0 0,1-1 1 0 0,-1 0-1 0 0,0 0 0 0 0,0 0 1 0 0,0-1-1 0 0,0 1 0 0 0,0 0 1 0 0,0 0-1 0 0,0-1 1 0 0,0 1-1 0 0,0 0 0 0 0,0-3 1 0 0,0 3 336 0 0,-1 1-408 0 0,0 0 1 0 0,0 0-1 0 0,0-1 1 0 0,0 1-1 0 0,0 0 1 0 0,0 0-1 0 0,1 0 1 0 0,-1 0 0 0 0,0 0-1 0 0,0-1 1 0 0,0 1-1 0 0,0 0 1 0 0,0 0-1 0 0,0 0 1 0 0,0 0-1 0 0,0 0 1 0 0,0-1-1 0 0,0 1 1 0 0,0 0-1 0 0,0 0 1 0 0,0 0 0 0 0,0 0-1 0 0,0-1 1 0 0,0 1-1 0 0,0 0 1 0 0,0 0-1 0 0,0 0 1 0 0,-1 0-1 0 0,1 0 1 0 0,0-1-1 0 0,0 1 9 0 0,0 0 0 0 0,0-1 0 0 0,0 1 1 0 0,0 0-1 0 0,0 0 0 0 0,-1-1 0 0 0,1 1 0 0 0,0 0 0 0 0,0-1 0 0 0,0 1 0 0 0,0 0 0 0 0,0-1 0 0 0,0 1 0 0 0,0 0 0 0 0,0-1 0 0 0,1 1 0 0 0,-1 0 0 0 0,0 0 0 0 0,0-1 0 0 0,0 1 0 0 0,0 0 0 0 0,0-1 0 0 0,1 1 0 0 0,-1 0 41 0 0,0-1 1 0 0,0 1-1 0 0,0 0 1 0 0,1-1-1 0 0,-1 1 1 0 0,0-1-1 0 0,0 1 1 0 0,0 0-1 0 0,0-1 1 0 0,0 1-1 0 0,0-1 0 0 0,1 1 1 0 0,-1 0-1 0 0,0-1 1 0 0,0 1-1 0 0,0-1 1 0 0,-1 1-1 0 0,1 0 1 0 0,0-1-1 0 0,0 1 1 0 0,0-1-1 0 0,0 1 0 0 0,0 0 1 0 0,0-1-1 0 0,0 1 1 0 0,-1-1-1 0 0,1 1 1 0 0,0 0-1 0 0,0-1 1 0 0,-1 1-1 0 0,1-1 1 0 0,0-5 633 0 0,0 5-611 0 0,0 1 0 0 0,1-1 0 0 0,-1 0 0 0 0,0 1 0 0 0,0-1 0 0 0,0 1 0 0 0,0-1 0 0 0,0 0 0 0 0,0 1 0 0 0,0-1 0 0 0,0 1 0 0 0,-1-1 0 0 0,1 0 0 0 0,0 1 0 0 0,0-1 0 0 0,0 1 0 0 0,-1-1 0 0 0,1 0 0 0 0,0 0 0 0 0,-13-9 574 0 0,12 10-634 0 0,1-1-1 0 0,-1 1 1 0 0,0 0-1 0 0,1 0 1 0 0,-1-1-1 0 0,0 1 0 0 0,0 0 1 0 0,1 0-1 0 0,-1 0 1 0 0,0 0-1 0 0,1 0 0 0 0,-1 0 1 0 0,0 0-1 0 0,0 0 1 0 0,1 0-1 0 0,-2 0 0 0 0,-4 0 211 0 0,4 0-191 0 0,0 0 1 0 0,-1 0-1 0 0,1 0 1 0 0,0 0-1 0 0,-1 1 1 0 0,1-1-1 0 0,0 0 1 0 0,0 1-1 0 0,-1 0 1 0 0,1-1-1 0 0,0 1 1 0 0,0 0 0 0 0,0 0-1 0 0,0 1 1 0 0,-4 1-1 0 0,3 0 11 0 0,1-1 0 0 0,-1 0-1 0 0,0 0 1 0 0,1 1 0 0 0,0 0 0 0 0,-1-1-1 0 0,1 1 1 0 0,0 0 0 0 0,0 0 0 0 0,-1 5-1 0 0,-5 4 18 0 0,7-11-52 0 0,1-1 0 0 0,-1 1-1 0 0,0 1 1 0 0,0-1 0 0 0,1 0-1 0 0,-1 0 1 0 0,1 0 0 0 0,-1 0-1 0 0,1 0 1 0 0,-1 1 0 0 0,1 1-1 0 0,-8 23 709 0 0,6-21-615 0 0,0-1 0 0 0,1 1 0 0 0,-1 0 1 0 0,1 0-1 0 0,0 0 0 0 0,0 5 0 0 0,-1 1-125 0 0,1-10 0 0 0,1 1 0 0 0,-1-1 0 0 0,1 1 0 0 0,-1-1 0 0 0,1 1 0 0 0,0 0 0 0 0,0-1 0 0 0,0 1 0 0 0,0 0 0 0 0,0-1 0 0 0,0 1 0 0 0,0 0 0 0 0,0-1 0 0 0,1 4 0 0 0,3 4-12 0 0,-4-9 11 0 0,0 0-1 0 0,0 0 1 0 0,0 1-1 0 0,0-1 1 0 0,1 0 0 0 0,-1 0-1 0 0,0 0 1 0 0,0 0-1 0 0,1 1 1 0 0,-1-1-1 0 0,0 0 1 0 0,0 0-1 0 0,1 0 1 0 0,-1 0-1 0 0,0 0 1 0 0,0 0-1 0 0,1 0 1 0 0,-1 0-1 0 0,0 0 1 0 0,0 0 0 0 0,1 0-1 0 0,-1 0 1 0 0,0 0-1 0 0,0 0 1 0 0,1 0-1 0 0,-1 0 1 0 0,0 0-1 0 0,0 0 1 0 0,1 0-1 0 0,-1 0 1 0 0,0 0-1 0 0,1-1 1 0 0,-1 1 0 0 0,4-1 5 0 0,-1 0 1 0 0,0 0-1 0 0,1-1 0 0 0,-1 1 1 0 0,0-1-1 0 0,0 0 0 0 0,0 0 1 0 0,0 0-1 0 0,0-1 0 0 0,0 1 1 0 0,2-3-1 0 0,1 0-3 0 0,3-4-1 0 0,-1 0 0 0 0,9-10 0 0 0,-7 8 0 0 0,-8 10 0 0 0,6-5 0 0 0,-1 1 0 0 0,-1-1 0 0 0,4-7 183 0 0,-10 12 84 0 0,1-1 1174 0 0,6 8-1355 0 0,-7-5-101 0 0,2 0-107 0 0,3 4 196 0 0,-3-1-49 0 0,0 0 0 0 0,-1 0 0 0 0,1 0 0 0 0,0 5 0 0 0,0-2-16 0 0,-2 1-9 0 0,-1-2 0 0 0,0-1 0 0 0,0 1 0 0 0,1 0 0 0 0,-1 0 0 0 0,1 0 0 0 0,1 0 0 0 0,-1 0 0 0 0,3 9 0 0 0,-2-7 64 0 0,0 0 0 0 0,-1-1 0 0 0,0 1 0 0 0,-1 10 0 0 0,0-9 62 0 0,1 0-1 0 0,1 16 0 0 0,0-19 7 0 0,1 17 30 0 0,-2-21-155 0 0,0-1-6 0 0,4 14 12 0 0,-4-12-7 0 0,1 0 0 0 0,-1 0 0 0 0,0 0 0 0 0,0 0 0 0 0,0 0 0 0 0,-1 0 0 0 0,1 0 0 0 0,-1 0 0 0 0,0 3 0 0 0,-2 5 41 0 0,2-9-18 0 0,0 1 0 0 0,0-1 1 0 0,0 0-1 0 0,0 0 0 0 0,-1 0 1 0 0,1 0-1 0 0,-1 0 0 0 0,0 0 1 0 0,1 0-1 0 0,-1 0 0 0 0,0-1 1 0 0,0 1-1 0 0,0-1 0 0 0,0 1 1 0 0,-1-1-1 0 0,-3 2 0 0 0,0-1 59 0 0,0 0-1 0 0,0-1 0 0 0,-1 0 0 0 0,1 0 1 0 0,0 0-1 0 0,0-1 0 0 0,-1 0 0 0 0,1 0 1 0 0,0-1-1 0 0,-11-1 0 0 0,10 0-22 0 0,-12-1 127 0 0,0 0 1 0 0,-23-1-1 0 0,23 1-272 0 0,18 3-412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1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0 815 1376 0 0,'1'0'340'0'0,"3"0"686"0"0,-1 0-1 0 0,2-1 1 0 0,-2 0 0 0 0,1 0-1 0 0,-1-1 1 0 0,3 0-1026 0 0,14-3 2274 0 0,-9 1-1462 0 0,0 1 1 0 0,0-1-1 0 0,4-2-812 0 0,7-2 697 0 0,-11 3-266 0 0,8-1-46 0 0,33 0 406 0 0,41-2-124 0 0,-57 4-572 0 0,25-7-95 0 0,-39 7-82 0 0,36-8 123 0 0,27-11-41 0 0,-55 15-64 0 0,2 1 64 0 0,-6 2 418 0 0,19-7-418 0 0,53-16 76 0 0,-73 21 223 0 0,22-4-299 0 0,-13 4 238 0 0,97-28 303 0 0,-87 22-523 0 0,25-6 145 0 0,66-12-83 0 0,-116 26-80 0 0,0-1 0 0 0,6-3 0 0 0,16-5 0 0 0,-18 4 0 0 0,1 1 0 0 0,33-4 1 0 0,17-5 398 0 0,-52 13-309 0 0,0 1 0 0 0,8-1-90 0 0,-7 3 10 0 0,0-3 0 0 0,6-1-10 0 0,1-2-4 0 0,5 2 4 0 0,27-8 58 0 0,51-12-592 0 0,-85 19 909 0 0,6-2-397 0 0,1 2-1 0 0,0 1 0 0 0,4 1 23 0 0,-24 4 251 0 0,0-1 0 0 0,11-4-251 0 0,-9 2 71 0 0,14-1-71 0 0,42-5 64 0 0,-50 5-10 0 0,6-1-1001 0 0,26-1 947 0 0,-43 6 227 0 0,-1-1 0 0 0,7-2-227 0 0,9-2 381 0 0,112-13-1259 0 0,-114 15 1216 0 0,13-3-397 0 0,10 1 59 0 0,-32 4-40 0 0,-1 0-1 0 0,0-1 1 0 0,15-6 40 0 0,-14 4 615 0 0,0 1 0 0 0,14-2-615 0 0,-13 3 47 0 0,0-1 0 0 0,-1 0-1 0 0,12-5-46 0 0,-1-3-719 0 0,-19 9 576 0 0,-1-1-1 0 0,0 1 1 0 0,1 0-1 0 0,1 1 144 0 0,71-15 1199 0 0,50-12-1217 0 0,-117 25 144 0 0,0 0 0 0 0,0-1 0 0 0,-1-1 0 0 0,6-2-126 0 0,-14 6 0 0 0,0 1 0 0 0,0-1 0 0 0,1 0 0 0 0,3 1 0 0 0,9-5 0 0 0,3 1-95 0 0,-1-1-1 0 0,4 1 96 0 0,22-6 110 0 0,4 1-226 0 0,-37 7 129 0 0,-1 0 1 0 0,1 1-1 0 0,4 0-13 0 0,-4 1 7 0 0,1-1-1 0 0,6-2-6 0 0,-5 3-71 0 0,0 1-1724 0 0,-6-2-4474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37 332 5496 0 0,'0'0'497'0'0,"1"-1"-266"0"0,2-3 387 0 0,-1 1 1 0 0,1 0-1 0 0,0 0 1 0 0,1 0-1 0 0,-1 0 1 0 0,8-5-1 0 0,9-8 1559 0 0,-8 6-623 0 0,-11 9-1383 0 0,1 0-1 0 0,0-1 1 0 0,-1 1-1 0 0,0 0 1 0 0,1-1-1 0 0,-1 1 1 0 0,0-1-1 0 0,1 1 1 0 0,-1-1-1 0 0,1-3 1 0 0,0 1 53 0 0,1 0 0 0 0,-1 0 0 0 0,0 1 0 0 0,1-1 0 0 0,3-3 1 0 0,6-9 420 0 0,-1 3-223 0 0,-8 9-286 0 0,0 1 1 0 0,-1 0 0 0 0,5-7-1 0 0,6-9 388 0 0,-10 14-408 0 0,1 1-1 0 0,-1-1 1 0 0,3-6 0 0 0,5-8-1 0 0,-9 16-85 0 0,0 0-1 0 0,0 0 1 0 0,0-1 0 0 0,-1 1-1 0 0,1 0 1 0 0,-1-1-1 0 0,1 1 1 0 0,-1-1 0 0 0,-1 0-1 0 0,1 1 1 0 0,0-7-1 0 0,0 7 12 0 0,-1-1-1 0 0,1 1 1 0 0,-1 0-1 0 0,1 0 1 0 0,1-4-1 0 0,-1 5-11 0 0,0 0 1 0 0,0 0-1 0 0,-1 0 0 0 0,1 0 1 0 0,-1 1-1 0 0,0-1 0 0 0,0 0 1 0 0,1 0-1 0 0,-1 0 0 0 0,0 0 1 0 0,-1 0-1 0 0,1-3 0 0 0,-1-8 329 0 0,0 3 137 0 0,-1 10-315 0 0,-2 5-109 0 0,-1 3-71 0 0,0 0 0 0 0,-5 11 0 0 0,9-16 0 0 0,0-1 0 0 0,0 1 0 0 0,0 0 0 0 0,0 0 0 0 0,1 0 0 0 0,-1 0 0 0 0,1 0 0 0 0,0 0 0 0 0,0 0 0 0 0,0 0 0 0 0,0 3 0 0 0,6 61 0 0 0,-3-24 0 0 0,0-19 36 0 0,1 22 64 0 0,-4-42-100 0 0,1 0 0 0 0,0 0 0 0 0,-1 0 0 0 0,1-1 0 0 0,2 7 0 0 0,-1-7 0 0 0,-1 0 0 0 0,0 1 0 0 0,0-1 0 0 0,-1 1 0 0 0,1 5 0 0 0,-1-9 0 0 0,0 1 0 0 0,0 0 0 0 0,0-1 0 0 0,0 1 0 0 0,0 0 0 0 0,0 0 0 0 0,0-1 0 0 0,0 1 0 0 0,1 0 0 0 0,-1-1 0 0 0,0 1 0 0 0,0 0 0 0 0,1 0 0 0 0,6 15 0 0 0,-7-15 4 0 0,0-1-1 0 0,1 1 1 0 0,-1-1-1 0 0,0 1 1 0 0,0-1-1 0 0,1 1 1 0 0,-1-1-1 0 0,0 1 1 0 0,0-1-1 0 0,0 1 1 0 0,0 0-1 0 0,0-1 1 0 0,0 1-1 0 0,0-1 1 0 0,0 1-1 0 0,0-1 1 0 0,0 1-1 0 0,0-1 1 0 0,0 1-1 0 0,-1 4 61 0 0,1-2-47 0 0,0 0 0 0 0,-1 0 0 0 0,1 0 0 0 0,0 0 1 0 0,-1 0-1 0 0,1 0 0 0 0,-1 0 0 0 0,-2 5 0 0 0,-3-1-17 0 0,2-3 9 0 0,1-2-1 0 0,-1 1 0 0 0,0 0 0 0 0,0-1 1 0 0,0 0-1 0 0,0 1 0 0 0,-1-2 0 0 0,1 1 1 0 0,0 0-1 0 0,-1-1 0 0 0,1 0 1 0 0,-6 1-1 0 0,-11 3 12 0 0,-54 18-20 0 0,62-18 0 0 0,10-4 0 0 0,1 0 0 0 0,-1 0 0 0 0,1 0 0 0 0,-1 0 0 0 0,-3 0 0 0 0,5-1 0 0 0,-1 0 0 0 0,1 1 0 0 0,0-1 0 0 0,-1 1 0 0 0,1-1 0 0 0,0 1 0 0 0,0-1 0 0 0,0 1 0 0 0,-2 0 0 0 0,-8 5 0 0 0,5-3-2 0 0,-4 1 988 0 0,12-4-751 0 0,18-1-61 0 0,0-2-1 0 0,25-4 1 0 0,-3-1-58 0 0,13-3-48 0 0,-33 5-70 0 0,36-3 0 0 0,-34 6-51 0 0,9 0-6740 0 0,-15 6-912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8928 0 0,'0'0'6048'0'0,"2"0"-5511"0"0,12 0-674 0 0,-13 0-591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9848 0 0,'0'0'2544'0'0,"8"-7"-5776"0"0,-4 3-760 0 0</inkml:trace>
  <inkml:trace contextRef="#ctx0" brushRef="#br0" timeOffset="1">344 45 10136 0 0,'0'0'1528'0'0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0 325 8032 0 0,'0'0'616'0'0,"2"-1"-430"0"0,6-4-140 0 0,-4 3 88 0 0,1-1 1 0 0,-2 1-1 0 0,1-1 0 0 0,0 0 0 0 0,0 0 0 0 0,-1 0 0 0 0,4-4 0 0 0,-2 1 427 0 0,0 0 1 0 0,11-10-1 0 0,67-59 1145 0 0,-71 61-1610 0 0,0 1 1 0 0,-1-1-1 0 0,-1-1 0 0 0,11-19 1 0 0,-5 9 456 0 0,-12 19-411 0 0,0 1 0 0 0,-1-1 0 0 0,0 1 0 0 0,4-10 0 0 0,-5 12-66 0 0,0 0-18 0 0,2-10 8 0 0,-2 2 15 0 0,-3 9 45 0 0,1 1 3 0 0,0-1 944 0 0,-2 2-584 0 0,-11-2-327 0 0,9 4-140 0 0,2-1-25 0 0,-2 2 3 0 0,0 1 0 0 0,-1-1 0 0 0,1 1 0 0 0,1-1 0 0 0,-1 1 0 0 0,1 0 0 0 0,-1 1 0 0 0,-2 4 0 0 0,-6 7 0 0 0,5-5 1 0 0,1-1 0 0 0,0 1-1 0 0,0 0 1 0 0,1 0-1 0 0,-6 23 1 0 0,1-8 69 0 0,-10 24 942 0 0,-11 30-113 0 0,27-69-886 0 0,1 1 0 0 0,0-1 0 0 0,1 1 0 0 0,1 0 0 0 0,-1 12 0 0 0,2-13 61 0 0,-1-1-1 0 0,-1 0 1 0 0,0 1 0 0 0,0-1-1 0 0,-1 0 1 0 0,0 0 0 0 0,-8 16-1 0 0,3-14-31 0 0,0 4 32 0 0,7-15-69 0 0,1 0 1 0 0,0 0-1 0 0,-1-1 0 0 0,1 1 0 0 0,-1 0 0 0 0,1 0 0 0 0,-1-1 0 0 0,1 1 0 0 0,-1 0 0 0 0,1-1 0 0 0,-2 2 0 0 0,-4 5-350 0 0,6-6-103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0.9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43 6448 0 0,'0'0'770'0'0,"0"-7"824"0"0,0 6-1426 0 0,0 0 0 0 0,0 0 0 0 0,0-1 0 0 0,-1 1 0 0 0,1 0 0 0 0,0 0 0 0 0,0 0 0 0 0,-1-1 0 0 0,1 1 0 0 0,0 0 0 0 0,-1 0 0 0 0,1 0 0 0 0,-1 0 0 0 0,0 0 0 0 0,1 0 0 0 0,-1 0 0 0 0,0 0 0 0 0,0 0 0 0 0,1 0 0 0 0,-1 0 0 0 0,-2-1 0 0 0,-1-2 164 0 0,3 3-175 0 0,-12-5 551 0 0,10 6-470 0 0,0 0 0 0 0,-1 0 1 0 0,1 0-1 0 0,0 1 0 0 0,0-1 0 0 0,0 1 1 0 0,-1 0-1 0 0,1 0 0 0 0,-4 2 1 0 0,1 1-48 0 0,0 1 0 0 0,0-1 0 0 0,1 1 0 0 0,0 1 0 0 0,0-1 0 0 0,0 1 1 0 0,0 0-1 0 0,1 0 0 0 0,-5 10 0 0 0,-2 7 603 0 0,-12 33 0 0 0,12-29-542 0 0,8-17-357 0 0,0 1-1 0 0,-4 22 0 0 0,5-16 607 0 0,2-15-314 0 0,1 0-82 0 0,-1-2-102 0 0,0 1 1 0 0,0-1-1 0 0,0 0 0 0 0,0 1 0 0 0,0-1 0 0 0,0 0 0 0 0,0 1 1 0 0,0-1-1 0 0,1 0 0 0 0,-1 1 0 0 0,0-1 0 0 0,0 0 0 0 0,0 0 1 0 0,0 1-1 0 0,1-1 0 0 0,-1 0 0 0 0,0 0 0 0 0,0 1 1 0 0,1-1-1 0 0,-1 0 0 0 0,0 0 0 0 0,0 1 0 0 0,1-1 0 0 0,1 1 10 0 0,0-1 0 0 0,-1 1 0 0 0,1-1 0 0 0,0 1-1 0 0,0-1 1 0 0,0 0 0 0 0,0 1 0 0 0,0-1 0 0 0,0 0-1 0 0,0 0 1 0 0,0 0 0 0 0,0-1 0 0 0,0 1 0 0 0,-1 0-1 0 0,1-1 1 0 0,0 0 0 0 0,0 1 0 0 0,0-1 0 0 0,2-1-1 0 0,0 0 44 0 0,1-1 0 0 0,-2 1 0 0 0,1-1 0 0 0,0 0 0 0 0,0 0 0 0 0,-1 0 0 0 0,1 0 0 0 0,4-7 0 0 0,10-9 204 0 0,-11 12-329 0 0,-1 0 0 0 0,1 0-1 0 0,-2 0 1 0 0,8-12 0 0 0,7-11 203 0 0,-12 18 9 0 0,-7 10-142 0 0,0 0 0 0 0,0 1 0 0 0,0-1 0 0 0,0 0 0 0 0,1 1 0 0 0,-1-1 0 0 0,3-2 0 0 0,-4 4-13 0 0,0 0 0 0 0,1 0-1 0 0,-1 0 1 0 0,0 0 0 0 0,0 0 0 0 0,0 0-1 0 0,0-1 1 0 0,0 1 0 0 0,0 0 0 0 0,0 0-1 0 0,1 0 1 0 0,-1 0 0 0 0,0 0 0 0 0,0 0-1 0 0,0-1 1 0 0,0 1 0 0 0,0 0 0 0 0,0 0 0 0 0,0 0-1 0 0,0 0 1 0 0,0-1 0 0 0,0 1 0 0 0,0 0-1 0 0,0 0 1 0 0,0 0 0 0 0,0 0 0 0 0,0-1-1 0 0,0 1 1 0 0,0 0 0 0 0,0 0 0 0 0,0 0-1 0 0,0 0 1 0 0,0-1 0 0 0,0 1 0 0 0,0 0 0 0 0,0 0-1 0 0,0 0 1 0 0,0 0 0 0 0,0 0 0 0 0,0-1-1 0 0,-1 1 1 0 0,1 0 0 0 0,0 0 0 0 0,0 0-1 0 0,0 0 1 0 0,0 0 0 0 0,0 0 0 0 0,0 0-1 0 0,-1-1 1 0 0,1 1 0 0 0,-6 10-12 0 0,0 0 1 0 0,1 0-1 0 0,-5 14 0 0 0,6-17 24 0 0,1 1 0 0 0,1 0 0 0 0,0 0 0 0 0,0 0 0 0 0,0 0 0 0 0,0 14 0 0 0,2-14 11 0 0,5 6 70 0 0,-3-12-68 0 0,-1-1 0 0 0,1 0-129 0 0,0 0 0 0 0,-1 0 0 0 0,1 0 0 0 0,0 0 0 0 0,0-1 0 0 0,0 1 0 0 0,0 0 0 0 0,0-1 0 0 0,-1 0 0 0 0,1 1 0 0 0,0-1 0 0 0,4 0 0 0 0,4 0-766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7368 0 0,'0'0'666'0'0,"-1"7"-379"0"0,-22 34 4540 0 0,0 5-2396 0 0,14-31-1329 0 0,-12 34 0 0 0,16-37-513 0 0,-9 18 0 0 0,-1 1 148 0 0,11-23-579 0 0,0 2 7 0 0,0 0 0 0 0,0 0 0 0 0,0 0 0 0 0,2 1 0 0 0,-1-1 0 0 0,1 1-1 0 0,0 12 1 0 0,-2 7 8 0 0,2-23-135 0 0,1 1 1 0 0,0 10-1 0 0,1-11-39 0 0,-1-4 3 0 0,1 0 0 0 0,0 0 0 0 0,0 0 0 0 0,1 0 0 0 0,-1-1 0 0 0,0 1 0 0 0,2 5 0 0 0,-1-7 143 0 0,6 4-28 0 0,-5-3-102 0 0,0 0-4 0 0,-2-2-7 0 0,0 0 1 0 0,0 1-1 0 0,1-1 0 0 0,-1 0 0 0 0,0 0 0 0 0,1 1 0 0 0,-1-1 0 0 0,0 0 0 0 0,1 0 0 0 0,-1 1 0 0 0,1-1 0 0 0,-1 0 0 0 0,1 0 0 0 0,-1 0 0 0 0,0 0 0 0 0,1 0 0 0 0,-1 0 0 0 0,1 0 0 0 0,0 0 0 0 0,9 0 63 0 0,6-1-26 0 0,-12-1-33 0 0,-3 0-6 0 0,5-2-41 0 0,-5 4 12 0 0,0-1 1 0 0,1 0 0 0 0,-1 0 0 0 0,0 0 0 0 0,1 0 0 0 0,-1 0 0 0 0,0 0-1 0 0,0 0 1 0 0,0-1 0 0 0,1 0 0 0 0,-2 0-278 0 0,5-5-2031 0 0,-1 0-15 0 0,1-5-3875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1376 0 0,'0'0'15699'0'0,"2"0"-15028"0"0,119-7 2145 0 0,-93 5-2932 0 0,-22 2-229 0 0,1 0 1 0 0,0-1-1 0 0,0 1 1 0 0,13-5-1 0 0,-4 1-4269 0 0,0 1-1463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1840 0 0,'0'0'11621'0'0,"0"10"-7832"0"0,0-3-3389 0 0,0-5 841 0 0,0-1-1062 0 0,-14 23 720 0 0,12-20-713 0 0,-1-1 1 0 0,1 1 0 0 0,0 0 0 0 0,0 0 0 0 0,0 0 0 0 0,1 0 0 0 0,-2 7-1 0 0,-1 7 171 0 0,2-13-139 0 0,1 0 0 0 0,0 0 1 0 0,0 0-1 0 0,0 8 0 0 0,1 4 374 0 0,0-15-677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20 456 0 0,'0'0'331'0'0,"1"0"0"0"0,-1 0 1 0 0,0-1-1 0 0,1 1 0 0 0,-1 0 0 0 0,0-1 0 0 0,0 1 0 0 0,1 0 1 0 0,-1 0-1 0 0,0-1 0 0 0,0 1 0 0 0,0 0 0 0 0,1-1 0 0 0,-1 1 1 0 0,0 0-1 0 0,0-1 0 0 0,0 1 0 0 0,0-1 0 0 0,0 1 0 0 0,1-5 2619 0 0,1-3 6292 0 0,-21 42-8666 0 0,-2 18-48 0 0,18-42-356 0 0,-6 22 0 0 0,7-23-74 0 0,0 0 0 0 0,-7 16 0 0 0,1-8 22 0 0,1 0 0 0 0,1 1 0 0 0,-6 21 0 0 0,-4 16-11 0 0,15-51-94 0 0,-2 9-3 0 0,0 0 0 0 0,-1 0 1 0 0,-6 14-1 0 0,8-25 0 0 0,1-1-10 0 0,1-1 1 0 0,0 1 0 0 0,-1-1-1 0 0,1 1 1 0 0,0-1-1 0 0,0 1 1 0 0,-1-1-1 0 0,1 1 1 0 0,0-1-1 0 0,0 1 1 0 0,0-1-1 0 0,0 1 1 0 0,0 0 0 0 0,-1-1-1 0 0,1 1 1 0 0,0-1-1 0 0,0 1 1 0 0,1 0-1 0 0,-1-1 1 0 0,0 2-1 0 0,-2 4 134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8288 0 0,'0'0'756'0'0,"-1"2"-484"0"0,0-2-75 0 0,1 1 0 0 0,-1-1 0 0 0,0 1 0 0 0,1 0 0 0 0,-1 0 0 0 0,1-1 0 0 0,-1 1 0 0 0,1 0 0 0 0,-1 0 1 0 0,1 0-1 0 0,0-1 0 0 0,-1 1 0 0 0,1 0 0 0 0,0 0 0 0 0,-1 0 0 0 0,1 0 0 0 0,0 0 0 0 0,0 0 0 0 0,0-1 0 0 0,0 1 0 0 0,0 2 1 0 0,0-2 346 0 0,13 14 1724 0 0,-11-13-2200 0 0,0-1 1 0 0,0 1 0 0 0,0-1 0 0 0,0 1 0 0 0,1-1 0 0 0,-1 0 0 0 0,0 0 0 0 0,1 0 0 0 0,-1 0 0 0 0,1 0 0 0 0,-1-1 0 0 0,1 1 0 0 0,-1-1 0 0 0,1 1 0 0 0,-1-1 0 0 0,1 0 0 0 0,0 0 0 0 0,2-1 0 0 0,4 0-182 0 0,0-1 0 0 0,0-1 0 0 0,15-5 0 0 0,-3 0-366 0 0,-4 4-5492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3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3680 0 0,'0'0'284'0'0,"-1"-1"-187"0"0,1 1-103 0 0,0 0-1 0 0,0 0 1 0 0,0 0-1 0 0,0 0 0 0 0,-1 0 1 0 0,1-1-1 0 0,0 1 1 0 0,0 0-1 0 0,0 0 1 0 0,0 0-1 0 0,0 0 1 0 0,0 0-1 0 0,0-1 1 0 0,0 1-1 0 0,0 0 0 0 0,0 0 1 0 0,0 0-1 0 0,0 0 1 0 0,0 0-1 0 0,0 0 1 0 0,0 0-1 0 0,0 0 1 0 0,0 0-1 0 0,0 0 1 0 0,0-1-1 0 0,0 1 0 0 0,0 0 1 0 0,0 0-1 0 0,0 0 1 0 0,0 0-1 0 0,0 0 1 0 0,0-1-1 0 0,0 1 1 0 0,0 0-1 0 0,0 0 0 0 0,1 0 1 0 0,-1 0-1 0 0,0 0 1 0 0,0 0-1 0 0,0 0 1 0 0,0 0-1 0 0,0 0 1 0 0,0 0-1 0 0,1 0 1 0 0,-1 0-1 0 0,0 0 0 0 0,0 0 1 0 0,0 0-1 0 0,0 0 1 0 0,0 0-1 0 0,0 0 1 0 0,0 0-1 0 0,0 0 1 0 0,0-1 6 0 0,3 1 2975 0 0,-2 1 6046 0 0,-2-1-8987 0 0,0 0 0 0 0,1 0 0 0 0,-1 0 0 0 0,0 1 0 0 0,1-1 0 0 0,0 1 1 0 0,-1-1-1 0 0,0 0 0 0 0,1 0 0 0 0,-1 1 0 0 0,1 0 0 0 0,-1 0 1 0 0,0-1-1 0 0,1 0 0 0 0,0 1 0 0 0,0 0 0 0 0,-1-1 0 0 0,1 1 1 0 0,-1 0-1 0 0,1-1 0 0 0,0 0 0 0 0,0 1 0 0 0,0 0 0 0 0,0 0 1 0 0,0-1-1 0 0,-1 1 0 0 0,1 0 0 0 0,0-1 0 0 0,0 1 0 0 0,0 0 1 0 0,0-1-1 0 0,1 1 0 0 0,-1 0 0 0 0,0 0 0 0 0,0-1 0 0 0,0 1 0 0 0,0 0-34 0 0,1 3 69 0 0,0-1 0 0 0,1 0 0 0 0,-1 1 0 0 0,1-1 0 0 0,0 0 0 0 0,-1 0-69 0 0,1 0 44 0 0,0 1-1 0 0,0-1 0 0 0,-1 1 1 0 0,1-2-1 0 0,0 5-43 0 0,-1 4 93 0 0,-1-8-79 0 0,0-1 1 0 0,1 0 0 0 0,-1 1 0 0 0,0-1 0 0 0,1 0-1 0 0,0 1 1 0 0,0-1-15 0 0,5 8-10 0 0,-5-9-2 0 0,0 1 0 0 0,0 0 0 0 0,0-1 0 0 0,0 1 1 0 0,-1 0-1 0 0,1 0 0 0 0,0 0 0 0 0,-1-1 1 0 0,1 2-1 0 0,-1-1 0 0 0,1 1 12 0 0,-5 33-181 0 0,9 3 472 0 0,-3-27-158 0 0,0 1-1 0 0,-2-1 1 0 0,0 10-133 0 0,0-16 16 0 0,1 1 1 0 0,-1-1-1 0 0,2 4-16 0 0,-1-4 1 0 0,0-1 0 0 0,-1 0 0 0 0,0 1 0 0 0,0-1-1 0 0,0 3 0 0 0,-3 7 0 0 0,2-11 2 0 0,0-1 0 0 0,1 1 0 0 0,-1-1 0 0 0,1 2-1 0 0,0-2 1 0 0,0 4-2 0 0,7 17 44 0 0,-1-5-35 0 0,0 21-9 0 0,-5-29 0 0 0,0 0 0 0 0,1 0 0 0 0,1 0 0 0 0,0 3 0 0 0,3-1 0 0 0,-4-7 0 0 0,-1-1 0 0 0,1 0 0 0 0,0 0 0 0 0,-1 0 0 0 0,0 1 0 0 0,0 1 0 0 0,1 13-84 0 0,0 0-1 0 0,5 19 85 0 0,-3-14-288 0 0,-1 0 0 0 0,0 7 288 0 0,2 17 227 0 0,-1-24-32 0 0,-3 1 0 0 0,0 2-195 0 0,6 56 0 0 0,-7-75 0 0 0,0 0 0 0 0,1 1 0 0 0,0-1 0 0 0,2 0 0 0 0,-1 0 0 0 0,3 9 0 0 0,-3-8 0 0 0,1 1 0 0 0,-1-1 0 0 0,0 7 0 0 0,0-8 0 0 0,-1 0 0 0 0,1 0 0 0 0,0 0 0 0 0,0 0 0 0 0,2 1 0 0 0,-1-3 0 0 0,0 1 0 0 0,-1-1 0 0 0,0 0 0 0 0,0 1 0 0 0,1 7 0 0 0,-3-13-12 0 0,1 0 0 0 0,0 0 0 0 0,-1 0 0 0 0,0 0 0 0 0,2 0 0 0 0,-2 0 0 0 0,1 0 0 0 0,1 1 12 0 0,-1-1-42 0 0,0-1 0 0 0,0 1-1 0 0,0-1 1 0 0,-1 2 0 0 0,1-2 0 0 0,0 1-1 0 0,-1-1 1 0 0,0 2 0 0 0,0-2-1 0 0,1 1 1 0 0,-1 2 42 0 0,-1 5-184 0 0,1-6-141 0 0,0 1 0 0 0,0-2 0 0 0,0 2 0 0 0,0-1 1 0 0,1 0-1 0 0,0 1 0 0 0,0-2 0 0 0,-1 1 0 0 0,2 2 325 0 0,1 1-1370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8288 0 0,'0'0'5677'0'0,"2"1"-5058"0"0,4 0 155 0 0,0-1 1 0 0,1 1-1 0 0,-1-1 1 0 0,11-2-1 0 0,6 1-241 0 0,-11 1-130 0 0,0-2 1 0 0,20-3-1 0 0,-20 2-172 0 0,-1-1-1 0 0,1 0 1 0 0,-1 0-1 0 0,16-10 0 0 0,-7 2-187 0 0,25-18 0 0 0,-9-2-33 0 0,-27 23-90 0 0,0 0 0 0 0,0 0 0 0 0,-1 0 0 0 0,11-17 0 0 0,-18 25-5 0 0,-1-1-1 0 0,1 1 1 0 0,0 0-1 0 0,-1-1 1 0 0,1 1-1 0 0,-1-1 1 0 0,0 1-1 0 0,1 0 1 0 0,-1-1-1 0 0,0 1 1 0 0,0-1-1 0 0,0 1 0 0 0,0-3 1 0 0,0 1-122 0 0,-1 1 59 0 0,1 1 148 0 0,0 1-1 0 0,0 0 1 0 0,-1-1-1 0 0,1 1 0 0 0,0 0 1 0 0,-1 0-1 0 0,1-1 1 0 0,0 1-1 0 0,-1 0 0 0 0,1 0 1 0 0,0-1-1 0 0,-1 1 0 0 0,1 0 1 0 0,0 0-1 0 0,-1 0 1 0 0,1 0-1 0 0,0-1 0 0 0,-1 1 1 0 0,1 0-1 0 0,-1 0 1 0 0,1 0-1 0 0,0 0 0 0 0,-1 0 1 0 0,1 0-1 0 0,-1 0 1 0 0,1 0-1 0 0,0 0 0 0 0,-1 1 1 0 0,-1-1 1 0 0,-3 0-1 0 0,-1 0 0 0 0,1 0 0 0 0,0 0 0 0 0,-1 1 0 0 0,1 0 0 0 0,0 0 0 0 0,0 1 0 0 0,0-1 0 0 0,0 1 0 0 0,-5 3 0 0 0,-11 4-154 0 0,17-8 102 0 0,1 0-1 0 0,-1 1 0 0 0,0-1 0 0 0,1 1 1 0 0,-1 0-1 0 0,1 0 0 0 0,-4 4 0 0 0,1 0-73 0 0,0-1 140 0 0,0 0-1 0 0,1 1 1 0 0,-10 12-1 0 0,-1 4 96 0 0,5-7 145 0 0,-15 27-1 0 0,12-17 271 0 0,11-20-422 0 0,0-1-1 0 0,0 0 1 0 0,1 1-1 0 0,0-1 1 0 0,0 1 0 0 0,0 0-1 0 0,0 0 1 0 0,1 0-1 0 0,-1 0 1 0 0,2 0-1 0 0,-2 7 1 0 0,2-2-31 0 0,0-8-7 0 0,-1 1 1 0 0,1-1 0 0 0,0 1-1 0 0,0-1 1 0 0,0 1-1 0 0,1 0 1 0 0,-1-1 0 0 0,0 1-1 0 0,1-1 1 0 0,0 1 0 0 0,0-1-1 0 0,0 0 1 0 0,0 1-1 0 0,0-1 1 0 0,0 0 0 0 0,0 0-1 0 0,1 0 1 0 0,2 4 0 0 0,-1-4-14 0 0,-1 1 1 0 0,1-1 0 0 0,0 0 0 0 0,0 0 0 0 0,1 0-1 0 0,-1 0 1 0 0,0-1 0 0 0,1 1 0 0 0,-1-1 0 0 0,1 0-1 0 0,-1 0 1 0 0,1 0 0 0 0,0 0 0 0 0,-1-1-1 0 0,1 1 1 0 0,0-1 0 0 0,-1 0 0 0 0,1 0 0 0 0,4-1-1 0 0,6-1-163 0 0,0-1 0 0 0,0-1 0 0 0,23-8 0 0 0,-11 3-709 0 0,51-13-2117 0 0,-35 11 1404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96 98 2304 0 0,'0'0'5453'0'0,"0"-1"-4316"0"0,0-1-793 0 0,1 0 0 0 0,-1 0 0 0 0,0 0-1 0 0,1 0 1 0 0,-1 0 0 0 0,1 0 0 0 0,-1 0-1 0 0,1 0 1 0 0,0 0 0 0 0,1-2 0 0 0,-1 3 900 0 0,0-3 298 0 0,17-27 523 0 0,-16 28-1989 0 0,0 2-1 0 0,-1-1 0 0 0,1 0 1 0 0,0 0-1 0 0,0 0 0 0 0,0 1 1 0 0,0-1-1 0 0,3-1 0 0 0,-3 2-9 0 0,1-1-27 0 0,-1 1 0 0 0,0 0-1 0 0,1 0 1 0 0,-1-1-1 0 0,1 2 1 0 0,-1-1-1 0 0,4-1 1 0 0,11-4 128 0 0,-16 6-160 0 0,-1 0 0 0 0,1 0 0 0 0,-1-1 0 0 0,1 1 0 0 0,0 0 0 0 0,-1 0 0 0 0,1 0 0 0 0,-1 0 0 0 0,1 0 0 0 0,0 0 0 0 0,-1 0 0 0 0,1 0 0 0 0,-1 0 0 0 0,1 0 0 0 0,-1 0 0 0 0,2 0 0 0 0,1 1 14 0 0,1-1-2 0 0,0 0-1 0 0,0 0 0 0 0,0 1 1 0 0,1 0-1 0 0,-1 0 0 0 0,5 1 0 0 0,2 5-18 0 0,-8-4 38 0 0,1 0 0 0 0,-1 0 0 0 0,0 0 0 0 0,0 1 0 0 0,0 0-1 0 0,-1-1 1 0 0,0 1 0 0 0,1 0 0 0 0,-1 0 0 0 0,0 0 0 0 0,-1 1 0 0 0,1-1-1 0 0,-1 0 1 0 0,0 1 0 0 0,0-1 0 0 0,0 1 0 0 0,0-1 0 0 0,-1 1-1 0 0,0-1 1 0 0,0 1 0 0 0,0-1 0 0 0,-1 1 0 0 0,1-1 0 0 0,-1 1 0 0 0,-1 3-1 0 0,1-6-26 0 0,0 0 0 0 0,0 0 0 0 0,0 0 0 0 0,0-1-1 0 0,0 1 1 0 0,0 0 0 0 0,0-1 0 0 0,0 1 0 0 0,-3 1-1 0 0,2-1 8 0 0,1 0 0 0 0,-1 0 0 0 0,0 0-1 0 0,1 1 1 0 0,-1-1 0 0 0,0 3-1 0 0,0-2-11 0 0,1-1-1 0 0,-1 1 1 0 0,1-1-1 0 0,-1 0 1 0 0,0 0-1 0 0,0 1 1 0 0,0-1-1 0 0,0 0 1 0 0,-4 2-1 0 0,-10 11 4 0 0,14-14-3 0 0,1 1 0 0 0,-1 0 0 0 0,0-1 0 0 0,0 0 0 0 0,0 1 0 0 0,0-1 0 0 0,0 0 0 0 0,-1 0 0 0 0,-3 2 0 0 0,-10 4 7 0 0,13-7-6 0 0,2 0-4 0 0,0 0 280 0 0,2 8-459 0 0,-1-7 175 0 0,0 1-1 0 0,0-1 0 0 0,0 1 0 0 0,1-1 0 0 0,-1 1 0 0 0,0-1 1 0 0,1 1-1 0 0,-1-1 0 0 0,1 1 0 0 0,-1-1 0 0 0,2 2 0 0 0,1 3 2 0 0,0-2 0 0 0,-1-1 0 0 0,0 1 0 0 0,0 0 0 0 0,0-1 0 0 0,0 1 0 0 0,1 4 0 0 0,3 8-2 0 0,-4-15 19 0 0,-2 0 52 0 0,0 1-1 0 0,-20 34 307 0 0,-5 10 338 0 0,24-45-689 0 0,-3 6 61 0 0,0-1 1 0 0,-1 1-1 0 0,0-1 0 0 0,0 0 1 0 0,-8 6-1 0 0,5-3 11 0 0,7-7-70 0 0,0-1-1 0 0,0 0 1 0 0,0 0-1 0 0,0 0 1 0 0,0 0 0 0 0,0 0-1 0 0,-1 0 1 0 0,1 0 0 0 0,-2 1-1 0 0,-1 0 92 0 0,0 0-1 0 0,0-1 0 0 0,0 0 0 0 0,-4 1 1 0 0,6-1-51 0 0,1-1 1 0 0,-1 0-1 0 0,1 0 1 0 0,-1 0-1 0 0,0 0 1 0 0,1 0-1 0 0,-1 0 0 0 0,1-1 1 0 0,-1 1-1 0 0,1 0 1 0 0,-1-1-1 0 0,1 1 1 0 0,-1-1-1 0 0,-2-1 1 0 0,-27-25 95 0 0,17 14-333 0 0,9 9-1246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69 1376 0 0,'0'0'9946'0'0,"-1"1"-8922"0"0,-2 1-660 0 0,0-1-1 0 0,0 2 0 0 0,0-1 0 0 0,0 0 1 0 0,0 1-1 0 0,1-1 0 0 0,-1 1 1 0 0,1 0-1 0 0,-3 4 0 0 0,-5 4 273 0 0,9-9-544 0 0,0 0-1 0 0,1 0 0 0 0,-1 0 0 0 0,0 0 0 0 0,0 0 0 0 0,1 0 0 0 0,-1 0 0 0 0,1 0 0 0 0,0 0 0 0 0,0 1 0 0 0,-1-1 0 0 0,2 3 0 0 0,-2 6 251 0 0,0 1 36 0 0,0-1 1 0 0,1 1 0 0 0,2 20-1 0 0,-1-28-258 0 0,0 0 0 0 0,1 1-1 0 0,-1-1 1 0 0,1 0-1 0 0,0 0 1 0 0,0 0 0 0 0,5 6-1 0 0,4 9 148 0 0,-11-18-255 0 0,1 0 1 0 0,-1 0-1 0 0,1-1 0 0 0,-1 1 0 0 0,1 0 0 0 0,-1 0 0 0 0,1 0 0 0 0,0-1 0 0 0,-1 1 0 0 0,1 0 0 0 0,0 0 1 0 0,0-1-1 0 0,-1 1 0 0 0,1-1 0 0 0,0 1 0 0 0,0-1 0 0 0,0 1 0 0 0,0-1 0 0 0,0 0 0 0 0,1 1 0 0 0,0 0 71 0 0,0 0-1 0 0,0-1 0 0 0,0 1 0 0 0,0 0 1 0 0,0 0-1 0 0,-1 1 0 0 0,3 0 0 0 0,-1 0-13 0 0,0-1-1 0 0,0 1 1 0 0,0-1 0 0 0,0 0-1 0 0,0 0 1 0 0,0 0-1 0 0,4 0 1 0 0,9 3 134 0 0,-12-3-147 0 0,-1 0-1 0 0,0-1 1 0 0,1 0-1 0 0,-1 1 1 0 0,1-1-1 0 0,-1 0 1 0 0,0-1-1 0 0,1 1 1 0 0,4-1-1 0 0,31-11 351 0 0,-38 11-399 0 0,15-4 19 0 0,-12 5-24 0 0,0-1 0 0 0,-1 0 0 0 0,1-1 0 0 0,0 1 0 0 0,-1-1 0 0 0,1 1 0 0 0,-1-1 0 0 0,0 0 0 0 0,1 0 0 0 0,-1-1 0 0 0,0 1 0 0 0,0 0 0 0 0,0-1 0 0 0,4-5 0 0 0,4-6-2 0 0,-8 11 0 0 0,-1 0 0 0 0,1-1 0 0 0,-1 1 0 0 0,0-1 0 0 0,3-4 0 0 0,-1-1 0 0 0,-2 5 0 0 0,-1 0 0 0 0,1 0 0 0 0,-1-1 0 0 0,1 1 0 0 0,0-7 0 0 0,0-6 0 0 0,-2 1 0 0 0,1 0 0 0 0,-2 0 0 0 0,-2-18 0 0 0,1 28 0 0 0,0 0 0 0 0,0 0 0 0 0,0 0 0 0 0,-4-7 0 0 0,-1-1 0 0 0,6 11 8 0 0,0 1 0 0 0,0 0-1 0 0,0 1 1 0 0,0-1-1 0 0,0 0 1 0 0,-1 0 0 0 0,1 0-1 0 0,-1 1 1 0 0,1-1 0 0 0,-1 1-1 0 0,0-1 1 0 0,0 1-1 0 0,1 0 1 0 0,-1-1 0 0 0,0 1-1 0 0,0 0 1 0 0,0 0 0 0 0,0 0-1 0 0,0 1 1 0 0,0-1-1 0 0,-1 0 1 0 0,1 1 0 0 0,0 0-1 0 0,0-1 1 0 0,-3 1 0 0 0,-1 0 1 0 0,0 0-1 0 0,1 1 1 0 0,-1 0 0 0 0,1 0 0 0 0,-1 0 0 0 0,1 1 0 0 0,-1-1 0 0 0,-9 6 0 0 0,4-2-119 0 0,4-2 78 0 0,1 0 0 0 0,1 0 0 0 0,-8 5-1 0 0,6-3 33 0 0,2-2 0 0 0,0 0 0 0 0,1 1 0 0 0,-1-1 0 0 0,1 1 0 0 0,-6 8 0 0 0,3 1 0 0 0,5-10 0 0 0,1-1 0 0 0,0 1 0 0 0,-1 0 0 0 0,0-1 0 0 0,0 1 0 0 0,-3 3 0 0 0,4-5 0 0 0,-1 1 0 0 0,1-1 0 0 0,0 1 0 0 0,-1-1 0 0 0,1 1 0 0 0,0 0 0 0 0,0 0 0 0 0,1 0 0 0 0,-1-1 0 0 0,0 1 0 0 0,0 0 0 0 0,1 0 0 0 0,-1 0 0 0 0,1 3 0 0 0,-2 3 0 0 0,2 1 0 0 0,0-8-92 0 0,0 0 0 0 0,0 0-1 0 0,1-1 1 0 0,-1 1 0 0 0,0 0 0 0 0,1 0-1 0 0,-1 0 1 0 0,1 0 0 0 0,-1 0 0 0 0,1 0-1 0 0,-1-1 1 0 0,1 1 0 0 0,-1 0-1 0 0,1-1 1 0 0,0 1 0 0 0,-1 0 0 0 0,1-1-1 0 0,0 1 1 0 0,0 0 0 0 0,-1-1 0 0 0,1 1-1 0 0,0-1 1 0 0,0 0 0 0 0,0 1-1 0 0,0-1 1 0 0,0 0 0 0 0,0 1 0 0 0,1-1-1 0 0,2 0-498 0 0,0 0-1 0 0,-1 0 1 0 0,1-1 0 0 0,0 0-1 0 0,0 1 1 0 0,4-3-1 0 0,-5 2 302 0 0,23-5-2267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15 0 0 0,'0'0'3768'0'0,"2"-1"-1830"0"0,10-13 10659 0 0,-17 24-11642 0 0,-4 2-790 0 0,7-7-55 0 0,-1-1 1 0 0,0 0 0 0 0,-8 7 0 0 0,10-9 377 0 0,1-2-423 0 0,0 0 0 0 0,-1 1-1 0 0,1-1 1 0 0,0 0 0 0 0,0 1 0 0 0,-1-1 0 0 0,1 1-1 0 0,0-1 1 0 0,0 0 0 0 0,0 1 0 0 0,0-1-1 0 0,-1 1 1 0 0,1-1 0 0 0,0 1 0 0 0,0-1 0 0 0,0 1-1 0 0,127-1-128 0 0,-118 1 61 0 0,-1 0 0 0 0,1 0-1 0 0,-1 1 1 0 0,1 0 0 0 0,-1 1-1 0 0,0 0 1 0 0,15 7 0 0 0,-13-4-56 0 0,-8-3 46 0 0,1 0 1 0 0,-1-1-1 0 0,1 1 1 0 0,1 3-1 0 0,-3-4 5 0 0,7 10 10 0 0,-8-10 11 0 0,0 0 0 0 0,0 0 0 0 0,0 1 0 0 0,0-1 0 0 0,0 0 0 0 0,0 0 0 0 0,-1 1 0 0 0,1-1 0 0 0,-1 0 0 0 0,0 0 0 0 0,1 0 0 0 0,-1 0 0 0 0,-2 4 0 0 0,-1 4 15 0 0,-3 6-44 0 0,5-12 0 0 0,1 0 0 0 0,-1-1-1 0 0,1 1 1 0 0,0 0-1 0 0,0 0 1 0 0,-1 6 0 0 0,2-10 11 0 0,0 1 0 0 0,0-1 0 0 0,0 0 0 0 0,0 0 0 0 0,0 0 0 0 0,0 1 0 0 0,0-1 0 0 0,0 0 0 0 0,0 0 0 0 0,0 0 0 0 0,0 1 1 0 0,0-1-1 0 0,0 0 0 0 0,-1 0 0 0 0,1 0 0 0 0,0 1 0 0 0,0-1 0 0 0,0 0 0 0 0,0 0 0 0 0,0 0 0 0 0,0 0 0 0 0,-1 0 0 0 0,1 0 0 0 0,0 1 0 0 0,0-1 0 0 0,0 0 1 0 0,0 0-1 0 0,-1 0 0 0 0,1 0 0 0 0,0 0 0 0 0,0 0 0 0 0,0 0 0 0 0,-1 0 0 0 0,1 0 0 0 0,0 0 10 0 0,-1 0-1 0 0,1 0 0 0 0,0 0 1 0 0,0 0-1 0 0,-1 1 1 0 0,1-1-1 0 0,0 0 1 0 0,0 0-1 0 0,0 0 1 0 0,-1 0-1 0 0,1 0 1 0 0,0 0-1 0 0,0 0 1 0 0,0 1-1 0 0,0-1 0 0 0,-1 0 1 0 0,1 0-1 0 0,0 0 1 0 0,0 0-1 0 0,0 1 1 0 0,0-1-1 0 0,0 0 1 0 0,0 0-1 0 0,-1 0 1 0 0,1 1-1 0 0,0-1 0 0 0,0 0 1 0 0,0 0-1 0 0,0 0 1 0 0,0 1-1 0 0,0-1 1 0 0,0 0-1 0 0,0 0 1 0 0,0 1-1 0 0,0-1 1 0 0,-1 2 58 0 0,1 0 1 0 0,-1 0-1 0 0,0 0 1 0 0,0-1 0 0 0,0 1-1 0 0,0 0 1 0 0,0 0-1 0 0,0-1 1 0 0,-1 1-1 0 0,1-1 1 0 0,-1 1-1 0 0,-1 1 1 0 0,0-1-40 0 0,2-1 67 0 0,-6 6 84 0 0,5-6-132 0 0,1-1 1 0 0,-1 1-1 0 0,0 0 1 0 0,0 0 0 0 0,0-1-1 0 0,-2 1 1 0 0,-7 2 141 0 0,5-1-19 0 0,1 0-1 0 0,-1 0 1 0 0,0-1-1 0 0,1 0 1 0 0,-7 1-1 0 0,6-2-44 0 0,1 1 0 0 0,-1 0-1 0 0,0 0 1 0 0,-10 5-1 0 0,3-2 138 0 0,6-2-248 0 0,4-4 1 0 0,2 1 42 0 0,0 0 1 0 0,0 1-52 0 0,0 0-1 0 0,1 0-1 0 0,-1 0 1 0 0,0-1-1 0 0,0 1 1 0 0,1-1-1 0 0,-1 1 1 0 0,0 0-1 0 0,1-1 1 0 0,-1 1 0 0 0,0-1-1 0 0,1 1 1 0 0,-1-1-1 0 0,1 0 1 0 0,-1 0-1 0 0,0 1-33 0 0,1-1-1 0 0,-1 1 1 0 0,1-1-1 0 0,-1 1 1 0 0,1-1-1 0 0,0 1 1 0 0,-1-1-1 0 0,1 1 1 0 0,0-1-1 0 0,-1 1 1 0 0,1-1-1 0 0,0 1 1 0 0,0-1-1 0 0,0 0 1 0 0,-1 1-1 0 0,1-1 1 0 0,0 1-1 0 0,0-1 0 0 0,0 0 1 0 0,0 1-1 0 0,0-1 1 0 0,0 1-1 0 0,0-1 1 0 0,0 0-1 0 0,1 0 1 0 0,-1-1-246 0 0,0 0-675 0 0,0-1 0 0 0,0 1 1 0 0,1-1-1 0 0,-1 1 1 0 0,0-1-1 0 0,1 1 0 0 0,0 0 1 0 0,1-4-1 0 0,1-2-5608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8 107 6448 0 0,'0'0'585'0'0,"-1"-1"-485"0"0,-5-12 255 0 0,5 12 1431 0 0,1-8 5502 0 0,0 8-7065 0 0,1 0 1 0 0,-1 0-1 0 0,0 0 0 0 0,1 0 0 0 0,-1-1 1 0 0,1 1-1 0 0,-1 0 0 0 0,1 0 0 0 0,0 0 0 0 0,-1 0 1 0 0,1 1-1 0 0,0-1 0 0 0,-1 0 0 0 0,1 0 1 0 0,0 0-1 0 0,0 0 0 0 0,0 1 0 0 0,0-1 0 0 0,0 0 1 0 0,1 0-1 0 0,2-1 4 0 0,0 0 1 0 0,0 0-1 0 0,0 0 1 0 0,7-1-1 0 0,28-9 848 0 0,-24 7-759 0 0,0 0-1 0 0,1 1 0 0 0,26-3 0 0 0,30-3-329 0 0,-17 2-2488 0 0,-42 7 1478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71 134 456 0 0,'8'0'-31'0'0,"-4"1"66"0"0,0-1 0 0 0,0 1-1 0 0,1 0 1 0 0,-1 0 0 0 0,5 2-1 0 0,-6-2 3366 0 0,-12-1 340 0 0,7 0-3387 0 0,0 0 0 0 0,0 0 0 0 0,-1 0 0 0 0,1 0 0 0 0,0 0 0 0 0,0 0 0 0 0,0-1 0 0 0,-1 1 0 0 0,1-1 0 0 0,0 1 0 0 0,0-1 0 0 0,0 0 0 0 0,0 0 0 0 0,0 0 0 0 0,0 0 0 0 0,0 0 1 0 0,-3-3-1 0 0,1 1 113 0 0,0-1 0 0 0,1 0 0 0 0,-1 0 0 0 0,1 0 0 0 0,0 0 0 0 0,-5-9 0 0 0,7 11-339 0 0,0 0 1 0 0,0-1-1 0 0,0 1 0 0 0,0-1 0 0 0,1 1 1 0 0,-1-1-1 0 0,1 1 0 0 0,-1-1 0 0 0,1 1 1 0 0,0-1-1 0 0,0 1 0 0 0,0-1 0 0 0,1 0 1 0 0,-1 1-1 0 0,2-5 0 0 0,0-3 121 0 0,-2 9-233 0 0,0 0 0 0 0,0 0 0 0 0,0 0 0 0 0,0 0 0 0 0,1 1 0 0 0,-1-1 0 0 0,0 0 0 0 0,1 0 0 0 0,-1 0 0 0 0,0 1 0 0 0,1-1 0 0 0,-1 0-1 0 0,1 1 1 0 0,-1-1 0 0 0,1 0 0 0 0,0 1 0 0 0,-1-1 0 0 0,1 0 0 0 0,0 1 0 0 0,-1-1 0 0 0,1 1 0 0 0,1-1 0 0 0,1-2-43 0 0,1 1 0 0 0,0-1 1 0 0,0 1-1 0 0,0 0 0 0 0,1 0 0 0 0,-1 0 0 0 0,0 1 0 0 0,1-1 0 0 0,-1 1 1 0 0,1 0-1 0 0,-1 0 0 0 0,1 1 0 0 0,0 0 0 0 0,-1-1 0 0 0,1 1 1 0 0,7 2-1 0 0,3 0 140 0 0,-1 1 1 0 0,27 8-1 0 0,-36-9-93 0 0,-1 0 1 0 0,1 0-1 0 0,-1 1 1 0 0,1-1-1 0 0,-1 1 1 0 0,0 0-1 0 0,0 0 1 0 0,0 0-1 0 0,-1 1 1 0 0,1-1-1 0 0,-1 1 1 0 0,4 5-1 0 0,-5-5 45 0 0,1 1 0 0 0,-1-1-1 0 0,-1 1 1 0 0,3 6 0 0 0,-1-1-59 0 0,-3-8 2 0 0,0 0 0 0 0,1 0 0 0 0,-1-1 0 0 0,0 1 0 0 0,-1 0 0 0 0,1-1 0 0 0,0 1 0 0 0,0 0 0 0 0,-1-1 0 0 0,0 3 0 0 0,-1 6 30 0 0,1-5-29 0 0,0 0 1 0 0,0-1 0 0 0,-1 1 0 0 0,1 0-1 0 0,-1-1 1 0 0,0 1 0 0 0,0-1 0 0 0,0 0-1 0 0,-7 8 1 0 0,-1 1 47 0 0,-20 18 0 0 0,10-11-37 0 0,7-7 13 0 0,-24 17-1 0 0,23-19 2 0 0,-23 23-1 0 0,33-31-21 0 0,1 1 1 0 0,-1-1-1 0 0,0 0 0 0 0,0 0 0 0 0,0 0 0 0 0,-1-1 0 0 0,1 1 0 0 0,-1-1 0 0 0,1 0 0 0 0,-1 0 1 0 0,-7 1-1 0 0,8-2-3 0 0,-8 5 40 0 0,10-5 1425 0 0,26-1-1151 0 0,-6-1-212 0 0,36 4 1 0 0,-14 2-101 0 0,-9-1 13 0 0,-22-4-9 0 0,1 2-1 0 0,15 3 1 0 0,-21-4 3 0 0,-1 0-1 0 0,0-1 0 0 0,1 1 0 0 0,-1-1 0 0 0,1 1 1 0 0,6-2-1 0 0,-1 1 6 0 0,-8 0-19 0 0,-1 0 0 0 0,0 0 1 0 0,1 0-1 0 0,-1 0 0 0 0,0 0 0 0 0,1 0 0 0 0,-1 0 0 0 0,0 0 0 0 0,1 0 0 0 0,-1 1 0 0 0,0-1 1 0 0,1 0-1 0 0,-1 0 0 0 0,0 0 0 0 0,1 0 0 0 0,-1 0 0 0 0,0 1 0 0 0,1-1 0 0 0,-1 0 0 0 0,1 1 0 0 0,-1-1 0 0 0,0 0-1 0 0,1 0 1 0 0,-1 1-1 0 0,0-1 1 0 0,1 0-1 0 0,-1 0 1 0 0,0 0-1 0 0,1 0 1 0 0,-1 1-1 0 0,0-1 1 0 0,1 0-1 0 0,-1 0 1 0 0,1 0-1 0 0,-1 0 1 0 0,0 0-1 0 0,1 0 1 0 0,-1 0-1 0 0,1 0 1 0 0,-1 0-1 0 0,1 0 1 0 0,19 2 7 0 0,-11-1 1 0 0,-7-1 42 0 0,2 3-14 0 0,-4-3 17 0 0,0 1-1 0 0,0-1 1 0 0,0 0-1 0 0,0 0 1 0 0,0 0-1 0 0,0 1 0 0 0,0-1 1 0 0,0 0-1 0 0,1 0 1 0 0,-1 0-1 0 0,0 0 1 0 0,0 1-1 0 0,0-1 0 0 0,0 0 1 0 0,0 0-1 0 0,1 0 1 0 0,-1 0-1 0 0,0 0 1 0 0,0 0-1 0 0,0 1 0 0 0,1-1 1 0 0,-1 0-1 0 0,0 0 1 0 0,0 0-1 0 0,0 0 1 0 0,1 0-1 0 0,-1 0 0 0 0,0 0 1 0 0,0 0-1 0 0,0 0 1 0 0,1 0-1 0 0,-1 0 1 0 0,0 0-1 0 0,0 0 0 0 0,1 0 1 0 0,5-3-29 0 0,-5 2 39 0 0,4 0 16 0 0,-2 0-85 0 0,21 0 4 0 0,-14 1-1 0 0,10-1 0 0 0,-12-2 0 0 0,-7 1 1 0 0,0 0 0 0 0,10-6 39 0 0,-10 8-41 0 0,0-1 0 0 0,1 0 1 0 0,-1 0-1 0 0,0 0 0 0 0,1 0 0 0 0,-1-1 1 0 0,0 1-1 0 0,0 0 0 0 0,0 0 1 0 0,0-1-1 0 0,1-2 0 0 0,-1 2-160 0 0,0-1 0 0 0,0 0 0 0 0,0 0 0 0 0,-1 0 0 0 0,0 0 0 0 0,1-1-1 0 0,-1-4 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211 118 920 0 0,'0'0'2133'0'0,"2"-1"-993"0"0,1 0-730 0 0,-1 0 1 0 0,1 0-1 0 0,-1 0 0 0 0,1 0 0 0 0,2-3 0 0 0,-3 3 190 0 0,-2-1-45 0 0,4-6-57 0 0,-3 6-246 0 0,0 0 0 0 0,0 0 0 0 0,0-1 0 0 0,0 1 0 0 0,0 0 0 0 0,-1-1 1 0 0,1 1-1 0 0,0-4 0 0 0,-1 3-111 0 0,1-3 106 0 0,0-3-46 0 0,-1-5 445 0 0,-2 1 807 0 0,0 7-1437 0 0,1 4 71 0 0,-1 0 1 0 0,1 0 0 0 0,-1 1 0 0 0,0-1 0 0 0,0 1 0 0 0,0 0-1 0 0,0-1 1 0 0,0 1 0 0 0,0 0 0 0 0,0 0 0 0 0,0 0 0 0 0,0 1-1 0 0,0-1 1 0 0,-1 0 0 0 0,1 1 0 0 0,-4-1 0 0 0,0 0 180 0 0,1 1 1 0 0,-1-1-1 0 0,0 1 1 0 0,0 1-1 0 0,-9 1 0 0 0,13-2-198 0 0,0 1-1 0 0,1 0 0 0 0,-1 0 0 0 0,0 0 0 0 0,0 0 0 0 0,1 0 0 0 0,-1 0 0 0 0,1 1 0 0 0,-1-1 0 0 0,1 0 0 0 0,-1 1 0 0 0,1-1 0 0 0,-1 3 0 0 0,-19 27-242 0 0,15-21 273 0 0,-12 15 99 0 0,12-19-126 0 0,1 1 0 0 0,-7 13 0 0 0,-14 29 199 0 0,13-28-254 0 0,10-17-18 0 0,0 1 0 0 0,1 0-1 0 0,-1 0 1 0 0,1 0 0 0 0,0 0 0 0 0,0 0 0 0 0,0 0 0 0 0,-1 8-1 0 0,-2 7 18 0 0,4-17-8 0 0,0-1 0 0 0,0 1 0 0 0,1-1 0 0 0,-1 1 0 0 0,0 4 0 0 0,1-6 120 0 0,2 0-75 0 0,1-1-47 0 0,-1 1-5 0 0,0 0-1 0 0,0 0 1 0 0,0 0 0 0 0,0-1 0 0 0,0 1 0 0 0,0-1 0 0 0,0 0-1 0 0,0 1 1 0 0,0-1 0 0 0,0 0 0 0 0,0 0 0 0 0,3-1-1 0 0,0 0 42 0 0,1-1 0 0 0,-1 0-1 0 0,0 0 1 0 0,0 0 0 0 0,0 0-1 0 0,0-1 1 0 0,0 0 0 0 0,-1 0-1 0 0,1 0 1 0 0,-1-1 0 0 0,0 1-1 0 0,4-6 1 0 0,10-8 21 0 0,1-1-1 0 0,31-21 1 0 0,-42 32-62 0 0,58-51-62 0 0,-53 47-12 0 0,-11 9-40 0 0,1 0-1 0 0,-1 0 1 0 0,0 1 0 0 0,0-1-1 0 0,0-1 1 0 0,-1 1-1 0 0,1 0 1 0 0,1-3-1 0 0,-2 4-212 0 0,-2 3 214 0 0,-21 26 99 0 0,14-19 12 0 0,0 1 0 0 0,1 0 0 0 0,0 1 0 0 0,1 0 0 0 0,0 0 0 0 0,-7 18 0 0 0,10-20 0 0 0,1-2 0 0 0,0-1 0 0 0,0 0 0 0 0,1 0 0 0 0,0 1 0 0 0,0 7 0 0 0,1-4 0 0 0,0-10 0 0 0,0 1 0 0 0,0-1 0 0 0,0 1 0 0 0,1-1 0 0 0,-1 0 0 0 0,0 1 0 0 0,0-1 0 0 0,0 1 0 0 0,0-1 0 0 0,1 0 0 0 0,-1 1 0 0 0,0-1 0 0 0,0 0 0 0 0,1 1 0 0 0,-1-1 0 0 0,0 0 0 0 0,1 1 0 0 0,-1-1 0 0 0,2 1 38 0 0,1 0 0 0 0,-1 0 0 0 0,0 0 0 0 0,0-1 0 0 0,0 1 0 0 0,0-1 0 0 0,1 1-1 0 0,-1-1 1 0 0,0 0 0 0 0,0 0 0 0 0,0 0 0 0 0,1 0 0 0 0,-1-1 0 0 0,4 0-1 0 0,0 0 128 0 0,-1-1 0 0 0,1 1 0 0 0,-1-1 0 0 0,10-6-1 0 0,4-2 163 0 0,-4 2-664 0 0,0-1-1 0 0,16-11 1 0 0,-12 5-6129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0 920 0 0,'0'0'16102'0'0,"0"2"-15861"0"0,-3 51 777 0 0,3-51-951 0 0,-1 1 0 0 0,1-1 0 0 0,-1 1 1 0 0,1-1-1 0 0,-1 1 0 0 0,-1 3 0 0 0,-3 10 261 0 0,5-14-283 0 0,-1 0-1 0 0,0 1 0 0 0,1-1 0 0 0,-1 0 1 0 0,0 0-1 0 0,0 0 0 0 0,-2 2 0 0 0,-4 10 202 0 0,3 0 33 0 0,-2-1 0 0 0,-9 19-1 0 0,6-13 84 0 0,8-15-281 0 0,-1 0-1 0 0,1-1 0 0 0,-1 1 1 0 0,0-1-1 0 0,-1 1 0 0 0,-2 2 0 0 0,1 3-80 0 0,3-8 0 0 0,1 0 0 0 0,-1 1 0 0 0,1-1 0 0 0,-1 0 0 0 0,1 0 0 0 0,-1 0 0 0 0,0 0 0 0 0,0 0 0 0 0,0 0 0 0 0,1 0 0 0 0,-1 0 0 0 0,0 0 0 0 0,-1 0 0 0 0,0 4 42 0 0,2-3 412 0 0,1-4-206 0 0,4-13 41 0 0,-2 6-105 0 0,0 0 0 0 0,6-12-1 0 0,29-42 115 0 0,-31 54-438 0 0,0 0-1 0 0,0 0 0 0 0,1 1 1 0 0,12-11-1 0 0,27-26 330 0 0,-33 31 327 0 0,-13 13-600 0 0,-1 2 91 0 0,1-1 1 0 0,0 0-1 0 0,-1 0 0 0 0,1 1 0 0 0,-1-1 0 0 0,1 1 0 0 0,-1-1 1 0 0,1 0-1 0 0,-1 1 0 0 0,1-1 0 0 0,-1 1 0 0 0,1-1 0 0 0,-1 1 0 0 0,0-1 1 0 0,1 1-1 0 0,-1 0 0 0 0,0-1 0 0 0,1 1 0 0 0,-1-1 0 0 0,0 1 1 0 0,0 0-1 0 0,0-1 0 0 0,1 1 0 0 0,-1 0 0 0 0,0 1 0 0 0,2 16 55 0 0,-2-8-83 0 0,0-4-60 0 0,0 1 1 0 0,0-1-1 0 0,0 1 1 0 0,-1 0-1 0 0,0-1 1 0 0,-1 1-1 0 0,-2 7 1 0 0,-5 19-236 0 0,2 1 508 0 0,5-29-88 0 0,0 0 0 0 0,1 0 0 0 0,0 0 0 0 0,0 0 0 0 0,0 8 0 0 0,1-11 5 0 0,0-4-577 0 0,2-2 521 0 0,0 0-1 0 0,1 1 1 0 0,-1-1-1 0 0,0 1 0 0 0,1 0 1 0 0,0-1-1 0 0,5-3 1 0 0,4-6 67 0 0,1 0-120 0 0,-11 12 0 0 0,0-1 0 0 0,0 0 0 0 0,0 0 0 0 0,-1 0 0 0 0,1 0 0 0 0,3-4 0 0 0,-2 0 0 0 0,1 0 0 0 0,0 1 0 0 0,1 0 0 0 0,-1 0 0 0 0,11-8 0 0 0,31-20 0 0 0,-24 18 0 0 0,-12 8 3 0 0,-5 3-8 0 0,0 1-1 0 0,0 0 0 0 0,10-6 0 0 0,-13 9-103 0 0,-3 8-454 0 0,-2 3 533 0 0,-1-1 0 0 0,-10 21 0 0 0,7-18 203 0 0,-6 17 0 0 0,8-15 21 0 0,3-10-135 0 0,0 0-1 0 0,0-1 1 0 0,-1 7-1 0 0,-1 2-58 0 0,2-11 0 0 0,1 1 0 0 0,0 0 0 0 0,0-1 0 0 0,0 1 0 0 0,1 0 0 0 0,-1 0 0 0 0,0 3 0 0 0,-1 10-140 0 0,2-15 64 0 0,0 1 256 0 0,4 3-144 0 0,4-1-36 0 0,20 4 0 0 0,-16-6 0 0 0,-9-3 0 0 0,-1 0 0 0 0,15-2 0 0 0,-15 3 0 0 0,0 0 0 0 0,-1 0 0 0 0,1-1 0 0 0,0 1 0 0 0,0 0 0 0 0,0-1 0 0 0,0 0 0 0 0,-1 1 0 0 0,4-3 0 0 0,3 0 0 0 0,3 0-182 0 0,1-2-1 0 0,17-8 0 0 0,2 1 155 0 0,-25 8 49 0 0,11-5 246 0 0,17-14 0 0 0,-5 4-238 0 0,-18 11-29 0 0,-9 7 0 0 0,0-1 0 0 0,0 1 0 0 0,0-1 0 0 0,0 0 0 0 0,-1 0 0 0 0,1 0 0 0 0,3-4 0 0 0,5-9-346 0 0,4-6-265 0 0,-8 12 463 0 0,-5 8 127 0 0,0 0-1 0 0,0 0 1 0 0,-1 0 0 0 0,1 0-1 0 0,0-1 1 0 0,-1 1 0 0 0,1 0-1 0 0,-1 0 1 0 0,1-1 0 0 0,-1 1-1 0 0,0 0 1 0 0,1-2 0 0 0,0-5-93 0 0,1-2-86 0 0,-3 9 188 0 0,1 0 0 0 0,0-1 0 0 0,-1 1 0 0 0,1 0 0 0 0,-1 0 0 0 0,1 0 0 0 0,-1 0 0 0 0,1 0 0 0 0,-1 0 0 0 0,0 0 0 0 0,1 0 0 0 0,-1 0 0 0 0,0 0 0 0 0,0 0 0 0 0,0 0 0 0 0,0 0 0 0 0,0 1 0 0 0,0-1 0 0 0,0 0 0 0 0,0 0 0 0 0,0 1 0 0 0,0-1 0 0 0,-1 0 0 0 0,-12-6 12 0 0,5 4 0 0 0,7 2 0 0 0,0 1 0 0 0,0-1 0 0 0,0 1 0 0 0,0-1 0 0 0,0 1 0 0 0,1 0 0 0 0,-1-1 0 0 0,0 1 0 0 0,0 0 0 0 0,0 0 0 0 0,0 1 0 0 0,0-1 0 0 0,0 0 0 0 0,0 1 0 0 0,0-1 0 0 0,-3 2 0 0 0,-7 2 0 0 0,10-3 0 0 0,0 0 0 0 0,-1 0 0 0 0,1-1 0 0 0,0 1 0 0 0,0 1 0 0 0,0-1 0 0 0,0 0 0 0 0,0 0 0 0 0,0 1 0 0 0,-2 2 0 0 0,0 0 0 0 0,0 0 0 0 0,0-1 0 0 0,-5 5 0 0 0,5-5 0 0 0,0 0 0 0 0,1 0 0 0 0,-1 1 0 0 0,1-1 0 0 0,-5 6 0 0 0,7-6 0 0 0,-1 0 0 0 0,0 0 0 0 0,1 0 0 0 0,0 0 0 0 0,-1 0 0 0 0,1 0 0 0 0,-1 5 0 0 0,-1 3 0 0 0,2-8 0 0 0,0 0 0 0 0,0-1 0 0 0,1 1 0 0 0,-1 0 0 0 0,0 5 0 0 0,1 32 0 0 0,0-38 0 0 0,1 1 0 0 0,-1-1 0 0 0,1 0 0 0 0,-1 0 0 0 0,1 1 0 0 0,0-1 0 0 0,0 0 0 0 0,0 0 0 0 0,0 0 0 0 0,0 0 0 0 0,0 0 0 0 0,1 0 0 0 0,-1 0 0 0 0,1 0 0 0 0,-1 0 0 0 0,3 1 0 0 0,-1 0 0 0 0,7 7 0 0 0,-7-8 0 0 0,0-1 0 0 0,12 10 0 0 0,-12-9 0 0 0,-1 0 0 0 0,1 0 0 0 0,0 0 0 0 0,0 0 0 0 0,0-1 0 0 0,0 1 0 0 0,0-1 0 0 0,0 0 0 0 0,5 2 0 0 0,5 0-128 0 0,-8-2 8 0 0,-1 0 0 0 0,0 0 0 0 0,1-1 0 0 0,6 1 0 0 0,-9-1-368 0 0,1-1-1 0 0,-1 1 1 0 0,1-1-1 0 0,-1 0 0 0 0,1 1 1 0 0,-1-1-1 0 0,1 0 1 0 0,-1-1-1 0 0,0 1 0 0 0,4-3 1 0 0,4-2-796 0 0,8-2-1017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56 4176 0 0,'0'0'6408'0'0,"0"-1"-5579"0"0,3-18 1358 0 0,-3 18-1502 0 0,1-1-112 0 0,2-3-49 0 0,-2 4-10 0 0,-1 0-41 0 0,2-2-343 0 0,-2 2-56 0 0,1-1 0 0 0,0 1 0 0 0,0 0 1 0 0,0-1-1 0 0,0 1 0 0 0,0 0 0 0 0,0 0 1 0 0,1 0-1 0 0,-1 0 0 0 0,2-2 0 0 0,3-3-38 0 0,1 5-36 0 0,21 1 0 0 0,-27 0 0 0 0,0 0 0 0 0,-1 0 0 0 0,1-1 0 0 0,0 1 0 0 0,0 0 0 0 0,-1 0 0 0 0,1 0 0 0 0,0 0 0 0 0,-1 1 0 0 0,1-1 0 0 0,0 0 0 0 0,-1 0 0 0 0,1 0 0 0 0,0 0 0 0 0,-1 1 0 0 0,1-1 0 0 0,-1 0 0 0 0,2 1 0 0 0,7 5 0 0 0,-8-6 0 0 0,3 4 0 0 0,-3-3 25 0 0,-1 0 0 0 0,0 1 0 0 0,0-1 0 0 0,0 0 0 0 0,-1 0 0 0 0,1 0 0 0 0,0 0 0 0 0,0 0 0 0 0,0 0 0 0 0,-1 0 0 0 0,1 0 0 0 0,-1 0-1 0 0,1 0 1 0 0,-2 2 0 0 0,-10 15 606 0 0,7-10-457 0 0,-13 21 137 0 0,10-16-114 0 0,1-1 0 0 0,-19 22-1 0 0,22-28-196 0 0,1-1 0 0 0,0 1 0 0 0,0-1 0 0 0,0 1 0 0 0,-1 6 0 0 0,0-2 0 0 0,3-9 15 0 0,1-1 0 0 0,0 1 0 0 0,-1 0 0 0 0,1-1 0 0 0,0 1 0 0 0,0 0 0 0 0,-1-1 0 0 0,1 1-1 0 0,0 0 1 0 0,0-1 0 0 0,0 1 0 0 0,0 0 0 0 0,0-1 0 0 0,0 1 0 0 0,0 1 0 0 0,1 17 244 0 0,0-19-217 0 0,-1 1 1 0 0,1 0-1 0 0,0-1 0 0 0,-1 1 1 0 0,1 0-1 0 0,0-1 1 0 0,-1 1-1 0 0,1-1 0 0 0,0 0 1 0 0,1 1-1 0 0,-2 0 5 0 0,2 0-35 0 0,-1 0 1 0 0,1-1-1 0 0,0 1 0 0 0,0 0 1 0 0,-1 0-1 0 0,1-1 0 0 0,0 1 1 0 0,0-1-1 0 0,0 0 0 0 0,0 1 1 0 0,0-1-1 0 0,0 0 1 0 0,-1 0-1 0 0,5-1 0 0 0,0 0 54 0 0,-1 0 1 0 0,1-1-1 0 0,7-4 0 0 0,10-2 297 0 0,-12 5-358 0 0,0-1 1 0 0,17-9-1 0 0,-14 6-1748 0 0,17-6 1 0 0,-28 12 1091 0 0,0-1-1 0 0,0 0 1 0 0,0 1-1 0 0,0-1 0 0 0,2-3 1 0 0,-4 5 587 0 0,1-2-1981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1840 0 0,'0'0'83'0'0,"2"-1"-6"0"0,13-4 11719 0 0,-15 10-11352 0 0,0 1 0 0 0,-1-1 0 0 0,-2 10 0 0 0,3-13-357 0 0,0-1 0 0 0,0 1 1 0 0,0-1-1 0 0,0 1 1 0 0,0-1-1 0 0,0 1 1 0 0,0-1-1 0 0,0 1 1 0 0,0-1-1 0 0,1 1 0 0 0,-1-1 1 0 0,2 3-1 0 0,-2-3-51 0 0,1 0 0 0 0,-1 0 0 0 0,1 1 0 0 0,-1-1 0 0 0,0 0 0 0 0,1 0 1 0 0,-1 0-1 0 0,0 1 0 0 0,0-1 0 0 0,0 0 0 0 0,0 0 0 0 0,0 1 0 0 0,0-1 0 0 0,0 0 0 0 0,-1 0 0 0 0,1 0 0 0 0,-1 2 0 0 0,0 1-26 0 0,0 0-1 0 0,0 0 1 0 0,0-1 0 0 0,0 1-1 0 0,1 0 1 0 0,0 7 0 0 0,-2 11 799 0 0,3-15-463 0 0,-1-6-286 0 0,1 0-1 0 0,-1 0 1 0 0,0 0 0 0 0,0 0 0 0 0,0-1-1 0 0,0 1 1 0 0,0 0 0 0 0,0 0 0 0 0,0 0-1 0 0,0 0 1 0 0,0 1 0 0 0,-2 5 5 0 0,1-5-969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4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34 5960 0 0,'0'0'266'0'0,"-2"0"1"0"0,-10 0-43 0 0,11 0 383 0 0,1 0 201 0 0,0 0 37 0 0,0 0-12 0 0,0 0-87 0 0,0 0-40 0 0,0 0-8 0 0,2-1-36 0 0,21-4 322 0 0,-21 5-534 0 0,0 0-14 0 0,32-3 673 0 0,-17 0-513 0 0,10-3-108 0 0,-19 4-271 0 0,0-1 0 0 0,0 2-1 0 0,5 0-216 0 0,19-3 364 0 0,-6 1 304 0 0,10 2-668 0 0,-29 1 35 0 0,1 0-7 0 0,0 0 0 0 0,0 1 0 0 0,1-1 0 0 0,0 2-28 0 0,7 1 50 0 0,0-2 0 0 0,4 0-50 0 0,-3 1 30 0 0,-1-1 0 0 0,3 2-30 0 0,60 16 171 0 0,-61-13-160 0 0,8 1-12 0 0,34 4 1 0 0,-51-9 0 0 0,1-1 0 0 0,-1 0 0 0 0,5-1 0 0 0,15 2 0 0 0,-1 1 12 0 0,-10-1 5 0 0,0 0 1 0 0,0 2-1 0 0,1 0-17 0 0,-15-3 0 0 0,-2-1 0 0 0,2 1 0 0 0,-1-1 0 0 0,0 0 0 0 0,0 0 0 0 0,0 0 0 0 0,2-1 0 0 0,14 1 0 0 0,46 3 72 0 0,56-6-72 0 0,-15-9 0 0 0,-74 11 0 0 0,96-5 0 0 0,-124 6 0 0 0,3-1 0 0 0,1 2 0 0 0,-1-1 0 0 0,0 1 0 0 0,4 1 0 0 0,-4-1 0 0 0,1 0 0 0 0,-1-1 0 0 0,7 0 0 0 0,10 0 0 0 0,2 1 49 0 0,0 0-1 0 0,0-2 1 0 0,0-1 0 0 0,0-1-1 0 0,0-1-48 0 0,-15 3 111 0 0,0-1-1 0 0,0 2 0 0 0,0 0 1 0 0,0 0-1 0 0,0 1 1 0 0,2 1-111 0 0,-7-2-40 0 0,0 0 1 0 0,-1 0 0 0 0,2 0 0 0 0,-2-1-1 0 0,5-1 40 0 0,-6 2 1 0 0,1-1-1 0 0,0 0 0 0 0,0 1 1 0 0,0 0-1 0 0,0 0 0 0 0,0 0 1 0 0,-1 0-1 0 0,1 1 0 0 0,0 0 0 0 0,6 1 11 0 0,0 0 0 0 0,0-1 1 0 0,0-1-1 0 0,0 0 0 0 0,0 0 0 0 0,0-1 0 0 0,10-3-11 0 0,0 3 211 0 0,-1 0 0 0 0,18 2-211 0 0,0 0 92 0 0,-9-1-92 0 0,1-1 0 0 0,0-2 0 0 0,-1 0 0 0 0,18-6 0 0 0,-30 5-44 0 0,1 1 0 0 0,0 1 0 0 0,0 1 0 0 0,8 0 44 0 0,-6 0-4 0 0,-13 1-8 0 0,0 0-1 0 0,1 0 1 0 0,0 0 0 0 0,-1 0-1 0 0,0 2 1 0 0,5 0 12 0 0,-6-1-216 0 0,-1 0 0 0 0,0 0-1 0 0,1-1 1 0 0,2 1 216 0 0,18-2-4276 0 0,-24 1-1336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8 11544 0 0,'0'0'1046'0'0,"-1"-2"-702"0"0,-6-4 6044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 8 1840 0 0,'0'0'6825'0'0,"-1"-1"-5566"0"0,-11-5 2467 0 0,8 6-2664 0 0,2-1-940 0 0,0 1 1 0 0,0 0 0 0 0,-1 1 0 0 0,1-1 0 0 0,0 0 0 0 0,1 1 0 0 0,-1-1-1 0 0,0 1 1 0 0,0-1 0 0 0,0 1 0 0 0,0 0 0 0 0,0 0 0 0 0,-1 1 0 0 0,-4 2 38 0 0,0 1 0 0 0,1 0 0 0 0,-1 0 1 0 0,1 1-1 0 0,1 0 0 0 0,-1 0 1 0 0,-8 12-1 0 0,13-17-79 0 0,0 1-1 0 0,0 0 1 0 0,0-1 0 0 0,0 1-1 0 0,1 0 1 0 0,-1-1 0 0 0,0 1-1 0 0,1 0 1 0 0,-1 0 0 0 0,1 0-1 0 0,0-1 1 0 0,-1 3-1 0 0,-2 16 415 0 0,3-18-485 0 0,1 0-1 0 0,-1-1 0 0 0,0 1 1 0 0,0 0-1 0 0,-1 0 1 0 0,1-1-1 0 0,0 1 0 0 0,-1 0 1 0 0,1-1-1 0 0,-2 4 0 0 0,1 3 12 0 0,1 12-22 0 0,1-7 0 0 0,1-9 0 0 0,0-2 0 0 0,4 6 0 0 0,-5-6 8 0 0,1-1 0 0 0,-1 1-1 0 0,0-1 1 0 0,1 0-1 0 0,-1 1 1 0 0,1-1 0 0 0,-1 0-1 0 0,1 0 1 0 0,0 0-1 0 0,-1 0 1 0 0,1 0-1 0 0,0 0 1 0 0,0 0 0 0 0,0-1-1 0 0,0 1 1 0 0,-1-1-1 0 0,1 1 1 0 0,0-1 0 0 0,4 1-1 0 0,-2-2 14 0 0,0 1 1 0 0,0-1-1 0 0,0 0 0 0 0,0 0 0 0 0,-1 0 0 0 0,8-3 1 0 0,-3 0-47 0 0,-3 3-326 0 0,-1-2 0 0 0,1 1 0 0 0,6-5 0 0 0,-1 1-2703 0 0,-7 3 909 0 0,5 0-3495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26 2760 0 0,'0'0'367'0'0,"0"-1"499"0"0,0-2-908 0 0,0 1 717 0 0,1 1 0 0 0,-1-1 0 0 0,0 1 1 0 0,-1 0-1 0 0,1-1 0 0 0,0 1 0 0 0,0 0 0 0 0,0-1 0 0 0,-1 1 1 0 0,1 0-1 0 0,-2-3 1643 0 0,-8 1 545 0 0,7 3-2708 0 0,0 0-1 0 0,0 1 1 0 0,0-1-1 0 0,0 1 1 0 0,0-1-1 0 0,1 1 1 0 0,-1 0-1 0 0,0 0 1 0 0,0 0-1 0 0,1 0 1 0 0,-1 1-1 0 0,-2 1 0 0 0,-20 29 646 0 0,22-29-780 0 0,1 0-1 0 0,0 0 0 0 0,0 0 0 0 0,0 0 0 0 0,1 0 0 0 0,-1 0 0 0 0,1 1 1 0 0,0-1-1 0 0,0 1 0 0 0,0-1 0 0 0,-1 8 0 0 0,1-6-55 0 0,-6 14 157 0 0,0 4 814 0 0,7-21-843 0 0,-1 0 1 0 0,1 1 0 0 0,0-1-1 0 0,-1 0 1 0 0,1 1 0 0 0,0-1-1 0 0,1 1 1 0 0,-1-1 0 0 0,1 4-1 0 0,-1-6-87 0 0,0 0 0 0 0,0 1 0 0 0,1-1 0 0 0,-1 0-1 0 0,0 0 1 0 0,0 0 0 0 0,0 0 0 0 0,0 1-1 0 0,0-1 1 0 0,0 0 0 0 0,0 0 0 0 0,0 0 0 0 0,0 1-1 0 0,0-1 1 0 0,0 0 0 0 0,0 0 0 0 0,0 0 0 0 0,0 1-1 0 0,0-1 1 0 0,0 0 0 0 0,0 0 0 0 0,0 0 0 0 0,0 1-1 0 0,0-1 1 0 0,0 0 0 0 0,0 0 0 0 0,0 0-1 0 0,0 0 1 0 0,0 1 0 0 0,-1-1 0 0 0,1 3-11 0 0,4 6 82 0 0,-3-8-74 0 0,-1-1 1 0 0,0 0-1 0 0,1 0 1 0 0,-1 0-1 0 0,1 1 0 0 0,-1-1 1 0 0,0 0-1 0 0,1 0 0 0 0,-1 0 1 0 0,1 0-1 0 0,-1 0 1 0 0,1 0-1 0 0,-1 0 0 0 0,0 0 1 0 0,1 0-1 0 0,-1 0 1 0 0,1 0-1 0 0,-1 0 0 0 0,0 0 1 0 0,2 0-1 0 0,-1 0 1 0 0,8 0-11 0 0,-2 0-25 0 0,0 0 0 0 0,11-2 0 0 0,-16 2 30 0 0,1-1 1 0 0,0 0-1 0 0,-1 0 0 0 0,1 0 0 0 0,-1 0 1 0 0,1 0-1 0 0,-1 0 0 0 0,0-1 0 0 0,4-2 1 0 0,4-4-6 0 0,-1 0 0 0 0,0-1 0 0 0,0 0 1 0 0,8-12-1 0 0,-15 17-24 0 0,2 0-41 0 0,-1-1 0 0 0,1 1 1 0 0,4-5-1 0 0,-1 6-36 0 0,-6 2 10 0 0,-1 0 19 0 0,0 1 80 0 0,1-1 1 0 0,-1 0-1 0 0,0 1 0 0 0,0-1 0 0 0,0 1 0 0 0,0-1 0 0 0,0 1 0 0 0,0-1 0 0 0,0 1 0 0 0,0-1 0 0 0,0 0 0 0 0,-1 1 0 0 0,1-1 0 0 0,0 1 1 0 0,0-1-1 0 0,0 1 0 0 0,-1-1 0 0 0,1 1 0 0 0,0-1 0 0 0,0 1 0 0 0,-1 0 0 0 0,0-1 0 0 0,0-4 296 0 0,-7 5-162 0 0,0 4-111 0 0,3-1 10 0 0,1 1 0 0 0,0 0 0 0 0,1 0 0 0 0,-1 0 0 0 0,1 0 0 0 0,-1 1 0 0 0,-4 8 0 0 0,1 14 146 0 0,7-26-93 0 0,0 0 0 0 0,-1 1 0 0 0,1-1 0 0 0,0 1 1 0 0,0-1-1 0 0,0 0 0 0 0,0 1 0 0 0,0-1 1 0 0,0 1-1 0 0,0-1 0 0 0,0 1 0 0 0,0-1 0 0 0,1 0 1 0 0,-1 1-1 0 0,1 1 0 0 0,1 4 125 0 0,2 6-211 0 0,-1-11 0 0 0,0-2 0 0 0,0 1-145 0 0,1-1-1 0 0,0 1 1 0 0,0-1-1 0 0,0 1 0 0 0,0-1 1 0 0,0 0-1 0 0,0-1 1 0 0,7 0-1 0 0,4-3-832 0 0,14-4-1 0 0,-17 4 710 0 0,20-10-3961 0 0,-29 11 1625 0 0,3-10-2487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3 3224 0 0,'8'-3'13689'0'0,"-7"5"-13297"0"0,0 1-332 0 0,0 0 139 0 0,0-1 0 0 0,0 1 1 0 0,0 0-1 0 0,0 0 0 0 0,0 0 0 0 0,0 4 0 0 0,0 9 315 0 0,0-13-407 0 0,-1 0-1 0 0,0 0 1 0 0,1 1-1 0 0,-2-1 0 0 0,1 0 1 0 0,0 0-1 0 0,0 0 1 0 0,-2 5-1 0 0,-5 10 237 0 0,4-12-248 0 0,1-1-1 0 0,0 1 1 0 0,0-1 0 0 0,0 1-1 0 0,1 0 1 0 0,-1 6 0 0 0,2-8-53 0 0,-1 3 17 0 0,-6 9 69 0 0,-2 1-115 0 0,5-9-13 0 0,1-4 37 0 0,7-4 52 0 0,9-4 129 0 0,-7 0-155 0 0,0 0-1 0 0,0 0 0 0 0,8-8 1 0 0,12-8-409 0 0,-15 11 238 0 0,12-10-1 0 0,-13 10 267 0 0,19-13 0 0 0,-5 8-319 0 0,-23 14 1631 0 0,-5 12-1452 0 0,0-2-397 0 0,-1 19 528 0 0,5-26-62 0 0,-1-2-37 0 0,2 14 323 0 0,-2-7-317 0 0,0-4-57 0 0,0-1-1 0 0,1 0 0 0 0,0 0 1 0 0,-1 1-1 0 0,2 4 0 0 0,-1 14 2 0 0,-1-21-4 0 0,1 0 0 0 0,0 0 0 0 0,0 0-1 0 0,0 0 1 0 0,0 0 0 0 0,0 0 0 0 0,0 0-1 0 0,0 0 1 0 0,0 0 0 0 0,1 0 0 0 0,-1 0-1 0 0,0-1 1 0 0,1 3 0 0 0,0-1-69 0 0,0 0-111 0 0,0-2-2056 0 0,6 0 588 0 0,0 2-3279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92 3680 0 0,'0'0'12564'0'0,"-1"2"-12049"0"0,0 0-335 0 0,0 0 0 0 0,-1 0-1 0 0,2 0 1 0 0,-1 0-1 0 0,0 0 1 0 0,0 0 0 0 0,1 0-1 0 0,-1 0 1 0 0,1 1-1 0 0,0-1 1 0 0,-1 0 0 0 0,1 4-1 0 0,-2 3 502 0 0,2-9-644 0 0,-1 1 0 0 0,1-1 1 0 0,0 1-1 0 0,0 0 0 0 0,0-1 0 0 0,-1 1 0 0 0,1-1 1 0 0,0 1-1 0 0,0 0 0 0 0,0-1 0 0 0,0 1 0 0 0,0 0 1 0 0,0-1-1 0 0,0 1 0 0 0,0-1 0 0 0,1 2 0 0 0,1 7 162 0 0,-1-5-99 0 0,0 1 0 0 0,0-1 0 0 0,0 0 0 0 0,1 1 0 0 0,2 3 0 0 0,4 14 85 0 0,-3-14-121 0 0,-2-6-61 0 0,0 0-1 0 0,0 0 0 0 0,0 0 0 0 0,0 0 0 0 0,0 0 1 0 0,0-1-1 0 0,0 0 0 0 0,4 2 0 0 0,-5-3-2 0 0,0 1 0 0 0,0-1 0 0 0,0 1-1 0 0,0-1 1 0 0,1 0 0 0 0,-1 0-1 0 0,0 0 1 0 0,0 0 0 0 0,0 0 0 0 0,0-1-1 0 0,0 1 1 0 0,0-1 0 0 0,0 1 0 0 0,4-2-1 0 0,20-9 1 0 0,-20 9 0 0 0,-1 1 0 0 0,0-2 0 0 0,1 1 0 0 0,7-6 0 0 0,17-20 0 0 0,-24 22 133 0 0,0 0 0 0 0,-1 0 0 0 0,0-1 0 0 0,0 0 0 0 0,0 0 0 0 0,4-9 0 0 0,-8 12 80 0 0,0 0-1 0 0,1 0 1 0 0,-2 0-1 0 0,2-8 1 0 0,-1 3-175 0 0,0 7-36 0 0,-1 0-1 0 0,0 0 1 0 0,0 0-1 0 0,0 0 1 0 0,-1 0-1 0 0,1 0 1 0 0,0 0-1 0 0,-1 0 1 0 0,0 1-1 0 0,1-1 1 0 0,-1 0 0 0 0,-1-2-1 0 0,-13-21-4 0 0,11 19 2 0 0,2 4 49 0 0,1 1 1 0 0,-1-1-1 0 0,0 1 0 0 0,1 0 0 0 0,-1 0 1 0 0,0-1-1 0 0,0 1 0 0 0,0 0 0 0 0,0 0 0 0 0,-3 0 1 0 0,-22-8 587 0 0,23 9-601 0 0,0-1 1 0 0,0 1-1 0 0,0 0 0 0 0,0 0 1 0 0,0 1-1 0 0,0-1 0 0 0,-7 2 1 0 0,1 1 2 0 0,1 0 1 0 0,-11 5 0 0 0,18-7-36 0 0,-1 0 1 0 0,0 0-1 0 0,1 1 1 0 0,-1-1 0 0 0,1 1-1 0 0,0 0 1 0 0,0-1-1 0 0,-1 1 1 0 0,1 0 0 0 0,0 1-1 0 0,1-1 1 0 0,-1 0-1 0 0,0 0 1 0 0,0 1 0 0 0,1-1-1 0 0,-2 5 1 0 0,2-4-283 0 0,0 0 0 0 0,0 0 0 0 0,1 0 1 0 0,-1 0-1 0 0,1 0 0 0 0,0 0 0 0 0,0 0 1 0 0,0 0-1 0 0,1 6 0 0 0,1 2-744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58 1840 0 0,'2'0'133'0'0,"8"0"73"0"0,-1 0 0 0 0,0-1 0 0 0,0-1 0 0 0,11-2 0 0 0,34-4 3172 0 0,-42 6-2798 0 0,0 1 1 0 0,0 0-1 0 0,14 0 0 0 0,7 1 306 0 0,-3-1-64 0 0,52 5 0 0 0,-34 3-822 0 0,-26-3 0 0 0,-16-3 0 0 0,-1 0 0 0 0,1 0 0 0 0,6-1 0 0 0,19 1 108 0 0,6-1 236 0 0,40-4 0 0 0,127-14-810 0 0,-90 10 1753 0 0,-84 6-692 0 0,1 2 1 0 0,57 8 0 0 0,-25-4-115 0 0,-50-2-433 0 0,-1-2 0 0 0,19 0-1 0 0,17 0 29 0 0,124 3-76 0 0,-107-4 0 0 0,-41 2 20 0 0,-15 0 28 0 0,-1-1 0 0 0,14-1 0 0 0,-6-1 292 0 0,27 2 0 0 0,-14 1-56 0 0,83 2 166 0 0,-76-4-368 0 0,-13 0-40 0 0,23 3 1 0 0,-40-2-57 0 0,0 0 1 0 0,0 0-1 0 0,6-1 0 0 0,10-1-5 0 0,75 5 363 0 0,-78-3-344 0 0,200-6 0 0 0,-162 6 0 0 0,-50 0 0 0 0,0-1 0 0 0,10-2 0 0 0,-10 2 0 0 0,0 0 0 0 0,10-1 0 0 0,33-2 0 0 0,-30 5 33 0 0,33 5 0 0 0,-33-2 67 0 0,32 0 1 0 0,-14-3 554 0 0,31-1 231 0 0,9-3-654 0 0,37 1-299 0 0,-63 3 46 0 0,55 2 21 0 0,-54 1 44 0 0,1 0 0 0 0,29-8-44 0 0,1 2 297 0 0,-11 1-140 0 0,28-1-445 0 0,-52 3 226 0 0,33 2 62 0 0,-4 2 23 0 0,185-2 898 0 0,-140 1-1578 0 0,-88-3 473 0 0,105-5 1472 0 0,-54 0-951 0 0,-17 0-190 0 0,17 2-92 0 0,-24 1-33 0 0,132-3-22 0 0,-179 4 0 0 0,22-2 0 0 0,-23 1 0 0 0,26 0 0 0 0,130 5 0 0 0,-134-4 0 0 0,145-8 0 0 0,155 8 0 0 0,-288-3 0 0 0,-1-1 0 0 0,243-4 1308 0 0,-159 0-576 0 0,318 8-732 0 0,-288-3 0 0 0,-151 3-1562 0 0,-4-3-6251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 4376 0 0,'0'0'11037'0'0,"2"0"-10706"0"0,10-6 242 0 0,-7 4-379 0 0,0-1 0 0 0,0 1 0 0 0,0 1-1 0 0,8-3 1 0 0,121-6 491 0 0,-104 8-329 0 0,13-1 30 0 0,13-1-61 0 0,101 8 23 0 0,-57-1-191 0 0,-9 1-77 0 0,-49 0-16 0 0,-38-4-68 0 0,0 0-1 0 0,0 0 0 0 0,0 0 0 0 0,8-2 0 0 0,9 0-43 0 0,99-4 190 0 0,-108 6-572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1840 0 0,'38'-6'3321'0'0,"-27"5"-1740"0"0,1 0-1 0 0,-1 1 1 0 0,14 1 0 0 0,2-1-387 0 0,254 0 6351 0 0,-280 2-7311 0 0,4 3-182 0 0,-4-4-52 0 0,0 0 0 0 0,0-1-1 0 0,0 1 1 0 0,0 0-1 0 0,-1 0 1 0 0,1 0 0 0 0,0 0-1 0 0,-1 0 1 0 0,1 0-1 0 0,0 0 1 0 0,-1 0 0 0 0,0 0-1 0 0,1 0 1 0 0,-1 1-1 0 0,5 18 1 0 0,-4-15 0 0 0,0 1 0 0 0,0-1 0 0 0,0 1 0 0 0,0-1 0 0 0,-1 1 0 0 0,0-1 0 0 0,-1 7 0 0 0,0-1-152 0 0,0 0 0 0 0,0 0 0 0 0,1 0 0 0 0,0 0 0 0 0,3 18 0 0 0,1 8 762 0 0,0-3-757 0 0,-3-29 43 0 0,-1 0 1 0 0,0 0-1 0 0,0 7 0 0 0,0-4 412 0 0,2 0 136 0 0,0-3-378 0 0,3 35-9 0 0,-4-22-62 0 0,6 23-1 0 0,-5-35 14 0 0,-1 1 0 0 0,0-1 0 0 0,0 1 0 0 0,0 8 1 0 0,1 6 14 0 0,0-11-20 0 0,1 3 18 0 0,0-1-1 0 0,-2 1 0 0 0,2 16 0 0 0,-3-24 9 0 0,1 0 0 0 0,-1 1 0 0 0,2-1 0 0 0,-1 0 0 0 0,3 6 0 0 0,1 6 92 0 0,-4-9 7 0 0,0 1 0 0 0,0-1 1 0 0,-1 14-1 0 0,0-19-124 0 0,-2 41-172 0 0,2-3 222 0 0,-1-25-32 0 0,0-1 0 0 0,3 25 1 0 0,0 6 0 0 0,-2 1-23 0 0,0-36 106 0 0,1 0-1 0 0,2 19 0 0 0,-2-27-93 0 0,-1 0-14 0 0,0 10 84 0 0,5 40 10 0 0,-6-37-65 0 0,1-2 11 0 0,0-1-1 0 0,3 16 1 0 0,-2-20-131 0 0,-1 1 0 0 0,1 0 0 0 0,-3 16 0 0 0,0 7-79 0 0,-3 15 644 0 0,10 26-1 0 0,-3-55-44 0 0,3 38-405 0 0,0-13 322 0 0,-5-21-342 0 0,-1 2-227 0 0,4 30 0 0 0,-2-50 257 0 0,0 0 0 0 0,-1 0 0 0 0,0-1 0 0 0,0 1 0 0 0,0 6-1 0 0,-1 2 108 0 0,1-1-203 0 0,-1 0 0 0 0,1 1 1 0 0,-6 21-1 0 0,5-27 73 0 0,0 0 0 0 0,1 1 0 0 0,-1-1 0 0 0,2 11 0 0 0,0 3-1 0 0,-1-5 27 0 0,0-7 38 0 0,0 0 0 0 0,0 0 0 0 0,1-1 0 0 0,2 12 0 0 0,-2-12-132 0 0,0 0-1 0 0,-1 0 0 0 0,1 1 0 0 0,-2 9 1 0 0,0 3-51 0 0,0-2 110 0 0,1-10 0 0 0,0 0 0 0 0,0 0 0 0 0,1 0 0 0 0,1 10 0 0 0,7 12-4 0 0,-4-14 31 0 0,-4-11 53 0 0,0 0 1 0 0,-1 0-1 0 0,0 1 0 0 0,0-1 0 0 0,-1 6 1 0 0,1 8-378 0 0,-1-14 223 0 0,1-3 65 0 0,-1-1 0 0 0,1 1 1 0 0,0 0-1 0 0,0-1 0 0 0,1 1 1 0 0,-1 0-1 0 0,1 2 0 0 0,0 1 9 0 0,1 17 0 0 0,-2-15 0 0 0,0-1 0 0 0,0 0 0 0 0,3 12 0 0 0,-2-17 0 0 0,-1 2 0 0 0,0 8 0 0 0,0 79 32 0 0,-4-50-32 0 0,4-38 0 0 0,0 7 0 0 0,-1 0 0 0 0,-1 12 0 0 0,2-12 0 0 0,6 27 0 0 0,-4-5 190 0 0,-2-25-142 0 0,0 0 1 0 0,1 0 0 0 0,1 10-1 0 0,1 12-432 0 0,2 7 384 0 0,1 1 0 0 0,-4-31 0 0 0,-1 0 0 0 0,0 1 0 0 0,0-1 0 0 0,0 0 0 0 0,0 10 0 0 0,-1-16 0 0 0,0 2 0 0 0,-1-1 0 0 0,1 1 0 0 0,0-1 0 0 0,1 1 0 0 0,-1 0 0 0 0,0-1 0 0 0,0 1 0 0 0,1-1 0 0 0,-1 1 0 0 0,2 1 0 0 0,-1 5 0 0 0,-1-6 5 0 0,0 1 49 0 0,0 1 0 0 0,0-1 0 0 0,0 0 0 0 0,1 0 0 0 0,-1 0 0 0 0,1 1 1 0 0,1 3-1 0 0,-2-6-73 0 0,1-1 16 0 0,-1 0 1 0 0,0 0-1 0 0,0 0 0 0 0,0 1 1 0 0,0-1-1 0 0,0 0 0 0 0,1 0 0 0 0,-1 0 1 0 0,0 1-1 0 0,0-1 0 0 0,0 0 1 0 0,0 0-1 0 0,0 1 0 0 0,0-1 0 0 0,0 0 1 0 0,0 0-1 0 0,0 0 0 0 0,0 1 1 0 0,0-1-1 0 0,0 0 0 0 0,0 0 0 0 0,0 1 1 0 0,0-1-1 0 0,-1 14-305 0 0,1 12 286 0 0,0 10 22 0 0,0-35 0 0 0,-1 0 0 0 0,1 0 0 0 0,0 0 0 0 0,0 0 0 0 0,0 0 0 0 0,0 0-1 0 0,0 0 1 0 0,0 0 0 0 0,1 0 0 0 0,-1 0 0 0 0,0 0 0 0 0,0 0 0 0 0,1 1-1 0 0,0 0 26 0 0,0 0 304 0 0,0-1-266 0 0,0 0-87 0 0,1 1 16 0 0,-2 8-261 0 0,0-4 265 0 0,0-5 166 0 0,0 1-66 0 0,0 13-18 0 0,0-13-168 0 0,0-1-68 0 0,0 6 144 0 0,0 2 14 0 0,0-2 11 0 0,0-4 32 0 0,0 6-33 0 0,0 18 54 0 0,0-9 231 0 0,-9-18 488 0 0,-110 14 266 0 0,77-10-1129 0 0,-95 4-669 0 0,59-5-342 0 0,39 0 411 0 0,8-6-7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0 158 1840 0 0,'0'0'4905'0'0,"3"1"-4158"0"0,2 3-371 0 0,-3-3-246 0 0,-1 0 0 0 0,1 0 1 0 0,0 0-1 0 0,-1 0 0 0 0,1 0 1 0 0,0 0-1 0 0,0-1 0 0 0,0 1 1 0 0,0 0-1 0 0,0-1 0 0 0,0 0 0 0 0,0 1 1 0 0,0-1-1 0 0,2 0 0 0 0,33 0 2315 0 0,75-9 0 0 0,-101 7-2287 0 0,0 2 1 0 0,13 0 0 0 0,11 0-19 0 0,147-10 1907 0 0,-15 16-2047 0 0,-131-3 0 0 0,-25-1 0 0 0,17 0 0 0 0,-12-2 0 0 0,111 4 0 0 0,-55-2 0 0 0,-11-1 0 0 0,22-1 0 0 0,-29-2 0 0 0,15-3 0 0 0,63 5 800 0 0,-117-1-534 0 0,-12 0-249 0 0,0 1 1 0 0,-1 0-1 0 0,1-1 1 0 0,0 1 0 0 0,4 1-1 0 0,168 2 676 0 0,-104-4-525 0 0,82 1 168 0 0,-141 0-193 0 0,0-1-1 0 0,12-3 1 0 0,-12 2-241 0 0,0 0 0 0 0,12 1 0 0 0,-15 0 45 0 0,-1 0 1 0 0,13-3-1 0 0,6-1 535 0 0,-19 4-326 0 0,-5 1-81 0 0,-1 0 0 0 0,0-1 1 0 0,1 1-1 0 0,-1 0 0 0 0,0 0 1 0 0,1 0-1 0 0,2 1 0 0 0,6 0 165 0 0,-8-1-231 0 0,0 0 0 0 0,-1 0 0 0 0,1 0 0 0 0,0 0 0 0 0,-1-1 0 0 0,1 1 0 0 0,2-2 1 0 0,5 0-131 0 0,-1 2 169 0 0,-1 0 0 0 0,1 1 0 0 0,15 3 0 0 0,-15-3-32 0 0,0 1-1 0 0,0-2 0 0 0,0 1 0 0 0,0-1 1 0 0,0 0-1 0 0,0-1 0 0 0,0 0 0 0 0,10-3 1 0 0,-4 2 3 0 0,23-2 0 0 0,10 1 5 0 0,-36 2-17 0 0,0 0 1 0 0,1 1 0 0 0,22 1 0 0 0,-14 2 160 0 0,35-2-1 0 0,-44-1-397 0 0,-10 0 126 0 0,0 1 167 0 0,6 0 13 0 0,0 0 0 0 0,0-1 0 0 0,0 0-1 0 0,0 0 1 0 0,14-3 0 0 0,-5 1-44 0 0,-16 2-32 0 0,67-5-582 0 0,-53 4 582 0 0,29-4 0 0 0,-16 0 0 0 0,-2 4 241 0 0,35 1 0 0 0,-20 1-149 0 0,0-1-281 0 0,1-3 1 0 0,57-9-1 0 0,-82 9 189 0 0,27-1 0 0 0,-28 4 0 0 0,0-2 0 0 0,19-3 0 0 0,-19 2 0 0 0,1 1 0 0 0,-1 1 0 0 0,30 1 0 0 0,16-1 0 0 0,-45 0 165 0 0,-13 1-27 0 0,1 0-1 0 0,0 0 1 0 0,0-1 0 0 0,6-1 0 0 0,1 0-39 0 0,0 0 1 0 0,1 1 0 0 0,19 0-1 0 0,14-1-1141 0 0,-40 1 1100 0 0,116-8 945 0 0,-43 4-1266 0 0,73 2 702 0 0,-138 3-575 0 0,16-4 0 0 0,-16 3 121 0 0,16-1-1 0 0,48-3 808 0 0,109 2-792 0 0,-9-5-98 0 0,-112 6-372 0 0,-58 1 507 0 0,1 1 0 0 0,10 2 0 0 0,-11-1 27 0 0,1-1 1 0 0,13 0-1 0 0,7-3 20 0 0,0 2-1 0 0,48 5 1 0 0,-50-3-93 0 0,29-1 1 0 0,-20-1-122 0 0,36-2-10 0 0,-9-1 139 0 0,93 4-8 0 0,-84-3 351 0 0,-7 0-443 0 0,0-4 67 0 0,1 1 47 0 0,101 6-203 0 0,-91-3 334 0 0,84 3 32 0 0,-82 3-248 0 0,-72-2 81 0 0,0-1 0 0 0,10 3 0 0 0,-12-2-3 0 0,0 0 0 0 0,1 0 1 0 0,-1-1-1 0 0,0 1 0 0 0,9-2 0 0 0,47-1 15 0 0,-43 2-12 0 0,0 0 0 0 0,22-4 0 0 0,-28 3-9 0 0,0 0 0 0 0,1 0 0 0 0,14 2 0 0 0,0 0 0 0 0,157-4 0 0 0,-125 6 0 0 0,-24 1-5 0 0,-24-2 18 0 0,16 0-1 0 0,34-2 159 0 0,-59 0-292 0 0,1 1 189 0 0,2 0-13 0 0,16 3 248 0 0,-13-3-188 0 0,13 1-80 0 0,-11-2-36 0 0,-1 1-1 0 0,0 0 1 0 0,10 2-1 0 0,7 1 2 0 0,7 1 0 0 0,-17-3-118 0 0,26-2 0 0 0,-27 0 62 0 0,-1 0 0 0 0,0 1 0 0 0,16 3 0 0 0,-22-3 148 0 0,0 0 0 0 0,-1-1 0 0 0,1 0 0 0 0,0 0 0 0 0,0 0 0 0 0,9-2 0 0 0,-7 1-231 0 0,-1 0 0 0 0,1 1-1 0 0,9 0 1 0 0,2 1 35 0 0,18 4 364 0 0,-38-5-265 0 0,3 0-23 0 0,-1 0-1 0 0,1 0 1 0 0,-1-1 0 0 0,1 1-1 0 0,-1 0 1 0 0,1-1 0 0 0,-1 0-1 0 0,3 0 1 0 0,-4 0 44 0 0,-1 1 1 0 0,1 0-1 0 0,-1 0 1 0 0,1 0-1 0 0,-1-1 1 0 0,1 1-1 0 0,-1 0 1 0 0,1 0-1 0 0,-1 0 1 0 0,1 0-1 0 0,-1 0 1 0 0,1 0-1 0 0,-1 0 1 0 0,1 0-1 0 0,0 0 1 0 0,-1 0-1 0 0,1 0 1 0 0,0 1-1 0 0,0-1 38 0 0,1 0 122 0 0,-1 0-100 0 0,7 0-66 0 0,0 0 1 0 0,-1 0 5 0 0,-1 0-419 0 0,0-1-1 0 0,0 1 1 0 0,0-1-1 0 0,0-1 1 0 0,-1 1-1 0 0,10-4 1 0 0,-12 4-1908 0 0,7 1-4788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0,'0'0'14423'0'0,"0"2"-14156"0"0,5 23 178 0 0,-5-21-376 0 0,0-1 0 0 0,1 0-1 0 0,-1 0 1 0 0,1 0-1 0 0,0 0 1 0 0,0 0-1 0 0,3 6 1 0 0,-3-7 17 0 0,0 1 1 0 0,0-1 0 0 0,0 1-1 0 0,0 0 1 0 0,-1-1 0 0 0,1 1-1 0 0,0 5 1 0 0,-1-5 11 0 0,0 1 1 0 0,1-1-1 0 0,-1 0 1 0 0,1 0-1 0 0,1 4 1 0 0,0-3-75 0 0,-2-1 1 0 0,1 0-1 0 0,0 1 0 0 0,-1-1 1 0 0,1 5-1 0 0,0 10 79 0 0,4 17 0 0 0,-2-19-32 0 0,1 3-29 0 0,-3-15-36 0 0,0 1-1 0 0,0-1 1 0 0,0 9-1 0 0,0 14 59 0 0,5 38 0 0 0,-2-10 182 0 0,-2-39-233 0 0,-2-13-14 0 0,0-1 1 0 0,1 1 0 0 0,-1 0-1 0 0,1 0 1 0 0,0 4-1 0 0,14 43 380 0 0,-10-31-98 0 0,8 22 1 0 0,-9-30-277 0 0,0 0 0 0 0,-1 1 1 0 0,0-1-1 0 0,0 1 0 0 0,-1-1 1 0 0,-1 1-1 0 0,0 15 0 0 0,-1-23-5 0 0,1 1 0 0 0,-1-1 0 0 0,1 1 0 0 0,-1-1 0 0 0,1 1 0 0 0,1-1 0 0 0,1 5 0 0 0,-2-6 0 0 0,0 0 0 0 0,0 0 0 0 0,0 0 0 0 0,0 0 0 0 0,-1 0 0 0 0,0 1 0 0 0,1 3 0 0 0,1 13 0 0 0,6 27 14 0 0,-3-3 143 0 0,-3-28-130 0 0,-1-13-22 0 0,-1 0-1 0 0,0 0 0 0 0,1 0 1 0 0,0 0-1 0 0,2 5 0 0 0,-2-4-4 0 0,1-1 0 0 0,-1 0 0 0 0,0 1 0 0 0,0 4 0 0 0,5 12 0 0 0,-3-15 2 0 0,-1 1 1 0 0,0-1-1 0 0,-1 1 0 0 0,1-1 0 0 0,-1 1 0 0 0,1 8 1 0 0,-1 37 26 0 0,-1-35-19 0 0,2 25-1 0 0,-2-38-9 0 0,1 1 0 0 0,-1 0 0 0 0,-1 0 0 0 0,1 0 0 0 0,-1 3 0 0 0,-2 15 0 0 0,1 13 0 0 0,2-33 0 0 0,-1 1 0 0 0,1-1 0 0 0,0 0 0 0 0,1 0 0 0 0,-1 1 0 0 0,1 2 0 0 0,0 7 0 0 0,-1-8 0 0 0,0-2 0 0 0,0 0 0 0 0,0 0 0 0 0,0 1 0 0 0,1-1 0 0 0,-1 0 0 0 0,0 0 0 0 0,1 0 0 0 0,-1 0 0 0 0,1 0 0 0 0,1 3 0 0 0,-1-2 0 0 0,0 0 0 0 0,0-1 0 0 0,0 1 0 0 0,-1 0 0 0 0,1 5 0 0 0,0-5 0 0 0,-1-1 0 0 0,0 1 0 0 0,1 0 0 0 0,0 0 0 0 0,0-1 0 0 0,0 1 0 0 0,1 3 0 0 0,1-2 0 0 0,-2-2 0 0 0,0-1 0 0 0,0 1 0 0 0,0-1 0 0 0,-1 1 0 0 0,1 0 0 0 0,-1-1 0 0 0,1 1 0 0 0,-1 0 0 0 0,0 0 0 0 0,1-1 0 0 0,-1 3 0 0 0,3 9 0 0 0,-2-10 0 0 0,0 0 0 0 0,0 0 0 0 0,-1 0 0 0 0,1 5 0 0 0,-1 4 0 0 0,4 20 0 0 0,-3-25 0 0 0,0 9 0 0 0,-2-13 0 0 0,1 1 0 0 0,1-1 0 0 0,-1 0 0 0 0,0 0 0 0 0,2 6 0 0 0,0-1 1 0 0,0 1-1 0 0,1 16 0 0 0,-1-9-14 0 0,4 6-136 0 0,-5-18 84 0 0,1 1-1 0 0,-1-1 0 0 0,0 0 1 0 0,0 9-1 0 0,4 12-109 0 0,-2 15 583 0 0,-3-37-467 0 0,0 0 0 0 0,0 0 0 0 0,1-1 1 0 0,0 1-1 0 0,0 3 0 0 0,0-4 54 0 0,-1-1 0 0 0,1 1 0 0 0,-1-1 0 0 0,0 1 0 0 0,1-1 0 0 0,-1 1 0 0 0,0 0 0 0 0,0-1 0 0 0,0 1 0 0 0,0-1 0 0 0,-1 3 0 0 0,1-2 37 0 0,0 0 0 0 0,-1-1 0 0 0,1 1 0 0 0,0 0 0 0 0,1 0 0 0 0,-1 0 0 0 0,0-1 0 0 0,0 1 0 0 0,2 3 0 0 0,-2-4-11 0 0,1 1 0 0 0,-1 0 0 0 0,0-1 0 0 0,0 1 0 0 0,1 0 0 0 0,-1 0 0 0 0,0-1 0 0 0,0 1 0 0 0,-1 2 0 0 0,-3 7 58 0 0,3-10-71 0 0,1 0 0 0 0,-1 0 0 0 0,1 0 0 0 0,-1 1 0 0 0,1-1 0 0 0,0 0 0 0 0,0 0 0 0 0,-1 0 1 0 0,1 0-1 0 0,0 1 0 0 0,0-1 0 0 0,0 0 0 0 0,0 0 0 0 0,0 2 0 0 0,4 10-14 0 0,-3-10-13 0 0,0 0 1 0 0,0 0 0 0 0,0 0 0 0 0,-1 0 0 0 0,1 0 0 0 0,-1 3-1 0 0,0 7-1 0 0,-1 0 0 0 0,-2 13-1 0 0,2-15 29 0 0,0-1 1 0 0,1 13-1 0 0,0-14 8 0 0,0 0 1 0 0,0 0 0 0 0,-3 10-1 0 0,0 16 117 0 0,3-28-128 0 0,1-4-7 0 0,0-1 1 0 0,-1 0 0 0 0,1 1 0 0 0,-1-1-1 0 0,0 1 1 0 0,0-1 0 0 0,0 4 0 0 0,4 56-200 0 0,-2-51 202 0 0,-1-8 0 0 0,0 1 0 0 0,-1-1 0 0 0,1 1 0 0 0,-1-1 0 0 0,0 0 0 0 0,0 6 0 0 0,1 6-8 0 0,0-12-4 0 0,-1 1-1 0 0,0-1 1 0 0,0 0 0 0 0,0 1 0 0 0,0-1-1 0 0,0 1 1 0 0,-2 4 0 0 0,2-7-3 0 0,0-1 1 0 0,0 1-1 0 0,0-1 1 0 0,0 1 0 0 0,0-1-1 0 0,0 1 1 0 0,0-1-1 0 0,0 1 1 0 0,0-1-1 0 0,0 1 1 0 0,0-1 0 0 0,0 1-1 0 0,0-1 1 0 0,1 1-1 0 0,-1-1 1 0 0,0 0-1 0 0,1 2 1 0 0,-1 0-37 0 0,1 1 165 0 0,0-1 0 0 0,0 1-1 0 0,-1 0 1 0 0,4 5 0 0 0,-3-5 10 0 0,1 0 0 0 0,-1 0 0 0 0,0 0 0 0 0,0 0 0 0 0,-1 0 0 0 0,1 0 0 0 0,-1 0 0 0 0,1 0 0 0 0,-1 7 0 0 0,0 5-124 0 0,1-9 0 0 0,-1-1 0 0 0,0 1 0 0 0,-1 6 0 0 0,1-11 1 0 0,0 0-1 0 0,0 0 1 0 0,0 0 0 0 0,0 0-1 0 0,0 0 1 0 0,0 0-1 0 0,0 0 1 0 0,0 0-1 0 0,0 0 1 0 0,1 1-1 0 0,0 2-5 0 0,0-1 0 0 0,-1 1 0 0 0,1-1-1 0 0,-1 1 1 0 0,0 6 0 0 0,8 37-742 0 0,-8-36 805 0 0,1-8-37 0 0,-1-1 0 0 0,0 1 0 0 0,0 0 0 0 0,0-1 0 0 0,-1 1-1 0 0,0 3 1 0 0,1-5-19 0 0,0 1 1 0 0,0-1-1 0 0,-1 0 0 0 0,1 0 0 0 0,0 0 0 0 0,0 1 0 0 0,0-1 1 0 0,1 2-1 0 0,-1 10 32 0 0,-1-8-12 0 0,1 0 1 0 0,-1 0-1 0 0,1 0 1 0 0,0 0-1 0 0,0 0 1 0 0,0 0-1 0 0,2 8 1 0 0,-2-12-5 0 0,0 1 1 0 0,0-1-1 0 0,0 1 1 0 0,0-1-1 0 0,0 1 1 0 0,0-1-1 0 0,0 0 1 0 0,-1 3-1 0 0,0-3-1 0 0,1 1-1 0 0,0-1 1 0 0,-1 1 0 0 0,1-1-1 0 0,0 0 1 0 0,0 1-1 0 0,0-1 1 0 0,0 3 0 0 0,3 6 1 0 0,-3-1-18 0 0,-4 12 0 0 0,5-10 0 0 0,4 5-75 0 0,-5-16 69 0 0,0 0 1 0 0,0 1-1 0 0,0-1 1 0 0,0 0-1 0 0,0 0 0 0 0,0 0 1 0 0,0 1-1 0 0,0-1 0 0 0,1 0 1 0 0,-1 0-1 0 0,0 0 1 0 0,0 1-1 0 0,0-1 0 0 0,-1 0 1 0 0,1 0-1 0 0,0 1 0 0 0,0-1 1 0 0,0 0-1 0 0,0 0 1 0 0,0 0-1 0 0,0 1 0 0 0,0-1 1 0 0,0 0-1 0 0,0 0 0 0 0,0 0 1 0 0,-1 1-1 0 0,0 1-21 0 0,-6 14-92 0 0,6-13 66 0 0,2 6 39 0 0,0-3 15 0 0,-1-5 4 0 0,1 1 0 0 0,0 0 0 0 0,-1 0 0 0 0,0 0 0 0 0,1-1 0 0 0,-1 1 0 0 0,0 0 0 0 0,0 0 0 0 0,0 0 0 0 0,0 0 0 0 0,-1 1 0 0 0,1 1-2 0 0,-3 5-17 0 0,2-8 10 0 0,1-1 1 0 0,0 1 0 0 0,0-1-1 0 0,0 1 1 0 0,0-1 0 0 0,0 1-1 0 0,0-1 1 0 0,0 1 0 0 0,0-1 0 0 0,0 1-1 0 0,0-1 1 0 0,1 1 0 0 0,-1-1-1 0 0,0 1 1 0 0,0-1 0 0 0,0 1-1 0 0,1-1 1 0 0,-1 1 0 0 0,2 2-8 0 0,-2 0 11 0 0,0-1 0 0 0,0 0 0 0 0,0 0 0 0 0,0 0 0 0 0,0 1 0 0 0,-1 1 0 0 0,0-2 0 0 0,1-1 0 0 0,0 1 0 0 0,-1 0 0 0 0,1-1 0 0 0,0 1 0 0 0,0 0 0 0 0,0-1 0 0 0,0 1 0 0 0,1-1 0 0 0,-1 1 0 0 0,0 0 0 0 0,1-1 0 0 0,0 4 0 0 0,1-3 0 0 0,-2-1 0 0 0,1 0 0 0 0,-1 0 0 0 0,1 0 0 0 0,-1 0 0 0 0,0 1 0 0 0,1-1 0 0 0,-1 0 0 0 0,0 0 0 0 0,0 0 0 0 0,0 0 0 0 0,1 0 0 0 0,-1 0 0 0 0,0 1 0 0 0,-1 1 0 0 0,1 12 0 0 0,-1 0 0 0 0,1-15 0 0 0,0 1 0 0 0,0 0 0 0 0,0 0 0 0 0,0 0 0 0 0,0 0 0 0 0,1 0 0 0 0,-1 0 0 0 0,0 0 0 0 0,0 0 0 0 0,1 0 0 0 0,-1 0 0 0 0,0 0 0 0 0,1-1 0 0 0,-1 1 0 0 0,1 0 0 0 0,0 1 0 0 0,3 5 0 0 0,-4-4 24 0 0,2 1-23 0 0,7 6-172 0 0,-8-9-597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6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1962 1 11376 0 0,'0'0'256'0'0,"0"0"34"0"0,0 0 21 0 0,1 0-35 0 0,3 0-45 0 0,-3 0 478 0 0,-1 0 230 0 0,0 0 42 0 0,-1 1-782 0 0,0 0-1 0 0,0 0 1 0 0,1 0 0 0 0,0 1-1 0 0,-1-1 1 0 0,1 0 0 0 0,-1 1 0 0 0,1-2-1 0 0,0 2 1 0 0,0-1 0 0 0,0 1 0 0 0,0-1-1 0 0,-1 1-198 0 0,1 2 241 0 0,-4 14 55 0 0,1-8-151 0 0,2-1 0 0 0,-2 0 0 0 0,3 1 0 0 0,-1 2-145 0 0,2 40 522 0 0,3 4-522 0 0,-3-32-87 0 0,-1 13 87 0 0,0-16 4 0 0,0-1-1 0 0,2 6-3 0 0,5 40 0 0 0,-4-4 0 0 0,-1-49-4 0 0,3 21-45 0 0,6 17 49 0 0,-10-47-5 0 0,0-1-1 0 0,-1 1 1 0 0,0 0 0 0 0,0-1-1 0 0,0 2 1 0 0,0-1 5 0 0,0 0-10 0 0,-1 0 0 0 0,2 0 0 0 0,-1 0 0 0 0,0 0-1 0 0,1 4 11 0 0,1 0 0 0 0,-1 0-1 0 0,0 1 1 0 0,0 0 0 0 0,-1-1-187 0 0,1 1 1 0 0,0-2-1 0 0,2 5 187 0 0,3 32-727 0 0,-5-40 643 0 0,0 0 0 0 0,-1 1 0 0 0,0-1 0 0 0,0 3 84 0 0,0-4-50 0 0,0 1 0 0 0,1 0 0 0 0,-1-1 0 0 0,1 1 0 0 0,-1-1 0 0 0,2 2 50 0 0,-1 2 4 0 0,1-1-1 0 0,-1 0 1 0 0,0 0-1 0 0,-1 1 0 0 0,1-1 1 0 0,-2 2-4 0 0,1 0 18 0 0,1 0 1 0 0,0-1 0 0 0,0 1-1 0 0,1 1-18 0 0,-1 8-75 0 0,-1-11 99 0 0,1-1 0 0 0,-1 1 0 0 0,0-2 0 0 0,2 2 0 0 0,-1 1-24 0 0,2 15-160 0 0,-2-16 160 0 0,1-1 0 0 0,-2 2 0 0 0,1-1 0 0 0,0 0 0 0 0,-1 0 0 0 0,0 2 0 0 0,1 24 0 0 0,1-9-2 0 0,-2-19 19 0 0,0 0 0 0 0,0-1 0 0 0,0 2 1 0 0,1-1-1 0 0,0-1 0 0 0,-1 1 0 0 0,2 3-17 0 0,3 7-35 0 0,0 0 0 0 0,1 7 35 0 0,-3 13-64 0 0,3 12-98 0 0,-5-39 121 0 0,1 5 28 0 0,4 4 13 0 0,-5-9 0 0 0,-1-1 0 0 0,2 0 0 0 0,4 21 0 0 0,-6-27 0 0 0,0 1 0 0 0,1 0 0 0 0,-1-1 0 0 0,0 0 0 0 0,0 1 0 0 0,0 0 0 0 0,0 0 0 0 0,0-1 0 0 0,0 0 0 0 0,1 1 0 0 0,-1 0 0 0 0,0-1 0 0 0,0 0 0 0 0,-1 1 0 0 0,1 0 0 0 0,0-1 0 0 0,0 1 0 0 0,0 0 0 0 0,0 0 0 0 0,-1 1 0 0 0,1 25 16 0 0,0-25 9 0 0,0-1-32 0 0,3 9 273 0 0,-3-6-209 0 0,1-2 0 0 0,-1 1 0 0 0,1 1 0 0 0,-1-2 0 0 0,0 1 0 0 0,-1 1-57 0 0,0 14 206 0 0,1-16-258 0 0,-2 1-1 0 0,2-1 0 0 0,-2 1 0 0 0,1-1 0 0 0,-1 0 0 0 0,0 0 0 0 0,1 0 0 0 0,-1 0 0 0 0,0 0 0 0 0,-1 1 53 0 0,0 0 125 0 0,-2-1 0 0 0,1 0 0 0 0,1 0 0 0 0,-1 0 0 0 0,-1-1 0 0 0,1 2 0 0 0,-1-2-1 0 0,1 0 1 0 0,0 0 0 0 0,-1 0 0 0 0,1-1 0 0 0,-1 0 0 0 0,-2 0-125 0 0,3 0 41 0 0,-7-1 41 0 0,-3-1-12 0 0,5 1-70 0 0,0 1 0 0 0,-1 0 0 0 0,1 1 0 0 0,0 0 0 0 0,0 0 0 0 0,0 0 0 0 0,-1 2 0 0 0,-1 0 0 0 0,5-2 0 0 0,0 0 0 0 0,0 0 0 0 0,0-1 0 0 0,0 1 0 0 0,-1-1 0 0 0,1-1 0 0 0,0 1 0 0 0,0-1 0 0 0,-1 0 0 0 0,1-1 0 0 0,-2 0 0 0 0,-25-4 11 0 0,13 1 71 0 0,15 4-64 0 0,1 0 0 0 0,-1 0-1 0 0,1 0 1 0 0,0 0 0 0 0,-3 1-18 0 0,-22 1 5 0 0,1 1 0 0 0,-7 2-5 0 0,32-3 0 0 0,0-1 0 0 0,1 0 0 0 0,-1 0 0 0 0,1-1 0 0 0,0 1 0 0 0,-2-1 0 0 0,2 1 0 0 0,-1-1 0 0 0,1 1 0 0 0,0 0 0 0 0,0 0 0 0 0,-1 0 0 0 0,0 0 0 0 0,-2 1 0 0 0,0-1 0 0 0,0 0 0 0 0,-1 0 0 0 0,2 0 0 0 0,-1 0 0 0 0,-2-1 0 0 0,2 1 2 0 0,0-1 0 0 0,0 2 0 0 0,0-1 0 0 0,-3 1-2 0 0,4-1 7 0 0,0 1-1 0 0,1-1 0 0 0,-1 0 0 0 0,1 0 1 0 0,-1 0-1 0 0,1 0 0 0 0,-1-1 0 0 0,0 1 0 0 0,1-1-6 0 0,-1 0 0 0 0,1 0 0 0 0,-1 1 0 0 0,1-1 0 0 0,-1 1 0 0 0,1 0 0 0 0,-2 0 0 0 0,1 0 0 0 0,-17 1 0 0 0,17-1 9 0 0,-1 0-1 0 0,1 0 0 0 0,0 1 1 0 0,-1-1-1 0 0,1 1 0 0 0,0 0-8 0 0,-2 1 4 0 0,1-1-1 0 0,0-1 1 0 0,0 1-1 0 0,0-1-3 0 0,-4 1 11 0 0,0 0 0 0 0,0 0-1 0 0,0 1 1 0 0,1 0-1 0 0,-3 1-10 0 0,3-1 3 0 0,0 1-1 0 0,-1-2 0 0 0,0 0 0 0 0,1 1 0 0 0,-3-2-2 0 0,2 1 3 0 0,-1 0-1 0 0,-7 2-2 0 0,8-2-49 0 0,1 0 0 0 0,-9 0 49 0 0,-45-2-69 0 0,16 0-17 0 0,-27 3 86 0 0,59-1 1 0 0,4 0 4 0 0,0-1 0 0 0,1 2 0 0 0,-6 0-5 0 0,4 1 58 0 0,-1-1 0 0 0,0-2-1 0 0,0 1 1 0 0,-5-1-58 0 0,-19 1 55 0 0,17 0-52 0 0,-1-1 1 0 0,1-1 0 0 0,-5-2-4 0 0,-1 1-1 0 0,-9 0 1 0 0,-47-4 0 0 0,58 6-4 0 0,-21 0-214 0 0,36 1 255 0 0,0 0 1 0 0,1-1-1 0 0,-5-1-37 0 0,-1 0 96 0 0,6 1-154 0 0,-1-1 0 0 0,0 0 0 0 0,0 0 0 0 0,-5-3 58 0 0,6 3 105 0 0,-1-1 1 0 0,1 0 0 0 0,-1 2-1 0 0,-4-1-105 0 0,-27-4 383 0 0,-23-1 474 0 0,16 9-617 0 0,45-3-240 0 0,-1 0 0 0 0,1 0 0 0 0,-1 1 0 0 0,0-1 0 0 0,1 1 0 0 0,-1-1-1 0 0,1 0 1 0 0,-2 2 0 0 0,-9 1 17 0 0,-5-1 87 0 0,-13 0-56 0 0,-55 12-48 0 0,74-13 0 0 0,4 0-5 0 0,0 0 0 0 0,0 1 1 0 0,-2 0 4 0 0,6-2-15 0 0,-1 2 0 0 0,0-2 0 0 0,1 0-1 0 0,-2 0 1 0 0,0 1 15 0 0,1-1 1 0 0,0 0-1 0 0,1 0 1 0 0,-1 1-1 0 0,0-1 0 0 0,-1 2 0 0 0,0-1-1 0 0,1-1 0 0 0,-1 1-1 0 0,0 0 1 0 0,0-1-1 0 0,-4 0 2 0 0,4 0-18 0 0,4 0-7 0 0,0 0 0 0 0,1-1-1 0 0,-1 1 1 0 0,0 0 0 0 0,1-1 0 0 0,-1 1 0 0 0,0 0 0 0 0,1 0-1 0 0,-1 0 1 0 0,1-1 0 0 0,-1 1 0 0 0,0-1 0 0 0,1 0 0 0 0,-1 1-1 0 0,1 0 26 0 0,-3-2-77 0 0,-3-2-2181 0 0,5 1 1270 0 0,-5 1-709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6448 0 0,'0'0'585'0'0,"0"0"-485"0"0,-2 0 49 0 0,-11 7 2554 0 0,12-7-2572 0 0,1 0 0 0 0,-1 1 0 0 0,1-1 0 0 0,-1 0 0 0 0,1 1 0 0 0,0-1 0 0 0,-1 1 0 0 0,1-1 0 0 0,-1 1 0 0 0,1-1 0 0 0,0 1 0 0 0,0-1 0 0 0,-1 1 0 0 0,1 0 0 0 0,-3 2 589 0 0,3-2-598 0 0,-1 0 0 0 0,0-1 0 0 0,0 1 0 0 0,1 0 0 0 0,-1 0-1 0 0,1 0 1 0 0,-1-1 0 0 0,1 1 0 0 0,-1 0 0 0 0,1 0 0 0 0,-1 0 0 0 0,1 0 0 0 0,0 0-1 0 0,-1 0 1 0 0,1 0 0 0 0,0 0 0 0 0,0 1 0 0 0,0 19 398 0 0,0-14-143 0 0,1 25 511 0 0,1 0 1 0 0,6 36-1 0 0,-6-47-715 0 0,-2-17-154 0 0,1-1 0 0 0,-1 1 1 0 0,1 0-1 0 0,1 5 0 0 0,1 3 21 0 0,0 0-1 0 0,0 0 0 0 0,1 16 1 0 0,10 48 213 0 0,-4 5 8 0 0,-9-69-234 0 0,1 0 0 0 0,7 22-1 0 0,-7-24 35 0 0,0 1 0 0 0,0 0 0 0 0,-1-1 0 0 0,-1 14-1 0 0,1-17-90 0 0,-1 0 0 0 0,1 0 0 0 0,3 11 0 0 0,-2-11-8 0 0,0 0 0 0 0,-1 0 0 0 0,1 10 0 0 0,-2-10 141 0 0,1 0 0 0 0,0 0-1 0 0,3 11 1 0 0,-2-11 20 0 0,0 0 0 0 0,-1-1 1 0 0,1 13-1 0 0,1 30-13 0 0,-2-43-83 0 0,-1 0-1 0 0,4 11 1 0 0,-3-10-5 0 0,1-1 0 0 0,0 14 0 0 0,-2-10-5 0 0,1 0 1 0 0,1 0-1 0 0,2 11 0 0 0,-1-11 0 0 0,-1 0 0 0 0,-1-1-1 0 0,1 12 1 0 0,-2-18-17 0 0,0 0 0 0 0,1-1 0 0 0,0 1 0 0 0,-1 0 0 0 0,1-1 0 0 0,0 1 0 0 0,2 3 0 0 0,3 10 0 0 0,-3 7 0 0 0,-2-15 0 0 0,1 1 0 0 0,-1 0 0 0 0,5 9 0 0 0,-3-8 0 0 0,-1 1 0 0 0,2 14 0 0 0,-2-9 0 0 0,0-4 0 0 0,-1 0 0 0 0,-1-1-1 0 0,-1 16 1 0 0,0 0 15 0 0,1-17 42 0 0,1 0 1 0 0,2 14 0 0 0,-2-6-28 0 0,-1-15-26 0 0,0 0 0 0 0,0 0 0 0 0,1 0 0 0 0,-1 0-1 0 0,2 4 1 0 0,2 7-4 0 0,-1 0 0 0 0,2 18 0 0 0,0-3 0 0 0,-3-17 0 0 0,-1 0 0 0 0,0 21 0 0 0,-1-32 0 0 0,5 28 0 0 0,-2 15 0 0 0,-3-36 0 0 0,1-1 0 0 0,0 1 0 0 0,4 10 0 0 0,0 4 0 0 0,-2-5 16 0 0,-1-4 23 0 0,0 0 0 0 0,0 18 1 0 0,1 23-7 0 0,2-27 552 0 0,-5-24-532 0 0,0 2 105 0 0,8 21-57 0 0,-4-5-101 0 0,-4-18 4 0 0,1 0 0 0 0,-1 0 0 0 0,0 0-1 0 0,1 0 1 0 0,-1 0 0 0 0,-1 3-1 0 0,0 14 31 0 0,1 114 130 0 0,0-88-164 0 0,5-9 72 0 0,-5-7-8 0 0,0 0-64 0 0,-1-28 4 0 0,1 0 0 0 0,0-1-1 0 0,0 1 1 0 0,0 0 0 0 0,1-1 0 0 0,-1 1-1 0 0,0 0 1 0 0,0-1 0 0 0,1 1-1 0 0,1 2 1 0 0,-1 4 19 0 0,2 11-23 0 0,1 17 0 0 0,-2-29 0 0 0,-1 0 0 0 0,0 0 0 0 0,0 11 0 0 0,4 20 0 0 0,-2 13 0 0 0,-3-50 0 0 0,0-1 0 0 0,0 1 0 0 0,0 0 0 0 0,0-1 0 0 0,0 1 0 0 0,0-1 0 0 0,0 1 0 0 0,1-1 0 0 0,-1 1 0 0 0,0 0 0 0 0,0-1 0 0 0,0 1 0 0 0,1-1 0 0 0,-1 1 0 0 0,0-1 0 0 0,1 1 0 0 0,0 0 0 0 0,0 1 0 0 0,0-1 0 0 0,-1 1 0 0 0,1-1 0 0 0,0 1 0 0 0,-1 0 0 0 0,1-1 0 0 0,-1 1 0 0 0,0 0 0 0 0,1 2 0 0 0,1 14 0 0 0,-2-16 4 0 0,0 0 0 0 0,0 0-1 0 0,0-1 1 0 0,0 1 0 0 0,1 0-1 0 0,-1 0 1 0 0,2 3-1 0 0,-2-3 3 0 0,1 0 0 0 0,-1 0 0 0 0,1 0-1 0 0,-1 0 1 0 0,0 0 0 0 0,0 0-1 0 0,0 3 1 0 0,0 45 287 0 0,1-44-213 0 0,1-4-81 0 0,2 21 120 0 0,-2-9-55 0 0,7 23 0 0 0,-6-29-54 0 0,2 5-10 0 0,-6-10 0 0 0,0 0 0 0 0,1 0 8 0 0,6 13 38 0 0,-5-14-39 0 0,-1 0 0 0 0,1-1 0 0 0,0 1 1 0 0,0 0-1 0 0,-1 0 0 0 0,1 0 1 0 0,-1-1-1 0 0,0 1 0 0 0,1 3 0 0 0,0 1 6 0 0,1-1 25 0 0,-1 0 0 0 0,1 0 1 0 0,-1 1-1 0 0,0-1 0 0 0,1 10 0 0 0,-3-12-17 0 0,2-3-12 0 0,3 15 111 0 0,-3-8-50 0 0,0 1 0 0 0,0-1 1 0 0,-1 14-1 0 0,0-17-21 0 0,1-1 31 0 0,2 2 11 0 0,-2-4-22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54 216 4144 0 0,'0'0'13927'0'0,"0"-7"-12788"0"0,0-6-198 0 0,0 11-513 0 0,0 1-152 0 0,0-53 1796 0 0,-3 50-1868 0 0,2 4-196 0 0,1-1 1 0 0,0 1-1 0 0,-1 0 0 0 0,1 0 0 0 0,0-1 0 0 0,-1 1 1 0 0,1 0-1 0 0,0 0 0 0 0,0-1 0 0 0,0 1 0 0 0,-1 0 0 0 0,1-1 1 0 0,0 1-1 0 0,0 0 0 0 0,0-1 0 0 0,0 1 0 0 0,-1-1 1 0 0,1 1-1 0 0,0 0 0 0 0,0-1 0 0 0,0 0 0 0 0,-1-5 26 0 0,0 1 0 0 0,0-1 0 0 0,-1 0 0 0 0,-4-9-1 0 0,0-4 6 0 0,-2 3-5 0 0,6 13-68 0 0,1 1 1 0 0,-1-1-1 0 0,1 1 0 0 0,-2-6 1 0 0,0-6-1495 0 0,-2-3-5451 0 0,1 12 557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38 182 11000 0 0,'0'0'1102'0'0,"0"-1"-1007"0"0,2-12 43 0 0,-2 13-116 0 0,0 0 1 0 0,0 0 0 0 0,0 0-1 0 0,0-1 1 0 0,0 1-1 0 0,0 0 1 0 0,0 0 0 0 0,0-1-1 0 0,0 1 1 0 0,0 0-1 0 0,0 0 1 0 0,0 0 0 0 0,0-1-1 0 0,0 1 1 0 0,0 0-1 0 0,0 0 1 0 0,0-1 0 0 0,0 1-1 0 0,0 0 1 0 0,0 0-1 0 0,0 0 1 0 0,0-1 0 0 0,0 1-1 0 0,-1 0 1 0 0,1 0-1 0 0,0 0 1 0 0,0-1 0 0 0,-1 0 1738 0 0,0 0-890 0 0,1-1-563 0 0,-1 1 1 0 0,1 0 0 0 0,-1 0 0 0 0,1-1 0 0 0,0 1 0 0 0,-1-1-1 0 0,1 1 1 0 0,0-2 0 0 0,-1-3 687 0 0,0 0-375 0 0,0 5-523 0 0,1 1 0 0 0,-1-1-1 0 0,1 0 1 0 0,0 0-1 0 0,-1 0 1 0 0,1 0 0 0 0,0 0-1 0 0,0 0 1 0 0,0 0-1 0 0,0-1 1 0 0,-3-37 245 0 0,1 33-309 0 0,2 5-31 0 0,-1 0-1 0 0,1 0 1 0 0,-1 0-1 0 0,1 0 1 0 0,0 0-1 0 0,-1 0 1 0 0,1-1-1 0 0,0 1 0 0 0,0 0 1 0 0,0 0-1 0 0,0 0 1 0 0,0-3-1 0 0,1-1-2 0 0,-4-10 0 0 0,0 2 0 0 0,3 13-9 0 0,0-1 1 0 0,0 0-1 0 0,0 1 0 0 0,0-1 0 0 0,0 0 0 0 0,0 1 0 0 0,-1-1 0 0 0,1 1 0 0 0,0-1 0 0 0,0 0 1 0 0,0 1-1 0 0,-1-1 0 0 0,1 1 0 0 0,0-1 0 0 0,-1 1 0 0 0,1-1 0 0 0,-1 0 0 0 0,-3-3-136 0 0,0-2-1018 0 0,1-1-3662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3224 0 0,'0'0'12009'0'0,"0"-6"-9731"0"0,2 5-2181 0 0,-1-1-1 0 0,0 0 1 0 0,0 1-1 0 0,0-1 1 0 0,0 0-1 0 0,0 0 0 0 0,-1 0 1 0 0,1 0-1 0 0,1-4 1 0 0,-1-30 834 0 0,-1 30-915 0 0,-3-25-7581 0 0,3 25 2435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61 210 3680 0 0,'0'0'8209'0'0,"0"-6"-6661"0"0,0 3 2278 0 0,0 2-3592 0 0,0-1-1 0 0,0 1 1 0 0,-1-1-1 0 0,1 1 1 0 0,0 0-1 0 0,-1-1 1 0 0,1 1-1 0 0,-1 0 1 0 0,0 0-1 0 0,1-1 0 0 0,-1 1 1 0 0,0 0-1 0 0,-1-2 1 0 0,0 1-39 0 0,1 1 1 0 0,0-1-1 0 0,0 0 1 0 0,0 0 0 0 0,0 0-1 0 0,-1-3 1 0 0,-10-16 1289 0 0,5-4-2072 0 0,7 22 626 0 0,-1 0-1 0 0,0 0 0 0 0,1 0 0 0 0,0 0 1 0 0,0 0-1 0 0,0 0 0 0 0,0 0 0 0 0,1-3 0 0 0,-1-7 130 0 0,0 9-236 0 0,0 0 1 0 0,-1 0-1 0 0,0 0 0 0 0,0 0 0 0 0,0 0 0 0 0,-1 0 1 0 0,1 0-1 0 0,-3-5 0 0 0,-1 0-18 0 0,3-1-758 0 0,-1 0-3377 0 0,0 5-2321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42 209 920 0 0,'0'0'408'0'0,"0"-1"1379"0"0,1-1-633 0 0,0 0 0 0 0,0 0 0 0 0,0-1-1 0 0,-1 1 1 0 0,0 0 0 0 0,1 0 0 0 0,-1-4 0 0 0,1 2-661 0 0,-1 1-1 0 0,0 0 1 0 0,-1 0-1 0 0,1-1 1 0 0,0 1-1 0 0,-1 0 1 0 0,0 0-1 0 0,1 0 1 0 0,-3-4-1 0 0,3 6-379 0 0,0 1-1 0 0,-1-1 0 0 0,1 0 0 0 0,0 1 0 0 0,0-1 0 0 0,0 0 0 0 0,-1 0 0 0 0,1 0 0 0 0,0 1 0 0 0,0-1 0 0 0,0 0 0 0 0,0-1 0 0 0,0 1 13 0 0,1 0-1 0 0,-1 0 0 0 0,0 0 0 0 0,-1 0 0 0 0,1 1 1 0 0,0-1-1 0 0,0 0 0 0 0,0 0 0 0 0,0 0 1 0 0,-1 0-1 0 0,1 1 0 0 0,-1-3 0 0 0,-17-35 1553 0 0,16 34-1402 0 0,-3-15 123 0 0,2 5-185 0 0,-1-17-1282 0 0,-1 17-3746 0 0,4 7-1663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51 244 5640 0 0,'0'0'512'0'0,"0"-5"5346"0"0,0-7-2811 0 0,0 10-2226 0 0,0-7 1355 0 0,0-1-1282 0 0,0 4-350 0 0,0 0 0 0 0,0 0 0 0 0,-1 0 0 0 0,0 0 0 0 0,0 0-1 0 0,0 0 1 0 0,-4-9 0 0 0,5 12-537 0 0,-1 1-1 0 0,1 0 1 0 0,0-1-1 0 0,0 1 1 0 0,0 0-1 0 0,0-1 1 0 0,0-2-1 0 0,1 3 8 0 0,-1-1 0 0 0,0 1 0 0 0,0-1 0 0 0,0 1 0 0 0,0-1 0 0 0,0 1 0 0 0,-1-4 0 0 0,-2-6 3 0 0,3 10-13 0 0,-1 0 1 0 0,1 0-1 0 0,-1 0 0 0 0,1 0 1 0 0,-1 0-1 0 0,0 0 0 0 0,1 0 0 0 0,-1 0 1 0 0,0 0-1 0 0,-2-2 0 0 0,2 3-4 0 0,-2 0 0 0 0,0-9 0 0 0,2 6-506 0 0,0 1 0 0 0,-1-1-1 0 0,1 0 1 0 0,-1 1 0 0 0,-3-6-1 0 0,-4-7-1625 0 0,8 11 741 0 0,1-2-15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29 190 8352 0 0,'0'0'633'0'0,"0"-9"1530"0"0,0-18 7544 0 0,0 26-8683 0 0,0-8 599 0 0,-1 9-1606 0 0,-1-3-13 0 0,1-8-8 0 0,1-15 76 0 0,0 21 274 0 0,0 1-250 0 0,0 1 1 0 0,0 0-1 0 0,0 0 1 0 0,0 0-1 0 0,-1-1 1 0 0,1 1-1 0 0,-1 0 1 0 0,0 0-1 0 0,0 0 0 0 0,-2-6 1 0 0,2 8-322 0 0,0-7-334 0 0,-2-1 303 0 0,-2-3-1337 0 0,-3-16-4803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41 140 920 0 0,'0'0'20822'0'0,"0"-8"-19549"0"0,0-16-761 0 0,1 22-512 0 0,-1 1 0 0 0,0-1 0 0 0,-1 0 0 0 0,1 0 0 0 0,0 1 0 0 0,0-1 0 0 0,-1 0 0 0 0,1 1 0 0 0,-1-1 0 0 0,1 0 0 0 0,-1 1 0 0 0,0-1 0 0 0,-1-1 0 0 0,-4-10 0 0 0,5 10 0 0 0,-1-4 0 0 0,0-1 0 0 0,2 7-9 0 0,0 1-1 0 0,0-1 0 0 0,0 0 1 0 0,0 1-1 0 0,0-1 0 0 0,0 0 1 0 0,-1 0-1 0 0,1 1 0 0 0,0-1 1 0 0,0 0-1 0 0,-1 1 0 0 0,1-1 1 0 0,0 0-1 0 0,-1 1 1 0 0,1-1-1 0 0,-1 0 0 0 0,-3-3-250 0 0,-6-15-1969 0 0,9 18 1513 0 0,0-8-4113 0 0,-3 2 3028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41 115 4608 0 0,'0'0'17285'0'0,"0"-1"-16779"0"0,0-57 614 0 0,0 55-1120 0 0,0 2 0 0 0,0 1 0 0 0,0-1 0 0 0,0 1 0 0 0,0-1 0 0 0,0 0 0 0 0,0 1 0 0 0,0-1 0 0 0,0 1 0 0 0,0-1 0 0 0,-1 1 0 0 0,1-1 0 0 0,0 1 0 0 0,0-1 0 0 0,-1 1 0 0 0,1-1 0 0 0,-6-9 0 0 0,2 2 0 0 0,-5-5-147 0 0,6 11-329 0 0,0 0-153 0 0,-3-1-4023 0 0,5 3 4433 0 0,1 0 0 0 0,0 0 1 0 0,-1 0-1 0 0,1 0 0 0 0,0 0 0 0 0,-1 0 0 0 0,1 0 0 0 0,0 0 0 0 0,-1-1 0 0 0,1 1 0 0 0,0 0 0 0 0,-1 0 0 0 0,1 0 0 0 0,0-1 0 0 0,-1 1 0 0 0,1 0 0 0 0,0 0 0 0 0,0-1 0 0 0,-1 1 0 0 0,1 0 0 0 0,0-1 0 0 0,0 1 0 0 0,0 0 1 0 0,0-1-1 0 0,-1 1 0 0 0,1-1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3680 0 0,'3'0'107'0'0,"6"2"358"0"0,-8-2 534 0 0,-1 0 326 0 0,0 0 68 0 0,-7 0 1683 0 0,44 6 529 0 0,-26-4-3175 0 0,11 1 973 0 0,108-3 1353 0 0,-127 0-2739 0 0,0 0 0 0 0,-1 0 0 0 0,1 0-1 0 0,-1 0 1 0 0,1 1 0 0 0,0-1-1 0 0,-1 0 1 0 0,0 1 0 0 0,1 0-1 0 0,0 0-16 0 0,6 2 1 0 0,7 0-1 0 0,6 2 0 0 0,20-1 0 0 0,-9 0 5 0 0,-16-1 270 0 0,15-2-275 0 0,35 5 272 0 0,-43-7-383 0 0,-17 0 41 0 0,0 1 1 0 0,0 0-1 0 0,1 0 1 0 0,-1 1 0 0 0,0 0 69 0 0,81 13-22 0 0,-63-11 22 0 0,0 0 0 0 0,15-2 0 0 0,15 3-72 0 0,-18-2 72 0 0,-9-3 0 0 0,11 2 0 0 0,-20 0 0 0 0,-1-1 0 0 0,1 0 0 0 0,17-3 0 0 0,-22 1 0 0 0,0 0 0 0 0,0 2 0 0 0,1 0 0 0 0,2 1 0 0 0,-4 0 0 0 0,0-1 0 0 0,0 0 0 0 0,0-1 0 0 0,8-2 0 0 0,-11 1 0 0 0,1 1 0 0 0,-1 1 0 0 0,11 0 0 0 0,-10 0 0 0 0,1 0 0 0 0,-1-1 0 0 0,0 0 0 0 0,10-2 120 0 0,0 1-1 0 0,-1 0 0 0 0,1 2 0 0 0,-1 0 0 0 0,16 4-119 0 0,-24-3 54 0 0,0-1-1 0 0,0 0 0 0 0,0-1 0 0 0,4-1-53 0 0,6 0 61 0 0,60-3 25 0 0,-46 1-22 0 0,-18 2-156 0 0,13 0 92 0 0,68 0 64 0 0,47-4 168 0 0,-112 4-237 0 0,-8 0 128 0 0,0 0-1 0 0,23 2-122 0 0,-42 1 0 0 0,0-2 0 0 0,-1 1 0 0 0,1-1 0 0 0,3 0 0 0 0,17-2 0 0 0,-8 2 132 0 0,0-1-1 0 0,4-1-131 0 0,7 0 137 0 0,1-2-24 0 0,-17 3-322 0 0,0 0 0 0 0,11 1 209 0 0,6-2-1883 0 0,-9-3-2240 0 0,-17 5-1389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2760 0 0,'1'-9'19596'0'0,"2"20"-18917"0"0,1 6-907 0 0,-2-9 285 0 0,0 0-1 0 0,-1 0 1 0 0,2 12 0 0 0,1 14 248 0 0,1-7 15 0 0,-2-1 0 0 0,-1 1 0 0 0,-2 34 0 0 0,-1-31-174 0 0,-3-3-272 0 0,4-28-214 0 0,1-1-1 0 0,0 0 0 0 0,0 1 1 0 0,-1-1-1 0 0,1 0 0 0 0,0 1 1 0 0,0-1-1 0 0,1 1 0 0 0,-1-1 1 0 0,0 1-1 0 0,2-2 0 0 0,0 1-1024 0 0,1-5-5789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43 3224 0 0,'0'0'18130'0'0,"2"0"-17781"0"0,71-18 699 0 0,13 4-682 0 0,-73 11-291 0 0,-5 1-3 0 0,-1 0 0 0 0,1 0 0 0 0,8 1 1 0 0,-15 1-143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34 3224 0 0,'0'0'7062'0'0,"-4"4"-5137"0"0,5-1 2142 0 0,1-1-3933 0 0,1-1 0 0 0,-1 1-1 0 0,1-1 1 0 0,0 0 0 0 0,0 0 0 0 0,-1 0-1 0 0,1 0 1 0 0,0-1 0 0 0,0 1 0 0 0,0-1-1 0 0,0 0 1 0 0,0 0 0 0 0,0 0-1 0 0,0 0 1 0 0,0 0 0 0 0,-1 0 0 0 0,1-1-1 0 0,0 1 1 0 0,0-1 0 0 0,0 0 0 0 0,0 0-1 0 0,4-2 1 0 0,16-6 386 0 0,-18 8-359 0 0,1-1 0 0 0,-1 0 0 0 0,7-3 0 0 0,-6 2-91 0 0,1 1 0 0 0,13-4 0 0 0,3-1-31 0 0,1 0-1473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10736 0 0,'0'0'6454'0'0,"1"2"-6287"0"0,3 8 370 0 0,2 17-1 0 0,0-4 361 0 0,-1-7-202 0 0,-3-12-481 0 0,-1 0 0 0 0,0 0 0 0 0,0 1 0 0 0,0-1 0 0 0,1 5 0 0 0,0-1-48 0 0,-1-5-167 0 0,0 2 1 0 0,-2-3 0 0 0,1 0 0 0 0,0 0 0 0 0,0 0 0 0 0,0 0 0 0 0,0-1 0 0 0,0 1 0 0 0,1 0 0 0 0,0 3 0 0 0,5 29 32 0 0,-5-31 130 0 0,-1 9 418 0 0,1-5-562 0 0,2 1-288 0 0,-3-8 161 0 0,0 1 0 0 0,0-1-1 0 0,0 1 1 0 0,1-1 0 0 0,-1 1 0 0 0,0-1 0 0 0,0 1 0 0 0,0-1 0 0 0,0 0 0 0 0,0 1 0 0 0,0-1 0 0 0,0 1 0 0 0,0-1 0 0 0,0 1-1 0 0,0-1 1 0 0,0 2 0 0 0,-1 2-2958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2304 0 0,'0'0'9616'0'0,"0"1"-8960"0"0,0 2-422 0 0,-1 0 0 0 0,1 0 0 0 0,-1 0 0 0 0,0 0 0 0 0,0 0 1 0 0,0 0-1 0 0,0 0 0 0 0,0 0 0 0 0,0-1 0 0 0,-1 1 0 0 0,0 0 1 0 0,1-1-1 0 0,-1 1 0 0 0,0-1 0 0 0,-3 3 0 0 0,-4 4 338 0 0,-1-1 0 0 0,-14 10-1 0 0,24-17-567 0 0,-30 17 220 0 0,25-16-88 0 0,0 1 1 0 0,1-1-1 0 0,-1 0 0 0 0,-6 2 1 0 0,-11 5 875 0 0,5 1 1376 0 0,16-8-2138 0 0,2-1-236 0 0,1 0 1 0 0,0 1 0 0 0,0-1 0 0 0,0 0 0 0 0,0 0-1 0 0,0 0 1 0 0,0 0 0 0 0,1 0 0 0 0,-1-1 0 0 0,0 1-1 0 0,0-1 1 0 0,1 1 0 0 0,-1-1 0 0 0,0 0 0 0 0,5 0-1 0 0,13 2 88 0 0,0 3-19 0 0,-18-3-74 0 0,4 0 24 0 0,-4-1-14 0 0,12 4-11 0 0,-1-2-8 0 0,-5 0 0 0 0,12 8 0 0 0,-11-7 0 0 0,-1 1 0 0 0,-3 2 752 0 0,-4-6-538 0 0,4 1-156 0 0,-4-2 286 0 0,1 2-290 0 0,8 5-2986 0 0,-7-7 656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16 1840 0 0,'0'0'19459'0'0,"2"0"-19304"0"0,19 2 575 0 0,-17-3-575 0 0,0 1 0 0 0,0 0 0 0 0,0 1 0 0 0,-1-1-1 0 0,1 1 1 0 0,0 0 0 0 0,4 1 0 0 0,-2 0-156 0 0,0-1-1 0 0,0 0 1 0 0,0 0 0 0 0,0 0-1 0 0,0-1 1 0 0,1 0 0 0 0,10-1-1 0 0,2 0 21 0 0,-12 1-7 0 0,0-1 0 0 0,0 0 0 0 0,0-1 0 0 0,12-3 0 0 0,-10 2 32 0 0,18-3 0 0 0,-17 6 30 0 0,-9 0-152 0 0,-1 0 1 0 0,1-1 0 0 0,-1 1 0 0 0,1 0 0 0 0,-1 0-1 0 0,1-1 1 0 0,0 1 0 0 0,-1 0 0 0 0,1-1 0 0 0,-1 1 0 0 0,1-1-1 0 0,-1 1 1 0 0,0-1 0 0 0,1 1 0 0 0,-1 0 0 0 0,1-1-1 0 0,-1 0 1 0 0,1 0 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40 4232 0 0,'0'0'191'0'0,"0"0"-107"0"0,-1 1 1 0 0,1-1 0 0 0,-1 1 0 0 0,1-1 0 0 0,-1 0-1 0 0,1 1 1 0 0,-1-1 0 0 0,0 0 0 0 0,1 1 0 0 0,-1-1 0 0 0,0 0-1 0 0,0 0 1 0 0,-2 0 622 0 0,-1 0-1 0 0,1 0 1 0 0,0-1 0 0 0,0 0-1 0 0,-4 0 1 0 0,-1-2 2416 0 0,-1-1 5918 0 0,71 7-7675 0 0,-45 0-1251 0 0,-8-1-72 0 0,17 0-1 0 0,-24-2-41 0 0,18 1 327 0 0,0-1 0 0 0,0-2 0 0 0,0 0 0 0 0,23-6 1 0 0,-34 6-214 0 0,48-15 192 0 0,-23 10-2180 0 0,-22 0-262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9128 0 0,'0'0'11370'0'0,"1"2"-11109"0"0,4 2-101 0 0,-4-3-109 0 0,0 0 0 0 0,0 0 0 0 0,0 0 0 0 0,0 0 0 0 0,1 0 0 0 0,-1-1-1 0 0,0 1 1 0 0,0 0 0 0 0,1-1 0 0 0,-1 1 0 0 0,0-1 0 0 0,1 1-1 0 0,1 0 1 0 0,22 3 849 0 0,45 1 0 0 0,-22-4-827 0 0,-11 0-57 0 0,48-5-1 0 0,-73 4 12 0 0,12 2 397 0 0,-14-2-6965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3224 0 0,'0'0'9889'0'0,"2"1"-9326"0"0,0 1-382 0 0,0 0 47 0 0,0 0 0 0 0,0-1-1 0 0,0 1 1 0 0,1-1 0 0 0,3 3 0 0 0,3 0 122 0 0,0-1 0 0 0,0 0 0 0 0,1-1-1 0 0,-1 0 1 0 0,0-1 0 0 0,1 1 0 0 0,-1-2 0 0 0,1 1 0 0 0,0-1 0 0 0,-1-1 0 0 0,12-2 0 0 0,-11 2-72 0 0,0 0 0 0 0,11 1 0 0 0,-12 0 2 0 0,-1 0-1 0 0,1-1 1 0 0,15-3-1 0 0,5-3-1675 0 0,29-3-1 0 0,-46 9 454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16 3224 0 0,'-1'3'15886'0'0,"36"-3"-14481"0"0,43 7-1 0 0,-62-6-1466 0 0,1 0 0 0 0,-1-1-1 0 0,30-4 1 0 0,17-1-81 0 0,-30 3-462 0 0,62-11 0 0 0,-71 12-2178 0 0,-11-1 1345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4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1376 0 0,'0'0'373'0'0,"0"0"1030"0"0,0 0 448 0 0,0 0 92 0 0,0 0-145 0 0,0 0-702 0 0,0 0-304 0 0,1 0-66 0 0,20 3 705 0 0,1 0-1 0 0,0-1 1 0 0,-1-1-1 0 0,1-1 0 0 0,1-1-1430 0 0,17 0 913 0 0,-1 2-913 0 0,31 6-22 0 0,8 4 22 0 0,18 3 286 0 0,-11 0-549 0 0,21 7 263 0 0,-51-9 63 0 0,-3-3-63 0 0,-20-4 0 0 0,3 2 0 0 0,6 1 285 0 0,37 2-285 0 0,-69-8 53 0 0,66 5-137 0 0,90 12 240 0 0,-71-3-471 0 0,-64-11 524 0 0,-1-2-1 0 0,27-1-208 0 0,21 2 56 0 0,-36 0-24 0 0,47 5-106 0 0,181 32-444 0 0,-243-38 544 0 0,31 6 390 0 0,-7 0 20 0 0,1-3 1 0 0,24 0-437 0 0,-56-6 62 0 0,223 17 445 0 0,-110-4-431 0 0,18 3 127 0 0,-108-14-128 0 0,-17-1-43 0 0,70 2 94 0 0,-24 2-50 0 0,5-2-76 0 0,-61-2 3 0 0,0 0 1 0 0,10 3-4 0 0,-7-1 47 0 0,-7-2-28 0 0,-3 0 43 0 0,0 1 1 0 0,7-2-63 0 0,26 4 139 0 0,-18-1-108 0 0,-5-2-7 0 0,-14 1-9 0 0,0 0 0 0 0,19 0-6 0 0,-17-2 5 0 0,-1 0-1 0 0,2 0 1 0 0,-2 2 0 0 0,4-1-14 0 0,12 3 17 0 0,-17-4-37 0 0,1 1 0 0 0,0 0 0 0 0,-1 0 0 0 0,3 1 20 0 0,-4-2-64 0 0,-1 1-1 0 0,1 0 1 0 0,0-1 0 0 0,-1 0-1 0 0,1 0 1 0 0,0 0 0 0 0,0 0 64 0 0,3 0-285 0 0,-4 0-83 0 0,-1 0-10 0 0,6 0-90 0 0,0-1 0 0 0,1 0 0 0 0,-1-1 0 0 0,0 1 0 0 0,1-1 468 0 0,9-5-5512 0 0,-14 7-105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8 456 0 0,'0'0'15558'0'0,"2"0"-15078"0"0,124-8 2025 0 0,-118 9-2428 0 0,1 0 0 0 0,-1 0 0 0 0,9 3 0 0 0,7 1 15 0 0,-6-3-663 0 0,0-1 0 0 0,1 0-1 0 0,-1-1 1 0 0,33-4-1 0 0,-37 0-378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1376 0 0,'0'0'14869'0'0,"1"0"-14355"0"0,5-2-357 0 0,0 1-1 0 0,1-1 1 0 0,6 1-1 0 0,7-2-116 0 0,-12 1 219 0 0,-1 2 0 0 0,1-1 0 0 0,0 1 1 0 0,11 1-1 0 0,2 0 90 0 0,25-1-250 0 0,49-7 1 0 0,-63 6-1826 0 0,-19-2 662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1 240 3224 0 0,'0'0'4378'0'0,"2"0"-2123"0"0,2 0-1485 0 0,1-1-1 0 0,-1 0 1 0 0,0 0-1 0 0,1 0 0 0 0,-1 0 1 0 0,0-1-1 0 0,0 0 1 0 0,5-2-1 0 0,13-6 1038 0 0,-20 8-1690 0 0,1 1 0 0 0,0-1 0 0 0,-1 0 0 0 0,1 0 1 0 0,-1 0-1 0 0,1 0 0 0 0,-1 0 0 0 0,0-1 0 0 0,0 1 1 0 0,0-1-1 0 0,0 0 0 0 0,-1 1 0 0 0,1-1 0 0 0,-1 0 0 0 0,1 0 1 0 0,-1 0-1 0 0,1-5 0 0 0,1-1 200 0 0,-1 0 0 0 0,0 0 0 0 0,-1 0 0 0 0,0 0-1 0 0,0-10 1 0 0,-4-30-263 0 0,3 47-47 0 0,-1-1 1 0 0,1 1-1 0 0,-1 0 1 0 0,1-1 0 0 0,-1 1-1 0 0,0 0 1 0 0,-2-4-1 0 0,-4-12-663 0 0,4 9-2048 0 0,-1 2-4353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218 82 2760 0 0,'0'0'495'0'0,"-1"-1"815"0"0,-2-3 113 0 0,0 0 0 0 0,0 1 0 0 0,0 0 0 0 0,-1-1 0 0 0,-4-3 0 0 0,5 5-1585 0 0,2 1 2067 0 0,-1 1-1497 0 0,-36 0 2168 0 0,37 0-2553 0 0,1 0-1 0 0,-1 0 0 0 0,1 0 1 0 0,0 1-1 0 0,-1-1 1 0 0,1 0-1 0 0,-1 0 1 0 0,1 0-1 0 0,-1 1 1 0 0,1-1-1 0 0,0 0 1 0 0,-1 1-1 0 0,1-1 0 0 0,0 0 1 0 0,-1 1-1 0 0,1-1 1 0 0,0 0-1 0 0,-1 1 1 0 0,-1 1 46 0 0,-1 0-2 0 0,-2 1 187 0 0,1 0 0 0 0,0 0 0 0 0,0 0 0 0 0,-5 5 0 0 0,0 0 73 0 0,7-6-280 0 0,0 0 0 0 0,0 0 0 0 0,0 0 0 0 0,1 0 0 0 0,-1 0 0 0 0,-2 4 0 0 0,-21 44 633 0 0,25-50-679 0 0,0 0 1 0 0,0 0-1 0 0,0 0 0 0 0,0 0 0 0 0,0 0 0 0 0,0 0 0 0 0,0 0 0 0 0,0 1 0 0 0,-1-1 0 0 0,1 0 1 0 0,0 0-1 0 0,0 0 0 0 0,0 0 0 0 0,0 0 0 0 0,0 0 0 0 0,0 0 0 0 0,0 0 0 0 0,0 0 0 0 0,0 0 1 0 0,0 0-1 0 0,0 1 0 0 0,0-1 0 0 0,0 0 0 0 0,0 0 0 0 0,0 0 0 0 0,0 0 0 0 0,0 0 0 0 0,1 0 1 0 0,-1 0-1 0 0,0 0 0 0 0,0 0 0 0 0,0 0 0 0 0,0 0 0 0 0,0 0 0 0 0,0 1 0 0 0,0-1 0 0 0,0 0 1 0 0,0 0-1 0 0,0 0 0 0 0,0 0 0 0 0,0 0 0 0 0,0 0 0 0 0,0 0 0 0 0,0 0 0 0 0,0 0 0 0 0,1 0 1 0 0,-1 0-1 0 0,20 15 12 0 0,-19-14-13 0 0,1 0-1 0 0,0 0 1 0 0,-1 0 0 0 0,1 0-1 0 0,0 0 1 0 0,0 0 0 0 0,2 1-1 0 0,1 0 28 0 0,0 0 0 0 0,0 0-1 0 0,1-1 1 0 0,-1 0 0 0 0,1 1-1 0 0,0-2 1 0 0,-1 1 0 0 0,1-1-1 0 0,0 0 1 0 0,-1 0 0 0 0,1 0-1 0 0,10-3 1 0 0,33-9-31 0 0,-46 11 5 0 0,-1 1 1 0 0,0-1-1 0 0,1 0 0 0 0,-1 0 1 0 0,0 0-1 0 0,0 0 1 0 0,1 0-1 0 0,-1 0 0 0 0,3-4 1 0 0,16-15 33 0 0,-9 5-35 0 0,-11 7 0 0 0,-1 2 0 0 0,3-7 0 0 0,-2 11 0 0 0,-1-1 0 0 0,1 1 0 0 0,0-1 0 0 0,-1 0 0 0 0,0 1 0 0 0,1-1 0 0 0,-1 0 0 0 0,0 0 0 0 0,0 1 0 0 0,-1-1 0 0 0,1 0 0 0 0,-2-4 0 0 0,0 0 0 0 0,2 5 0 0 0,-1 0 0 0 0,0 0 0 0 0,1 0 0 0 0,-1 0 0 0 0,0 1 0 0 0,0-1 0 0 0,0 0 0 0 0,0 1 0 0 0,0-1 0 0 0,0 1 0 0 0,0-1 0 0 0,-1 1 0 0 0,-2-3 0 0 0,0 0 34 0 0,-1 1-1 0 0,1-1 0 0 0,-1 1 0 0 0,0 0 1 0 0,0 1-1 0 0,0-1 0 0 0,-1 1 0 0 0,1 0 1 0 0,-1 0-1 0 0,1 1 0 0 0,-1-1 1 0 0,1 1-1 0 0,-1 0 0 0 0,0 1 0 0 0,1 0 1 0 0,-1 0-1 0 0,0 0 0 0 0,0 0 0 0 0,1 1 1 0 0,-8 1-1 0 0,-6 3 187 0 0,14-4-141 0 0,-1 1 0 0 0,1-1-1 0 0,-10 5 1 0 0,-7 3-55 0 0,16-7-22 0 0,0 1 1 0 0,0-1-1 0 0,1 1 0 0 0,-7 4 1 0 0,6-2 15 0 0,0 0 1 0 0,1 1 0 0 0,0-1-1 0 0,0 1 1 0 0,0 0 0 0 0,-4 8-1 0 0,8-13-18 0 0,1 0 0 0 0,-1 0 0 0 0,1 0 0 0 0,-1 0 0 0 0,1 0 0 0 0,0 0 0 0 0,-1 0 0 0 0,1 0 0 0 0,0 1 0 0 0,0 0 0 0 0,-1 4 0 0 0,0-5 0 0 0,1 0 0 0 0,-1 1 0 0 0,1-1 0 0 0,0 1 0 0 0,0-1 0 0 0,0 0 0 0 0,-1 1 0 0 0,1-1 0 0 0,1 1 0 0 0,-1-1 0 0 0,0 1 0 0 0,0-1 0 0 0,0 0 0 0 0,2 3 0 0 0,-1 2 0 0 0,0-3 4 0 0,0 1-1 0 0,0 0 1 0 0,1-1 0 0 0,-1 1-1 0 0,1-1 1 0 0,0 0-1 0 0,0 0 1 0 0,0 1-1 0 0,1-1 1 0 0,-1-1-1 0 0,1 1 1 0 0,-1 0 0 0 0,1 0-1 0 0,0-1 1 0 0,0 0-1 0 0,0 1 1 0 0,5 1-1 0 0,3 2 52 0 0,-9-5-42 0 0,0 0-1 0 0,0 0 1 0 0,0 0-1 0 0,0 0 1 0 0,0 0-1 0 0,0 0 0 0 0,0-1 1 0 0,1 1-1 0 0,-1-1 1 0 0,3 0-1 0 0,-1 1-12 0 0,1-1 0 0 0,-1 0 0 0 0,0-1 0 0 0,0 1 0 0 0,0-1 0 0 0,0 1 0 0 0,0-1 0 0 0,0-1 0 0 0,5-1 0 0 0,25-8 186 0 0,-31 10-150 0 0,15-5 116 0 0,-2 3-286 0 0,-8 2 74 0 0,0 0 48 0 0,7-8 27 0 0,-14 8-4 0 0,1 0 0 0 0,-1 0 1 0 0,0 0-1 0 0,0 0 0 0 0,0-1 0 0 0,0 1 0 0 0,-1 0 0 0 0,1-1 1 0 0,0 1-1 0 0,0 0 0 0 0,-1-1 0 0 0,1 1 0 0 0,-1-1 1 0 0,1 1-1 0 0,-1-1 0 0 0,0 1 0 0 0,1-3 0 0 0,0-9-11 0 0,0 12 0 0 0,-1 0 0 0 0,0 0 0 0 0,0 0 0 0 0,0-1 0 0 0,1 1 0 0 0,-1 0 0 0 0,0 0 0 0 0,-1 0 0 0 0,1-1 0 0 0,0 1 0 0 0,0 0 0 0 0,0 0 0 0 0,-1 0 0 0 0,1 0 0 0 0,-1-2 0 0 0,-1-2 10 0 0,0 1 0 0 0,-1 0 0 0 0,1 0-1 0 0,-1 0 1 0 0,0 0 0 0 0,0 1 0 0 0,0-1 0 0 0,0 1-1 0 0,-1-1 1 0 0,1 1 0 0 0,-7-4 0 0 0,9 6-6 0 0,0 0 0 0 0,-1 0 1 0 0,1 1-1 0 0,0-1 1 0 0,0 0-1 0 0,0 1 0 0 0,0-1 1 0 0,-1 1-1 0 0,1-1 1 0 0,0 1-1 0 0,-1-1 0 0 0,1 1 1 0 0,0 0-1 0 0,-1 0 1 0 0,1 0-1 0 0,0 0 0 0 0,-1 0 1 0 0,1 0-1 0 0,-3 0 1 0 0,-2 1 59 0 0,-13-1 6 0 0,11-1-39 0 0,1 1 1 0 0,-1 0-1 0 0,0 0 1 0 0,1 1 0 0 0,-1 0-1 0 0,1 1 1 0 0,-11 3-1 0 0,14-4-31 0 0,1 1 0 0 0,0 0 0 0 0,0 0 0 0 0,0 0 0 0 0,0 1 0 0 0,1-1 0 0 0,-1 0 0 0 0,0 1 0 0 0,1 0 0 0 0,0 0 0 0 0,0 0 0 0 0,0 0 0 0 0,0 0 0 0 0,0 0 0 0 0,1 0 0 0 0,-1 1 0 0 0,1-1 0 0 0,-2 5 0 0 0,3 0 0 0 0,0 2 0 0 0,4 3 0 0 0,4 14 0 0 0,-7-25 0 0 0,0-1 0 0 0,0 1 0 0 0,0-1 0 0 0,0 1 0 0 0,0-1 0 0 0,1 1 0 0 0,-1-1 0 0 0,0 0 0 0 0,2 1 0 0 0,5 5 0 0 0,-7-5 0 0 0,0 0 0 0 0,1 0 0 0 0,0 0 0 0 0,-1 0 0 0 0,1-1 0 0 0,0 1 0 0 0,0-1 0 0 0,0 1 0 0 0,0-1 0 0 0,0 0 0 0 0,0 0 0 0 0,0 0 0 0 0,4 1 0 0 0,1 3 0 0 0,-5-3 0 0 0,-1-1 0 0 0,1 0 0 0 0,-1 0 0 0 0,1 0 0 0 0,-1 0 0 0 0,1 0 0 0 0,-1-1 0 0 0,1 1 0 0 0,2 0 0 0 0,15 6-24 0 0,-17-6-93 0 0,-1 0-134 0 0,2 1 151 0 0,5 1 80 0 0,-7-3 21 0 0,-1 0 0 0 0,0 0 0 0 0,1 0-1 0 0,-1 0 1 0 0,0 0 0 0 0,1 0 0 0 0,-1 0 0 0 0,1 0-1 0 0,-1 0 1 0 0,0 0 0 0 0,1 0 0 0 0,-1 0 0 0 0,0-1-1 0 0,1 1 1 0 0,-1 0 0 0 0,0 0 0 0 0,1 0-1 0 0,-1-1 1 0 0,0 1 0 0 0,12-8-93 0 0,-11 8 17 0 0,-1-1 0 0 0,1 1-1 0 0,0-1 1 0 0,-1 1 0 0 0,1-1-1 0 0,-1 1 1 0 0,1-1 0 0 0,-1 1-1 0 0,1-1 1 0 0,-1 0 0 0 0,0 1-1 0 0,1-1 1 0 0,-1 0 0 0 0,1-1-1 0 0,-1 2 5 0 0,0-1 1 0 0,1 0-1 0 0,-1 1 0 0 0,0-1 0 0 0,1 1 0 0 0,-1-1 1 0 0,0 0-1 0 0,1 1 0 0 0,-1-1 0 0 0,1 1 1 0 0,-1-1-1 0 0,1 1 0 0 0,-1-1 0 0 0,2 0 0 0 0,23-9-6166 0 0,-13 6 463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192 48 1376 0 0,'0'0'11742'0'0,"0"-1"-11614"0"0,0 0-98 0 0,0 0-1 0 0,0 0 0 0 0,0 0 1 0 0,0 0-1 0 0,0 0 0 0 0,0 0 1 0 0,0 0-1 0 0,-1 1 0 0 0,1-1 1 0 0,0 0-1 0 0,0 0 0 0 0,-1 0 1 0 0,1 0-1 0 0,-1-1 0 0 0,-1-2 238 0 0,2 3 100 0 0,0 1-332 0 0,0-1 0 0 0,-1 1 0 0 0,1 0 0 0 0,0 0 0 0 0,0-1 0 0 0,-1 1 0 0 0,1 0 0 0 0,0-1 0 0 0,0 1 0 0 0,-1 0 1 0 0,1-1-1 0 0,0 1 0 0 0,0 0 0 0 0,0-1 0 0 0,0 1 0 0 0,0 0 0 0 0,-1-1 0 0 0,-3-8 383 0 0,0 7-256 0 0,1 0 0 0 0,-1 1 1 0 0,1-1-1 0 0,-1 1 0 0 0,1 0 0 0 0,-1 0 1 0 0,0 1-1 0 0,0-1 0 0 0,1 1 0 0 0,-1-1 1 0 0,0 1-1 0 0,-5 1 0 0 0,5-1-223 0 0,3 0 271 0 0,-8 0 338 0 0,0 2-313 0 0,1 1-1 0 0,-1 0 0 0 0,1 0 1 0 0,0 1-1 0 0,0 0 0 0 0,-10 7 0 0 0,15-9-163 0 0,0 0-1 0 0,1 1 0 0 0,-1 0 1 0 0,1-1-1 0 0,0 1 0 0 0,-3 5 1 0 0,4-7-44 0 0,-4 6 129 0 0,1 1 0 0 0,0-1 0 0 0,-5 12 0 0 0,9-4-60 0 0,0-14-96 0 0,-1 0 1 0 0,1 0-1 0 0,0 1 0 0 0,0-1 0 0 0,0 0 0 0 0,1 0 0 0 0,-1 0 0 0 0,0 0 0 0 0,0 1 1 0 0,1-1-1 0 0,-1 0 0 0 0,1 0 0 0 0,-1 0 0 0 0,1 0 0 0 0,-1 0 0 0 0,1 0 0 0 0,-1 0 1 0 0,1 0-1 0 0,1 1 0 0 0,0 1 9 0 0,8 8 76 0 0,-7-9-71 0 0,0-1 1 0 0,-2 0-20 0 0,0 0 1 0 0,0 0 0 0 0,0 0 0 0 0,1-1 0 0 0,-1 1-1 0 0,0 0 1 0 0,1-1 0 0 0,-1 0 0 0 0,0 1 0 0 0,1-1-1 0 0,-1 0 1 0 0,1 1 0 0 0,-1-1 0 0 0,0 0-1 0 0,1 0 1 0 0,-1 0 0 0 0,3-1 0 0 0,3 1-6 0 0,-4 0 22 0 0,-1 0 0 0 0,1 0 0 0 0,0 0 0 0 0,0-1 0 0 0,-1 1 0 0 0,1-1 0 0 0,0 1 0 0 0,-1-1 0 0 0,1 0 0 0 0,-1 0 0 0 0,1 0 0 0 0,4-4 0 0 0,8-2 95 0 0,28-11-138 0 0,-42 17 26 0 0,-1 1 3 0 0,1 0 0 0 0,0 0-1 0 0,0 0 1 0 0,0-1 0 0 0,-1 1-1 0 0,1 0 1 0 0,0-1 0 0 0,0 1-1 0 0,-1-1 1 0 0,1 1 0 0 0,0-1-1 0 0,-1 1 1 0 0,1-1 0 0 0,-1 1-1 0 0,1-1 1 0 0,-1 0 0 0 0,1 1-1 0 0,0-2 1 0 0,-1 2 4 0 0,0 0 0 0 0,0 0 0 0 0,0 0 0 0 0,0 0 0 0 0,0-1 0 0 0,0 1-1 0 0,0 0 1 0 0,0 0 0 0 0,0 0 0 0 0,0 0 0 0 0,0 0 0 0 0,0 0 0 0 0,0 0 0 0 0,0 0 0 0 0,0-1 0 0 0,0 1 0 0 0,0 0 0 0 0,0 0 0 0 0,0 0-1 0 0,0 0 1 0 0,1 0 0 0 0,-1 0 0 0 0,0 0 0 0 0,0 0 0 0 0,0 0 0 0 0,0 0 0 0 0,0-1 0 0 0,0 1 0 0 0,0 0 0 0 0,0 0 0 0 0,0 0 0 0 0,1 0-1 0 0,-1 0 1 0 0,0 0 0 0 0,0 0 0 0 0,0 0 0 0 0,0 0 0 0 0,0 0 0 0 0,0 0 0 0 0,0 0 0 0 0,1 0 0 0 0,-1 0 0 0 0,0 0 0 0 0,0 0 0 0 0,3 0 76 0 0,4-8-42 0 0,-3 1-36 0 0,-3 5 0 0 0,-2-8 0 0 0,1 9 0 0 0,0 1 0 0 0,1-1 0 0 0,-1 1 0 0 0,0-1 0 0 0,0 1 0 0 0,0-1 0 0 0,0 1 0 0 0,-1-1 0 0 0,1 1 0 0 0,0-1 0 0 0,0 0 0 0 0,0 1 0 0 0,0-1 0 0 0,0 1 0 0 0,-1 0 0 0 0,1-1 0 0 0,0 1 0 0 0,0-1 0 0 0,-1 1 0 0 0,1-1 0 0 0,0 1 0 0 0,-1-1 0 0 0,1 1 0 0 0,-1 0 0 0 0,1-1 0 0 0,0 1 0 0 0,-1 0 0 0 0,1-1 0 0 0,-1 1 0 0 0,1 0 0 0 0,-1 0 0 0 0,0-1 0 0 0,0 1 0 0 0,-5-3-1 0 0,-1-1 11 0 0,-1 0-1 0 0,0 1 1 0 0,-16-4 0 0 0,21 6 79 0 0,0 1 1 0 0,0 0 0 0 0,0 1 0 0 0,0-1 0 0 0,0 0 0 0 0,0 1-1 0 0,0 0 1 0 0,-4 1 0 0 0,-7 1 240 0 0,12-2-295 0 0,-1 0-1 0 0,1 0 0 0 0,0 1 1 0 0,0-1-1 0 0,-1 1 0 0 0,1-1 1 0 0,0 1-1 0 0,0-1 0 0 0,1 1 1 0 0,-1 0-1 0 0,0 0 0 0 0,1 0 1 0 0,-1 0-1 0 0,1 0 0 0 0,-3 5 1 0 0,4-6-47 0 0,-1 7 389 0 0,-1-4-351 0 0,2-4-38 0 0,0 1 0 0 0,-1 0 0 0 0,1 0 0 0 0,-1 0 0 0 0,1 0 1 0 0,0-1-1 0 0,0 1 0 0 0,0 0 0 0 0,0 0 0 0 0,-1 0 0 0 0,1 0 0 0 0,0 0 0 0 0,0 0 0 0 0,1 0 0 0 0,-1 0 1 0 0,0 0-1 0 0,0-1 0 0 0,0 1 0 0 0,1 0 0 0 0,-1 0 0 0 0,0 0 0 0 0,1 0 0 0 0,-1 0 0 0 0,1-1 0 0 0,-1 1 0 0 0,1 0 1 0 0,-1 0-1 0 0,1-1 0 0 0,-1 1 0 0 0,1 0 0 0 0,0-1 0 0 0,-1 1 0 0 0,3 0 0 0 0,-2 1 47 0 0,1-1 0 0 0,-1 0-1 0 0,1 0 1 0 0,0-1 0 0 0,0 1-1 0 0,-1 0 1 0 0,1 0 0 0 0,0-1-1 0 0,0 1 1 0 0,0-1 0 0 0,0 0-1 0 0,0 1 1 0 0,0-1 0 0 0,-1 0-1 0 0,1 0 1 0 0,0 0 0 0 0,3-1-1 0 0,-4 1 162 0 0,0-1-250 0 0,0 1 22 0 0,0 0 0 0 0,0-1 0 0 0,0 1 1 0 0,0-1-1 0 0,0 0 0 0 0,0 1 0 0 0,0-1 1 0 0,0 0-1 0 0,0 0 0 0 0,1-1 0 0 0,9-6 8 0 0,-8 6 24 0 0,-1 0 0 0 0,1 1 0 0 0,-1-1 0 0 0,1-1 0 0 0,-1 1 0 0 0,0 0 0 0 0,0-1 0 0 0,0 1 0 0 0,0-1 0 0 0,0 1 0 0 0,2-5 0 0 0,-2 2 0 0 0,4-5 0 0 0,-8 6 0 0 0,1 4 0 0 0,-6-10 0 0 0,3 9 0 0 0,3 1 0 0 0,0 0 3 0 0,0 0 0 0 0,0-1-1 0 0,-1 1 1 0 0,1 0 0 0 0,0 0-1 0 0,0-1 1 0 0,0 1 0 0 0,0 0 0 0 0,0 0-1 0 0,0 0 1 0 0,0 0 0 0 0,0 1-1 0 0,-3-1 1 0 0,1 1 39 0 0,0 0-2 0 0,0 0 1 0 0,0-1-1 0 0,0 1 0 0 0,0 1 0 0 0,0-1 0 0 0,0 0 0 0 0,0 1 0 0 0,-3 2 1 0 0,-17 8-24 0 0,23-12-15 0 0,0 1 1 0 0,-1-1-1 0 0,1 0 1 0 0,0 1-1 0 0,-1-1 1 0 0,1 1-1 0 0,0-1 0 0 0,-1 0 1 0 0,1 1-1 0 0,0-1 1 0 0,0 1-1 0 0,0-1 1 0 0,-1 1-1 0 0,1-1 1 0 0,0 1-1 0 0,0-1 1 0 0,0 1-1 0 0,0-1 0 0 0,0 1 1 0 0,-1 1 1 0 0,1 0-4 0 0,-1 3 0 0 0,1-5 0 0 0,1 0 0 0 0,-1 0 0 0 0,1 1 0 0 0,-1-1 0 0 0,1 0 0 0 0,-1 0 0 0 0,1 0 0 0 0,-1 0 0 0 0,1 0 0 0 0,-1 0 0 0 0,1 0 0 0 0,-1 0 0 0 0,1 0 0 0 0,-1 0 0 0 0,2-1 0 0 0,24-6 0 0 0,-18 5-56 0 0,0 0 0 0 0,-1-1 0 0 0,1 0 0 0 0,9-5 0 0 0,-33 12 40 0 0,12-3 63 0 0,-1 1 0 0 0,1 0 0 0 0,0-1 0 0 0,0 1 0 0 0,0 1-1 0 0,-7 4 1 0 0,5-2-47 0 0,6-5 0 0 0,0 0 0 0 0,-1 0 0 0 0,1 1 0 0 0,0-1 0 0 0,0 0 0 0 0,-1 0 0 0 0,1 1 0 0 0,0-1 0 0 0,0 0 0 0 0,-1 0 0 0 0,1 1 0 0 0,0-1 0 0 0,0 0 0 0 0,0 0 0 0 0,-1 1 0 0 0,1-1 0 0 0,0 0 0 0 0,0 1 0 0 0,0-1 0 0 0,0 1 0 0 0,0-1-1 0 0,1 1 0 0 0,-1-1 0 0 0,1 0 0 0 0,-1 1 0 0 0,1-1-1 0 0,-1 0 1 0 0,1 0 0 0 0,0 1 0 0 0,-1-1 0 0 0,1 0 0 0 0,-1 0 0 0 0,1 0-1 0 0,1 0 1 0 0,2 1-32 0 0,1 0-16 0 0,1 0 1 0 0,-1-1-1 0 0,0 1 0 0 0,0-1 1 0 0,0 0-1 0 0,1-1 0 0 0,7 0 1 0 0,-6 0-24 0 0,-6 1-7 0 0,-18 7 20 0 0,6-6 59 0 0,3 2 0 0 0,-25 19-142 0 0,32-22 772 0 0,0 2-935 0 0,-2 0 212 0 0,3-2 83 0 0,0 1 0 0 0,0-1 0 0 0,0 0 0 0 0,0 0 0 0 0,0 1 0 0 0,0-1 0 0 0,1 0 0 0 0,-1 0 0 0 0,0 1 0 0 0,0-1 0 0 0,0 0 0 0 0,0 0 0 0 0,0 1 0 0 0,0-1 1 0 0,0 0-1 0 0,1 0 0 0 0,-1 0 0 0 0,0 1 0 0 0,0-1 0 0 0,0 0 0 0 0,0 0 0 0 0,1 0 0 0 0,-1 1 0 0 0,0-1 0 0 0,0 0 0 0 0,0 0 0 0 0,1 0 0 0 0,-1 0 0 0 0,0 0 0 0 0,0 0 0 0 0,1 0 0 0 0,-1 1 0 0 0,0-1 0 0 0,0 0 0 0 0,1 0 1 0 0,-1 0-1 0 0,0 0 0 0 0,1 0 0 0 0,1 1-2 0 0,0-1 0 0 0,1 1 1 0 0,-1-1-1 0 0,1 1 1 0 0,-1-1-1 0 0,1 0 0 0 0,2 0 1 0 0,24-5 209 0 0,-20 3-90 0 0,9-4-28 0 0,-17 4-37 0 0,-2-6-30 0 0,-1 7-15 0 0,1 1 1 0 0,-5-4 7 0 0,0 1-1 0 0,0 0 0 0 0,-7-2 1 0 0,-5 2 364 0 0,10 3-256 0 0,-8 3-38 0 0,10 0-66 0 0,1 4-10 0 0,5-6 0 0 0,0-1 0 0 0,0 0 0 0 0,0 1 0 0 0,0-1 0 0 0,0 0 0 0 0,0 1 0 0 0,0-1 0 0 0,0 0 0 0 0,0 1 0 0 0,0-1 0 0 0,0 0 0 0 0,0 1 0 0 0,0-1 0 0 0,0 0 0 0 0,0 1 0 0 0,1-1 0 0 0,-1 0 0 0 0,0 1 0 0 0,1 1 0 0 0,8 2 0 0 0,-5-2 0 0 0,4 2 3 0 0,-7-3-5 0 0,0 0 0 0 0,1 0 0 0 0,-1 0 0 0 0,1-1 0 0 0,-1 1 0 0 0,1-1 0 0 0,-1 1 0 0 0,1-1 0 0 0,0 0 0 0 0,-1 1 0 0 0,1-1 0 0 0,-1 0 0 0 0,4 0 0 0 0,-1 0-37 0 0,-1-1-1 0 0,1 1 1 0 0,0-1 0 0 0,-1 0 0 0 0,1 0-1 0 0,-1 0 1 0 0,1 0 0 0 0,-1 0-1 0 0,1-1 1 0 0,-1 0 0 0 0,0 0 0 0 0,5-3-1 0 0,-1-1 40 0 0,-5 5 0 0 0,0 0 0 0 0,-1-1 0 0 0,1 1 0 0 0,-1 0 0 0 0,0-1 0 0 0,1 1 0 0 0,0-3 0 0 0,1-2-22 0 0,-4 5 2 0 0,0 0 1 0 0,0 0-1 0 0,1 0 1 0 0,-1 0-1 0 0,0 0 1 0 0,0 1-1 0 0,0-1 1 0 0,0 0-1 0 0,0 1 1 0 0,0-1 0 0 0,0 1-1 0 0,0-1 1 0 0,0 1-1 0 0,0-1 1 0 0,-1 1-1 0 0,1 0 1 0 0,0 0-1 0 0,0-1 1 0 0,0 1-1 0 0,-2 0 1 0 0,0 0 31 0 0,0 0 0 0 0,0 0 0 0 0,0 0 0 0 0,1 0 0 0 0,-1 0-1 0 0,0 1 1 0 0,-4 1 0 0 0,-2 3 211 0 0,9-5-229 0 0,-1 0 0 0 0,1 1 0 0 0,-1-1 0 0 0,1 0 0 0 0,0 0 0 0 0,-1 1-1 0 0,1-1 1 0 0,-1 0 0 0 0,1 0 0 0 0,-1 0 0 0 0,1 1 0 0 0,-1-1 0 0 0,1 0 0 0 0,-1 0 0 0 0,0 0 0 0 0,-1 0-176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42 202 2304 0 0,'0'0'8370'0'0,"-1"0"-8135"0"0,1-1 0 0 0,-1 1 0 0 0,1 0 0 0 0,0-1 0 0 0,-1 1-1 0 0,1-1 1 0 0,0 1 0 0 0,-1-1 0 0 0,1 0 0 0 0,0 1 0 0 0,0-1 0 0 0,-1 1-1 0 0,1-2 1 0 0,-3-40 4442 0 0,-2 12-2785 0 0,5 22-1638 0 0,-1 0-1 0 0,0 1 1 0 0,-1-1 0 0 0,0 0-1 0 0,-3-9 1 0 0,5 16-247 0 0,-1 0-1 0 0,1 0 1 0 0,-1-1 0 0 0,1 1 0 0 0,-1 0 0 0 0,0 0 0 0 0,1 0-1 0 0,-3-2 1 0 0,3 2-3 0 0,-1 1 0 0 0,1-1-1 0 0,0 0 1 0 0,-1 0-1 0 0,1 0 1 0 0,0 1 0 0 0,-1-1-1 0 0,1 0 1 0 0,0 0 0 0 0,0 0-1 0 0,0 0 1 0 0,-1 1 0 0 0,1-1-1 0 0,0 0 1 0 0,0 0-1 0 0,0 0 1 0 0,1 0 0 0 0,-1-1-1 0 0,0-5-3 0 0,0 5 0 0 0,-4-7 0 0 0,2 1 9 0 0,0 1-15 0 0,2 4-137 0 0,0 2-575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73 104 8288 0 0,'0'0'7490'0'0,"0"-9"-5477"0"0,-3-19 1059 0 0,2 25-2629 0 0,-5-8-316 0 0,6 9-122 0 0,-1 1 0 0 0,0-1 0 0 0,1 1 0 0 0,-1-1 0 0 0,0 1 0 0 0,0-1 0 0 0,-1-1 0 0 0,-2 0-5 0 0,1-1 0 0 0,-1 1-1 0 0,0 0 1 0 0,-7-5-1 0 0,-8-3-188 0 0,18 11 287 0 0,-9-7-3967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236 0 8032 0 0,'0'0'726'0'0,"-1"1"-439"0"0,-11 0 1097 0 0,11-1-1060 0 0,-1 1 0 0 0,0-1 0 0 0,1 0 0 0 0,-1 0 0 0 0,0 1 0 0 0,1-1 0 0 0,-1 1 0 0 0,0-1 0 0 0,1 1 0 0 0,-1 0 0 0 0,-2 1 0 0 0,-3 2 558 0 0,-1 1-1 0 0,0-1 1 0 0,0 0 0 0 0,-11 3 0 0 0,9-3-685 0 0,3-3 72 0 0,1 1 0 0 0,-11 1 0 0 0,-6 2 864 0 0,14-3-990 0 0,-1 1-1 0 0,0-2 0 0 0,-17 2 0 0 0,4-4-6240 0 0,15 0-492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0 3224 0 0,'-9'7'3744'0'0,"-2"-4"-62"0"0,10-2-2454 0 0,0 0-240 0 0,-3 0-389 0 0,0 0 0 0 0,0 0 0 0 0,0 0 0 0 0,0 0 0 0 0,0 0 0 0 0,0-1 0 0 0,-7 0 0 0 0,-1 3 418 0 0,6 0-733 0 0,-2-3 50 0 0,-9-1-196 0 0,-40 1 1902 0 0,7 3-5826 0 0,38-3-2723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5064 0 0,'0'0'3048'0'0,"-1"1"-1655"0"0,-2 0-785 0 0,1-1-1 0 0,0 1 1 0 0,0 0 0 0 0,0-1 0 0 0,-1 0-1 0 0,1 1 1 0 0,0-1 0 0 0,-1 0-1 0 0,1 0 1 0 0,-3-1 0 0 0,-6-2-520 0 0,10 2 453 0 0,-74 1 1923 0 0,73 0-2455 0 0,1 0 0 0 0,-1 0 0 0 0,0 1 0 0 0,1-1 0 0 0,-1 0 0 0 0,1 1 0 0 0,-1-1 0 0 0,-1 1 0 0 0,-22 6-232 0 0,18-5-710 0 0,6-1 717 0 0,0-1 0 0 0,0 1 0 0 0,0-1 0 0 0,0 0 0 0 0,0 0 0 0 0,0 1-1 0 0,0-1 1 0 0,0 0 0 0 0,0 0 0 0 0,0 0 0 0 0,0 0 0 0 0,0 0-1 0 0,-1 0 1 0 0,-5-4-1286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50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33 2304 0 0,'0'0'101'0'0,"-3"-5"22"0"0,-6-7 2191 0 0,8 11-1957 0 0,0 0 0 0 0,1 0 0 0 0,0 1 0 0 0,-1-2 0 0 0,0 1 0 0 0,1 1 0 0 0,-1-1 0 0 0,0 0 0 0 0,0 1 0 0 0,0-1 0 0 0,0 0 0 0 0,1 1 0 0 0,-1 0-1 0 0,0-1 1 0 0,0 1 0 0 0,0-1 0 0 0,-1 0-357 0 0,1 1 772 0 0,1 0-90 0 0,0 0-521 0 0,0 0 0 0 0,0 0 0 0 0,0 0 1 0 0,-1-1-1 0 0,1 1 0 0 0,0 0 0 0 0,0 0 1 0 0,-1-1-1 0 0,1 1 0 0 0,0 0 0 0 0,0 0 1 0 0,0 0-1 0 0,0 0 0 0 0,0 0 1 0 0,-1 0-1 0 0,1 0 0 0 0,0 0 0 0 0,-1 0 1 0 0,1 0-1 0 0,0-1 0 0 0,0 1 0 0 0,-1 0 1 0 0,1 0-1 0 0,0 0 0 0 0,0 0 0 0 0,0 0 1 0 0,-1 0-1 0 0,1 0 0 0 0,0 0 0 0 0,-1 0 1 0 0,1 1-1 0 0,0-1 0 0 0,0 0 0 0 0,0 0 1 0 0,0 0-1 0 0,0 0 0 0 0,-1 0 1 0 0,1 0-1 0 0,0 0-161 0 0,20 37 616 0 0,-19-35-602 0 0,0-1-1 0 0,-1 1 1 0 0,1 0 0 0 0,0 0 0 0 0,-1-1 0 0 0,1 1 0 0 0,-1 0-1 0 0,1 0-13 0 0,3 12 74 0 0,-3-12-68 0 0,1 2 0 0 0,-1-1 1 0 0,0-1-1 0 0,0 1 1 0 0,0 1-1 0 0,0-1 0 0 0,-1 0 1 0 0,1 0-1 0 0,-1 0 0 0 0,0 0 1 0 0,0 1-1 0 0,0-2 0 0 0,0 3-6 0 0,0-3 6 0 0,-1 0 0 0 0,1 1 0 0 0,1-1-1 0 0,-1 0 1 0 0,0 1 0 0 0,1-1-1 0 0,-1 0 1 0 0,1 0 0 0 0,1 2-6 0 0,-2-1 1 0 0,1-1 1 0 0,-1 0-1 0 0,1 0 0 0 0,-1 0 1 0 0,0 1-1 0 0,0-1 1 0 0,1 0-1 0 0,-1 1 0 0 0,-1 1-1 0 0,1-3 0 0 0,0 0 0 0 0,0 1 0 0 0,0-1 0 0 0,1 0 0 0 0,-1 0 0 0 0,0 0 0 0 0,1 0 0 0 0,-1 1 0 0 0,0-1 0 0 0,1 0 0 0 0,-1 0 0 0 0,1 0 0 0 0,0 0 0 0 0,-1 1 0 0 0,1-2 0 0 0,0 2 0 0 0,-1-2 0 0 0,0 2 0 0 0,0-2 0 0 0,1 2 0 0 0,-1-1 0 0 0,1 1 0 0 0,-1-2 0 0 0,0 2 0 0 0,0-1 0 0 0,0 0 0 0 0,0 0 0 0 0,0 1 0 0 0,-1-1-4 0 0,1 0 0 0 0,-1 1-1 0 0,1-1 1 0 0,0 1 0 0 0,0 0-1 0 0,0-1 1 0 0,0 0 0 0 0,0 1-1 0 0,0-1 1 0 0,0 1 0 0 0,1-1-1 0 0,-1 0 1 0 0,1 1 0 0 0,-1-1-1 0 0,0 1 1 0 0,2 0 4 0 0,-2 7 177 0 0,5-5-154 0 0,7 4 35 0 0,-11-7-59 0 0,0 0 1 0 0,0 0-1 0 0,0 0 1 0 0,1 0-1 0 0,0 0 1 0 0,-1 0-1 0 0,1-1 1 0 0,-1 1-1 0 0,3 0 1 0 0,16 3-54 0 0,2-1 0 0 0,0-1 0 0 0,-1 0 1 0 0,19-1 53 0 0,24 0-27 0 0,-42 0 130 0 0,12-3-103 0 0,4 1-1677 0 0,-22 1-42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13 3224 0 0,'0'0'10848'0'0,"0"0"-10741"0"0,0 0 0 0 0,0-1 0 0 0,0 1 1 0 0,0 0-1 0 0,0 0 0 0 0,1 0 1 0 0,-1-1-1 0 0,0 1 0 0 0,0 0 0 0 0,0 0 1 0 0,0 0-1 0 0,-1 0 0 0 0,1-1 1 0 0,0 1-1 0 0,0 0 0 0 0,0 0 0 0 0,0 0 1 0 0,0-1-1 0 0,0 1 0 0 0,0 0 1 0 0,0 0-1 0 0,0 0 0 0 0,0 0 0 0 0,0-1 1 0 0,-1 1-1 0 0,1 0 0 0 0,0 0 0 0 0,-5-3 370 0 0,2 2-307 0 0,1 1 0 0 0,0-1 0 0 0,0 0 0 0 0,-1 1 1 0 0,1-1-1 0 0,-1 1 0 0 0,1-1 0 0 0,0 1 0 0 0,-1 0 0 0 0,-3 1 0 0 0,-17 3-176 0 0,9-1 42 0 0,0 1 284 0 0,12-3-281 0 0,0-1 0 0 0,-1 1 0 0 0,1 0 0 0 0,-1-1 0 0 0,1 1 0 0 0,-4-1 0 0 0,3 0-245 0 0,0 1-1 0 0,1-1 1 0 0,-1 1 0 0 0,1-1-1 0 0,-4 2 1 0 0,-7 2-2808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206 0 6448 0 0,'0'0'809'0'0,"-1"1"-65"0"0,-4 0 20 0 0,2 1-276 0 0,0-1-1 0 0,-1 1 0 0 0,1-1 0 0 0,-1 0 1 0 0,1-1-1 0 0,-1 1 0 0 0,-7 0 1 0 0,-4-1 510 0 0,13 0-36 0 0,1 0-484 0 0,-2 0-221 0 0,2 0-203 0 0,0 0 1 0 0,1-1-1 0 0,-1 1 1 0 0,0 0-1 0 0,0 0 1 0 0,1 0-1 0 0,-1 0 1 0 0,0 1-1 0 0,1-1 1 0 0,-1 0-1 0 0,0 0 1 0 0,0 0-1 0 0,1 1 1 0 0,-1-1-1 0 0,0 0 1 0 0,1 0-1 0 0,-1 1 1 0 0,1-1-1 0 0,-1 1 1 0 0,0 0 0 0 0,0-1 395 0 0,-19 0 633 0 0,12 0-675 0 0,7 0-139 0 0,-1 0-40 0 0,-1-1-203 0 0,1 0 0 0 0,-1 1-1 0 0,0-1 1 0 0,1 1-1 0 0,-1 0 1 0 0,0 0-1 0 0,0 0 1 0 0,1 0-1 0 0,-1 1 1 0 0,0-1 0 0 0,-3 2-1 0 0,3-2-55 0 0,0 1-1 0 0,-1-1 1 0 0,1 0 0 0 0,0 0 0 0 0,-1 0-1 0 0,1 0 1 0 0,-1-1 0 0 0,1 1-1 0 0,0-1 1 0 0,-4-1 0 0 0,6 1-35 0 0,0 1 1 0 0,0 0-1 0 0,0-1 1 0 0,0 1-1 0 0,0 0 1 0 0,0 0-1 0 0,0 0 1 0 0,0 0-1 0 0,0 0 1 0 0,0 0-1 0 0,0 0 1 0 0,-1 0-1 0 0,-4 1-1219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5 7800 0 0,'0'0'1388'0'0,"0"0"-1183"0"0,-1-1-1 0 0,1 1 1 0 0,-1-1 0 0 0,1 1 0 0 0,-1-1 0 0 0,0 1-1 0 0,1 0 1 0 0,-1 0 0 0 0,0-1 0 0 0,1 1 0 0 0,-1 0-1 0 0,0-1 1 0 0,-1 1 222 0 0,-3 0 12 0 0,1 0 1 0 0,-1 1-1 0 0,1-1 0 0 0,-1 1 0 0 0,1-1 0 0 0,-5 3 1 0 0,-23 6 430 0 0,25-7-628 0 0,5-2 617 0 0,1 0-769 0 0,-26 3 91 0 0,26-3-248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12 6704 0 0,'0'0'608'0'0,"-2"0"-371"0"0,-1 0 301 0 0,-1 0 0 0 0,0 0 0 0 0,0-1 0 0 0,0 0 0 0 0,0 1 0 0 0,1-2 0 0 0,-7-1 0 0 0,9 2-482 0 0,-1 1 0 0 0,1-1 0 0 0,0 1 0 0 0,0 0 0 0 0,-1-1-1 0 0,1 1 1 0 0,0 0 0 0 0,-1 0 0 0 0,1 0 0 0 0,-1 0 0 0 0,1 0 0 0 0,0 0 0 0 0,-1 0 0 0 0,1 0 0 0 0,0 1 0 0 0,-2-1 0 0 0,1 1-4 0 0,0-1 1 0 0,0 1-1 0 0,0-1 1 0 0,-1 0 0 0 0,1 0-1 0 0,0 0 1 0 0,0 0-1 0 0,-3-1 1 0 0,1 0 40 0 0,2 0-3 0 0,0 1 0 0 0,0-1 1 0 0,0 1-1 0 0,0 0 0 0 0,0-1 1 0 0,0 1-1 0 0,0 0 0 0 0,0 0 1 0 0,-4 1-1 0 0,4-1-42 0 0,0 0-1 0 0,-1 1 1 0 0,1-1 0 0 0,0 0 0 0 0,-4-1-1 0 0,-9 1 88 0 0,8 1-72 0 0,1 0-1 0 0,0 0 1 0 0,-1-1-1 0 0,1 1 0 0 0,-13-2 1 0 0,13 0-279 0 0,-1 1 0 0 0,0 0 0 0 0,-10 1 0 0 0,2 0-4028 0 0,9-1-45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11 8840 0 0,'0'0'1609'0'0,"-6"-4"611"0"0,0 3-1542 0 0,5 0-496 0 0,-1 1 1 0 0,1 0-1 0 0,-1 0 1 0 0,1-1-1 0 0,-1 1 1 0 0,1 0-1 0 0,-1 0 1 0 0,1 0-1 0 0,0 1 1 0 0,-1-1-1 0 0,1 0 1 0 0,-3 1 0 0 0,2-1 105 0 0,0 1 1 0 0,0-1 0 0 0,0 0-1 0 0,0 0 1 0 0,0 0 0 0 0,-3-1-1 0 0,2 1-134 0 0,-28-5 210 0 0,26 5-657 0 0,-20 0 601 0 0,10 2-5999 0 0,6-1 269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194 2 8288 0 0,'0'0'381'0'0,"0"5"127"0"0,-4-2 1708 0 0,3-3-2022 0 0,0 0 0 0 0,-1-1 0 0 0,1 1 1 0 0,0 0-1 0 0,0-1 0 0 0,0 1 0 0 0,0-1 0 0 0,0 1 0 0 0,0-1 0 0 0,-1 0 0 0 0,1 0-61 0 0,0 1 0 0 0,0-1-1 0 0,0 1 1 0 0,0-1 0 0 0,0 1-1 0 0,0-1 1 0 0,0 1 0 0 0,0 0-1 0 0,0 0 1 0 0,-1-1 0 0 0,-3 1 298 0 0,-1 1 0 0 0,1-1 0 0 0,0 1 0 0 0,-10 3 0 0 0,13-3-315 0 0,-1-1 0 0 0,1 1-1 0 0,-1-1 1 0 0,1 0-1 0 0,-1 1 1 0 0,-2-1 0 0 0,-10 0 48 0 0,-16 5-23 0 0,28-5-129 0 0,1 1 0 0 0,-1-1 1 0 0,1 1-1 0 0,-1-1 0 0 0,-3 0 0 0 0,-10 1 32 0 0,16-1-51 0 0,-1 0 0 0 0,1 0 0 0 0,-1 0 0 0 0,1 0 0 0 0,-1 0-1 0 0,1 0 1 0 0,-1 0 0 0 0,1 0 0 0 0,-1 0 0 0 0,1 0 0 0 0,-1 0 0 0 0,1-1-1 0 0,-1 1 1 0 0,1 0 0 0 0,-1 0 0 0 0,1-1 0 0 0,-1 1 0 0 0,1 0-1 0 0,-1-1 1 0 0,0 0-140 0 0,1 1-1 0 0,-1 0 1 0 0,0-1-1 0 0,1 1 1 0 0,-1-1-1 0 0,0 1 0 0 0,1 0 1 0 0,-1 0-1 0 0,0-1 1 0 0,0 1-1 0 0,1 0 1 0 0,-3 0-1 0 0,-4 0-5750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5384 0 0,'0'0'482'0'0,"-9"3"-380"0"0,8-2 121 0 0,-1 0 1 0 0,0 1 0 0 0,1-1-1 0 0,-1 0 1 0 0,0-1-1 0 0,0 1 1 0 0,1 0-1 0 0,-1 0 1 0 0,0-1 0 0 0,0 1-1 0 0,0-1 1 0 0,0 0-1 0 0,-3 1 1 0 0,-30-1 3365 0 0,19-1-1292 0 0,5 1 552 0 0,3-2-2397 0 0,6 2-367 0 0,-5-1-1112 0 0,2-2-5132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0 162 2304 0 0,'0'0'10682'0'0,"2"0"-10016"0"0,-2-1-508 0 0,1 1 1 0 0,-1 0 0 0 0,1-1-1 0 0,0 1 1 0 0,-1-1 0 0 0,1 1 0 0 0,-1-1-1 0 0,1 1 1 0 0,-1-1 0 0 0,1 1-1 0 0,-1-1 1 0 0,0 0 0 0 0,1 1 0 0 0,-1-1-1 0 0,1-1 1 0 0,5-6 2008 0 0,-4 5-1979 0 0,0 0-1 0 0,1 0 1 0 0,-1-1-1 0 0,0 1 1 0 0,-1 0-1 0 0,1-1 1 0 0,0 1-1 0 0,-1-1 1 0 0,0 0 0 0 0,0 0-1 0 0,1-5 1 0 0,-2 6-88 0 0,0-1 0 0 0,1 1 0 0 0,0 0 0 0 0,1-6-1 0 0,2-10 240 0 0,-4 16-339 0 0,0 0 0 0 0,0-1 0 0 0,0 1 0 0 0,1 0 0 0 0,-1 0 0 0 0,2-5 0 0 0,-1 8 0 0 0,-1 0 0 0 0,0-1 0 0 0,0 1 0 0 0,1 0 0 0 0,-1-1 0 0 0,0 1 0 0 0,0-1 0 0 0,0 1 0 0 0,0 0 0 0 0,0-1 0 0 0,0 1 0 0 0,0-1 0 0 0,0 1 0 0 0,1-1 0 0 0,-1 1 0 0 0,-1 0 0 0 0,1-1 0 0 0,0 1 0 0 0,0-1 0 0 0,0 1 0 0 0,0 0 0 0 0,0-1 0 0 0,-1-1 0 0 0,0-6-106 0 0,0 6-237 0 0,-1 1-165 0 0,2-6-599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4608 0 0,'0'0'14791'0'0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3224 0 0,'0'0'12797'0'0,"1"-1"-11884"0"0,6-4-44 0 0,-6 4-749 0 0,0 1 0 0 0,0-1 0 0 0,0 0 0 0 0,1 0 0 0 0,-1 0 0 0 0,-1 0-1 0 0,1 0 1 0 0,0 0 0 0 0,2-2 0 0 0,-3 2 49 0 0,3 1-22 0 0,0-1-1 0 0,0 1 0 0 0,0-1 1 0 0,-1 0-1 0 0,1 0 0 0 0,0 0 1 0 0,3-2-1 0 0,0 1 649 0 0,-4 1-671 0 0,0 0-1459 0 0,8-2-5767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5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35 456 0 0,'0'-2'1523'0'0,"0"-30"9590"0"0,0 31-10337 0 0,0 1-28 0 0,0 0-44 0 0,0 0-170 0 0,0 0-76 0 0,0 0-12 0 0,0 0-35 0 0,0 0-131 0 0,0 1-59 0 0,0 24 284 0 0,0 25 71 0 0,3 14-576 0 0,-1-16 208 0 0,-1-23 48 0 0,2 13-256 0 0,8 70 400 0 0,-9-71-278 0 0,-1-20-14 0 0,1-1 0 0 0,0 1-108 0 0,8 65 425 0 0,-7-48-277 0 0,7 114 200 0 0,-6-104-302 0 0,-1 29-46 0 0,-5 4 287 0 0,0-51-174 0 0,-1-1-1 0 0,-1 0 0 0 0,-7 24-112 0 0,0-6 541 0 0,-15 33-541 0 0,18-54 52 0 0,-4 11 66 0 0,-2 0-118 0 0,9-22 62 0 0,0-2 1 0 0,-1 1-1 0 0,1-1 1 0 0,-2 0-1 0 0,-2 3-62 0 0,8-11 14 0 0,-2 2 35 0 0,1 1 0 0 0,0-1 0 0 0,-1-1 0 0 0,0 1 0 0 0,0-1 0 0 0,0 1-1 0 0,0-1 1 0 0,0 1 0 0 0,0-2 0 0 0,0 1 0 0 0,-3 1-49 0 0,-4 0 137 0 0,0 1 0 0 0,-1-1 0 0 0,0 0 0 0 0,0-1 0 0 0,0 0 0 0 0,-10-2-137 0 0,0 0-55 0 0,-8-2 55 0 0,20 1 33 0 0,1 0 1 0 0,0-1 0 0 0,0 0-1 0 0,0-1 1 0 0,-1 0-34 0 0,1-3-122 0 0,-3 1-137 0 0,5 4-17 0 0,5 1 123 0 0,-1-1 0 0 0,1 1 0 0 0,0 0 0 0 0,0-1 0 0 0,0 1 0 0 0,-1-1 0 0 0,1 1-1 0 0,0 0 1 0 0,0-1 0 0 0,0 0 0 0 0,0 0 0 0 0,0 1 0 0 0,0-1 0 0 0,0 0 0 0 0,0 0-1 0 0,0 0 1 0 0,1 0 0 0 0,-2 0 0 0 0,2 0 0 0 0,-1 0 0 0 0,0 0 0 0 0,1-1 153 0 0,-5-7-5079 0 0,1 0-1383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14 4144 0 0,'0'0'191'0'0,"-1"1"-11"0"0,1 1 177 0 0,-1-1 0 0 0,0 1 0 0 0,1-1 0 0 0,-1 0 0 0 0,0 1 0 0 0,0-1 0 0 0,0 0 0 0 0,-5 5 8390 0 0,8-6-7806 0 0,9 0-620 0 0,0 0-1 0 0,-1-2 1 0 0,1 1-1 0 0,0-1 0 0 0,-1 0 1 0 0,21-8-1 0 0,-26 8-273 0 0,1 0-1 0 0,0 0 1 0 0,8 0 0 0 0,4-2-1473 0 0,-6 1-5053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10136 0 0,'0'0'1096'0'0,"12"0"-1096"0"0,-3 0 0 0 0,-1-4 0 0 0,1 1 840 0 0,4-2 152 0 0,-6 2 24 0 0,1 3 8 0 0,6-3-608 0 0,-2-2-128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146 13 8288 0 0,'0'0'633'0'0,"-1"0"-441"0"0,-2-3-153 0 0,-7-3 288 0 0,9 5-190 0 0,-1 1 871 0 0,2-1-956 0 0,0 1 1 0 0,0 0-1 0 0,0 0 0 0 0,0 0 1 0 0,0 0-1 0 0,0 0 1 0 0,0 0-1 0 0,0 0 1 0 0,0-1-1 0 0,0 1 0 0 0,-1 0 1 0 0,1 0-1 0 0,0 0 1 0 0,0 0-1 0 0,0 0 1 0 0,0 0-1 0 0,0 0 0 0 0,0 0 1 0 0,0-1-1 0 0,0 1 1 0 0,0 0-1 0 0,-1 0 1 0 0,1 0-1 0 0,0 0 0 0 0,0 0 1 0 0,0 0-1 0 0,0 0 1 0 0,0 0-1 0 0,0 0 0 0 0,-1 0 1 0 0,1 0-1 0 0,0 0 1 0 0,0 0-1 0 0,0 0 1 0 0,0 0-1 0 0,0 0 0 0 0,0 0 1 0 0,-1 0-1 0 0,1 0 1 0 0,0 0-1 0 0,0 0 1 0 0,0 0-1 0 0,0 0 0 0 0,0 0 1 0 0,0 0-1 0 0,0 1 1 0 0,-1-1-1 0 0,1 0 1 0 0,0 0-1 0 0,0 0 0 0 0,0 0 1 0 0,0 0-1 0 0,0 0 1 0 0,0 0-1 0 0,0 0 1 0 0,0 0-1 0 0,0 1 0 0 0,0-1 1 0 0,-1 0-1 0 0,-4 5 761 0 0,3-3-776 0 0,0 0 0 0 0,1 0 0 0 0,-1 0-1 0 0,1 0 1 0 0,0 0 0 0 0,0 0 0 0 0,0 1 0 0 0,0-1 0 0 0,0 0-1 0 0,0 1 1 0 0,1-1 0 0 0,-1 5 0 0 0,0-3 0 0 0,0-1 0 0 0,0 1 1 0 0,0 0-1 0 0,-2 4 1 0 0,0 0 115 0 0,0 0 1 0 0,0 0 0 0 0,1 1-1 0 0,-2 12 1 0 0,-1 8 283 0 0,-5 13 6 0 0,-22 71 1124 0 0,25-89-1249 0 0,1 0-1 0 0,-6 45 0 0 0,8-50-326 0 0,3-15 22 0 0,0 0-1 0 0,0 1 1 0 0,0 7 0 0 0,1 27 929 0 0,0-37-1046 0 0,0 0-137 0 0,0 6-23 0 0,0-6 1056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52 6448 0 0,'0'0'2524'0'0,"1"-1"-1511"0"0,6-4-442 0 0,-1 0-1 0 0,1 0 1 0 0,0 1-1 0 0,0 0 1 0 0,9-3-1 0 0,-2 0 198 0 0,-14 7-764 0 0,2-1 99 0 0,0 0-1 0 0,0 1 1 0 0,0-1 0 0 0,0 0-1 0 0,-1 0 1 0 0,1 1-1 0 0,0-1 1 0 0,3 1 0 0 0,-3 0-86 0 0,-1-1 1 0 0,0 1 0 0 0,1 0 0 0 0,-1 0 0 0 0,0-1 0 0 0,1 1-1 0 0,-1-1 1 0 0,0 1 0 0 0,2-2 0 0 0,4 0-10 0 0,3 2 35 0 0,10 7 37 0 0,-11-5 280 0 0,-9-2-345 0 0,1 0-1 0 0,-1 0 1 0 0,0 0 0 0 0,0 0-1 0 0,0 0 1 0 0,0 0 0 0 0,0 0 0 0 0,0 0-1 0 0,0 0 1 0 0,1 0 0 0 0,-1 0-1 0 0,0 1 1 0 0,0-1 0 0 0,0 0-1 0 0,0 0 1 0 0,0 0 0 0 0,0 0 0 0 0,0 0-1 0 0,0 0 1 0 0,1 0 0 0 0,-1 0-1 0 0,0 0 1 0 0,0 0 0 0 0,0 1 0 0 0,0-1-1 0 0,0 0 1 0 0,0 0 0 0 0,0 0-1 0 0,0 0 1 0 0,0 0 0 0 0,0 0-1 0 0,0 1 1 0 0,14 24 604 0 0,-10-18-494 0 0,0 0-1 0 0,0 0 1 0 0,3 8-1 0 0,-6-10-17 0 0,1 0 0 0 0,-1 0 0 0 0,0 0-1 0 0,-1 0 1 0 0,1 0 0 0 0,-1 0 0 0 0,0 0-1 0 0,0 0 1 0 0,-1 0 0 0 0,1 0 0 0 0,-1 0 0 0 0,0 0-1 0 0,-1 0 1 0 0,-3 9 0 0 0,-1-4 173 0 0,5-8-253 0 0,0 1 1 0 0,-1-1 0 0 0,1 0-1 0 0,-1 0 1 0 0,1 1 0 0 0,-1-1-1 0 0,-3 2 1 0 0,-1 2 545 0 0,-1 0 0 0 0,-15 10 0 0 0,19-15-490 0 0,1 1 0 0 0,0-1 1 0 0,-1 0-1 0 0,1 0 0 0 0,-1-1 1 0 0,1 1-1 0 0,-1 0 1 0 0,1-1-1 0 0,-1 1 0 0 0,0-1 1 0 0,1 0-1 0 0,-1 0 1 0 0,1 0-1 0 0,-5-1 0 0 0,6 1-74 0 0,1 0-1 0 0,-1 0 1 0 0,1 0 0 0 0,-1 0-1 0 0,1-1 1 0 0,0 1-1 0 0,-1 0 1 0 0,1 0-1 0 0,-1 0 1 0 0,1-1 0 0 0,-1 1-1 0 0,1 0 1 0 0,0-1-1 0 0,-1 1 1 0 0,1-1-1 0 0,-1 1-5 0 0,1 0 0 0 0,0-1 0 0 0,0 1 0 0 0,-1 0 0 0 0,1 0 0 0 0,0-1 0 0 0,-1 1 0 0 0,1 0 0 0 0,0 0 0 0 0,-1 0 0 0 0,1 0 0 0 0,0-1 0 0 0,0 1 0 0 0,-1 0 0 0 0,1 0 0 0 0,-1 0 0 0 0,1 0 0 0 0,0 0 0 0 0,-1 0 0 0 0,1 0 0 0 0,-1 0 0 0 0,0 0-53 0 0,1 1 17 0 0,-1-1 1 0 0,1 0-1 0 0,-1 0 0 0 0,1 0 0 0 0,0 0 0 0 0,-1 0 0 0 0,1 0 1 0 0,0 0-1 0 0,-1 0 0 0 0,1 0 0 0 0,-1 0 0 0 0,1 0 1 0 0,0-1-1 0 0,-1 1 0 0 0,1 0 0 0 0,0 0 0 0 0,-1 0 0 0 0,1 0 1 0 0,0 0-1 0 0,-1-1 0 0 0,1 1 0 0 0,0 0 0 0 0,-1 0 0 0 0,1-1 1 0 0,0 1-1 0 0,-1-1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6448 0 0,'0'0'3537'0'0,"2"-1"-2584"0"0,3-3-686 0 0,0 0 0 0 0,0 0-1 0 0,1 0 1 0 0,-1 1 0 0 0,1 0-1 0 0,0 0 1 0 0,0 0 0 0 0,0 1-1 0 0,0 0 1 0 0,1 0 0 0 0,-1 1-1 0 0,0-1 1 0 0,9 1 0 0 0,4-3 195 0 0,-4 0-316 0 0,29-3-82 0 0,-42 6-64 0 0,1 1 0 0 0,0 0 0 0 0,0 0 0 0 0,6 0 0 0 0,1 0 0 0 0,1 1 0 0 0,-11-1 2 0 0,1 0 0 0 0,-1 0 0 0 0,1 0 0 0 0,-1 1 0 0 0,1-1 0 0 0,-1 0 0 0 0,1 0 0 0 0,-1 1 1 0 0,1-1-1 0 0,-1 0 0 0 0,1 0 0 0 0,-1 1 0 0 0,0-1 0 0 0,1 0 0 0 0,-1 1 0 0 0,1 0 1 0 0,-1 0 19 0 0,1 0 0 0 0,-1 0 1 0 0,0 0-1 0 0,0 0 1 0 0,0 0-1 0 0,0 0 1 0 0,0 0-1 0 0,0 0 1 0 0,0 0-1 0 0,0 0 0 0 0,0 0 1 0 0,0 0-1 0 0,0 0 1 0 0,-1 0-1 0 0,1-1 1 0 0,0 1-1 0 0,-1 0 1 0 0,0 2-1 0 0,-11 17 436 0 0,11-18-412 0 0,-18 25 869 0 0,-36 42-1 0 0,52-66-788 0 0,0 0-1 0 0,0 0 0 0 0,0 1 0 0 0,1-1 0 0 0,0 1 0 0 0,-3 4 0 0 0,5-7 154 0 0,-1 1-75 0 0,1-1-198 0 0,-1-1-1 0 0,1 1 1 0 0,0 0-1 0 0,-1 0 1 0 0,1 0-1 0 0,0 0 1 0 0,0 0-1 0 0,0-1 1 0 0,0 1 0 0 0,0 0-1 0 0,0 0 1 0 0,0 0-1 0 0,0 0 1 0 0,0 0-1 0 0,0 0 1 0 0,0 0-1 0 0,0 0 1 0 0,1-1-1 0 0,-1 1 1 0 0,0 0 0 0 0,1 0-1 0 0,-1 0 1 0 0,0-1-1 0 0,1 1 1 0 0,-1 0-1 0 0,1 0 1 0 0,0-1-1 0 0,-1 1 1 0 0,1 0-1 0 0,0-1 1 0 0,-1 1 0 0 0,1-1-1 0 0,1 2 1 0 0,0-1 9 0 0,0 0 1 0 0,0 0 0 0 0,0 0-1 0 0,1-1 1 0 0,-1 1 0 0 0,0 0-1 0 0,1-1 1 0 0,-1 0 0 0 0,0 1-1 0 0,1-1 1 0 0,-1 0 0 0 0,0 0-1 0 0,3-1 1 0 0,0 0 45 0 0,-1 0 1 0 0,0 0-1 0 0,0-1 0 0 0,1 1 1 0 0,-1-1-1 0 0,6-4 0 0 0,13-5 83 0 0,53-21-2376 0 0,-62 25 958 0 0,2 3-19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44 8032 0 0,'0'0'726'0'0,"-1"2"-595"0"0,-14 46 1753 0 0,13-42-1478 0 0,1 0 0 0 0,0-1-1 0 0,1 1 1 0 0,-1 0 0 0 0,1 0 0 0 0,0 0 0 0 0,1 0 0 0 0,-1 0-1 0 0,1 0 1 0 0,0 0 0 0 0,1 0 0 0 0,-1-1 0 0 0,1 1-1 0 0,0-1 1 0 0,4 8 0 0 0,-4-11-281 0 0,-1-1 0 0 0,0 1 0 0 0,0 0-1 0 0,1-1 1 0 0,-1 0 0 0 0,1 1 0 0 0,2 1 0 0 0,7 8 728 0 0,-10-11-841 0 0,-1 1 1 0 0,1-1-1 0 0,-1 1 0 0 0,1-1 1 0 0,-1 0-1 0 0,1 1 0 0 0,-1-1 0 0 0,1 1 1 0 0,-1-1-1 0 0,1 0 0 0 0,0 1 1 0 0,-1-1-1 0 0,1 0 0 0 0,-1 0 1 0 0,1 0-1 0 0,0 1 0 0 0,-1-1 0 0 0,2 0 1 0 0,14 0 118 0 0,-10-1 149 0 0,-3 1-139 0 0,0 0-1 0 0,0-1 0 0 0,1 1 1 0 0,-1-1-1 0 0,0 0 0 0 0,0 0 0 0 0,0 0 1 0 0,0-1-1 0 0,4-2 0 0 0,27-18 545 0 0,-24 14-515 0 0,6-4 39 0 0,22-25 1 0 0,-32 31-200 0 0,-3 3-3 0 0,0-1 1 0 0,0 0 0 0 0,-1 0-1 0 0,1 0 1 0 0,2-7-1 0 0,2-3 1 0 0,-6 11 4 0 0,1-1 0 0 0,-1 1 0 0 0,0 0-1 0 0,0-1 1 0 0,-1 1 0 0 0,1-1 0 0 0,-1 1-1 0 0,0-1 1 0 0,0 1 0 0 0,0 0 0 0 0,0-1-1 0 0,0 1 1 0 0,-1-1 0 0 0,0 1 0 0 0,0-4-1 0 0,0 5-3 0 0,1 1-1 0 0,-1 0 1 0 0,0-1-1 0 0,1 1 1 0 0,-1 0 0 0 0,0-1-1 0 0,0 1 1 0 0,1 0-1 0 0,-1 0 1 0 0,0 0-1 0 0,0 0 1 0 0,0 0-1 0 0,-1 0 1 0 0,1 0-1 0 0,0 0 1 0 0,0 0-1 0 0,0 1 1 0 0,-1-1 0 0 0,1 0-1 0 0,0 1 1 0 0,-1-1-1 0 0,1 1 1 0 0,-1-1-1 0 0,1 1 1 0 0,0 0-1 0 0,-3 0 1 0 0,0-1 27 0 0,0 1 0 0 0,0-1-1 0 0,0 1 1 0 0,-1 0 0 0 0,1 1 0 0 0,0-1 0 0 0,0 1 0 0 0,-5 1 0 0 0,-1 1-9 0 0,0 1-1 0 0,0 0 1 0 0,0 0 0 0 0,1 1 0 0 0,-1 1 0 0 0,1-1 0 0 0,1 1 0 0 0,-1 1 0 0 0,1 0 0 0 0,0 0-1 0 0,-12 15 1 0 0,7 1 153 0 0,11-18-118 0 0,1-3-49 0 0,1-1-1 0 0,-1 0 1 0 0,1 0-1 0 0,0 1 0 0 0,0-1 1 0 0,0 0-1 0 0,-1 1 1 0 0,1-1-1 0 0,1 0 1 0 0,-1 2-1 0 0,0 0-134 0 0,2 0-990 0 0,5 2-425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92 220 8288 0 0,'0'0'5364'0'0,"-1"1"-4820"0"0,-3 5-76 0 0,2-2-306 0 0,0-1-1 0 0,0 1 1 0 0,-5 4-1 0 0,2 0 111 0 0,0-1-1 0 0,0 1 0 0 0,1 0 1 0 0,-1 0-1 0 0,2 0 1 0 0,-6 17-1 0 0,-8 16-106 0 0,9-19 100 0 0,6-17-156 0 0,0-1 0 0 0,0 1 0 0 0,0 0 1 0 0,1 0-1 0 0,0 0 0 0 0,0 0 0 0 0,0 0 0 0 0,1 0 0 0 0,0 6 0 0 0,0-8-70 0 0,1-1 0 0 0,-1 1 0 0 0,0-1 0 0 0,0 1 0 0 0,0-1 0 0 0,0 1 0 0 0,0 0 0 0 0,0-1 0 0 0,-1 4 0 0 0,0-5-32 0 0,1-1 1 0 0,0 1 0 0 0,0-1 0 0 0,0 1-1 0 0,0-1 1 0 0,0 1 0 0 0,0-1 0 0 0,0 1-1 0 0,1-1 1 0 0,-1 0 0 0 0,0 1 0 0 0,0-1-1 0 0,0 1 1 0 0,0-1 0 0 0,0 1 0 0 0,1-1-1 0 0,-1 0 1 0 0,0 1 0 0 0,0-1 0 0 0,1 1-1 0 0,-1-1 1 0 0,0 0 0 0 0,1 1-1 0 0,-1-1 1 0 0,0 0 0 0 0,1 0 0 0 0,-1 1-1 0 0,1-1 1 0 0,4 6 137 0 0,-4-6-100 0 0,-1 1 0 0 0,1-1 0 0 0,-1 1 0 0 0,0-1 0 0 0,1 0-1 0 0,-1 1 1 0 0,1-1 0 0 0,-1 0 0 0 0,1 0 0 0 0,-1 1 0 0 0,1-1 0 0 0,-1 0 0 0 0,1 0-1 0 0,-1 0 1 0 0,1 0 0 0 0,0 0 0 0 0,-1 0 0 0 0,1 1 0 0 0,-1-1 0 0 0,1-1 0 0 0,8 1 385 0 0,-7 0-380 0 0,-1 0-1 0 0,0 0 1 0 0,0 0-1 0 0,1-1 0 0 0,-1 1 1 0 0,0 0-1 0 0,0-1 1 0 0,0 1-1 0 0,0-1 1 0 0,2 0-1 0 0,2-2 15 0 0,-1 2-6 0 0,1-1-1 0 0,-1 0 1 0 0,1 0-1 0 0,-1-1 1 0 0,0 1-1 0 0,0-1 0 0 0,0 0 1 0 0,0 0-1 0 0,-1 0 1 0 0,1-1-1 0 0,3-4 1 0 0,-3 4 139 0 0,-1-1 1 0 0,9-7-1 0 0,6-8 80 0 0,10-16-206 0 0,-13 17-25 0 0,-1 0 0 0 0,21-38 0 0 0,-4-2-735 0 0,12-25-752 0 0,-30 55 626 0 0,-7 19 582 0 0,-2-1-1 0 0,1 1 0 0 0,4-20 0 0 0,-8 27 175 0 0,-1 3 34 0 0,0-25-43 0 0,0 24 70 0 0,0 1 0 0 0,0 0 0 0 0,0-1 0 0 0,0 1 0 0 0,0-1 0 0 0,0 1 0 0 0,0 0 0 0 0,0-1 0 0 0,-1 1 0 0 0,1-1 0 0 0,0 1 0 0 0,0 0 0 0 0,0-1-1 0 0,0 1 1 0 0,-1-1 0 0 0,1 1 0 0 0,0 0 0 0 0,0-1 0 0 0,-1 1 0 0 0,1 0 0 0 0,0 0 0 0 0,0-1 0 0 0,-1 1 0 0 0,1 0 0 0 0,0-1 0 0 0,-1 1 0 0 0,0 0 0 0 0,1 0 8 0 0,-1-1 1 0 0,0 1-1 0 0,0 0 0 0 0,0 0 1 0 0,0 0-1 0 0,0 0 1 0 0,0 0-1 0 0,1 0 1 0 0,-1 0-1 0 0,0 0 1 0 0,0 1-1 0 0,-1-1 1 0 0,-1 1 40 0 0,0 0 1 0 0,0 0-1 0 0,1 1 1 0 0,-1-1-1 0 0,0 0 1 0 0,-4 4-1 0 0,-1 3 156 0 0,1 1-1 0 0,-1 0 1 0 0,1 0-1 0 0,1 0 1 0 0,0 0-1 0 0,0 1 1 0 0,-7 19-1 0 0,3 1-180 0 0,8-20-27 0 0,-1-1-1 0 0,-4 10 0 0 0,-2 4 631 0 0,-10 39-1 0 0,14-45-405 0 0,0 10-119 0 0,0-1 0 0 0,2 1 0 0 0,0 0 0 0 0,2 30 0 0 0,2-53-228 0 0,-1-1 0 0 0,0 1 0 0 0,1-1 0 0 0,-1 1 0 0 0,1-1-1 0 0,0 1 1 0 0,0-1 0 0 0,3 5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8 10136 0 0,'0'0'5101'0'0,"-1"2"-4562"0"0,-4 12 201 0 0,3-11-567 0 0,1 0 1 0 0,0 0 0 0 0,0 0 0 0 0,-1 5 0 0 0,2-7-132 0 0,-1 1 0 0 0,1-1 0 0 0,0 0 0 0 0,-1 0 0 0 0,1 0 0 0 0,-1 1 0 0 0,0-1-1 0 0,1 0 1 0 0,-1 0 0 0 0,0 0 0 0 0,1 0 0 0 0,-2 1 0 0 0,1-1-14 0 0,0 0 0 0 0,0 0 0 0 0,1 0-1 0 0,-1 0 1 0 0,0 0 0 0 0,1 1 0 0 0,-1-1-1 0 0,1 0 1 0 0,-1 0 0 0 0,1 0 0 0 0,-1 2-1 0 0,-6 63 1241 0 0,6-59-1267 0 0,1 0 0 0 0,0 0 0 0 0,0-1 0 0 0,2 11 0 0 0,0 13 568 0 0,-2-23-308 0 0,0-5-167 0 0,0 0-1 0 0,0 1 1 0 0,0-1-1 0 0,0 0 1 0 0,0 0-1 0 0,1 0 0 0 0,-1 1 1 0 0,2 3-1 0 0,-2-5 75 0 0,1-1-165 0 0,-1 0 0 0 0,0 1 0 0 0,0-1 0 0 0,0 0 0 0 0,0 0 0 0 0,0 0 0 0 0,0 1 0 0 0,0-1 0 0 0,0 0 0 0 0,1 0 0 0 0,-1 0 0 0 0,0 0 0 0 0,0 1 0 0 0,0-1 0 0 0,1 0 0 0 0,-1 0-1 0 0,0 0 1 0 0,0 0 0 0 0,0 0 0 0 0,1 1 0 0 0,-1-1 0 0 0,0 0 0 0 0,0 0 0 0 0,0 0 0 0 0,1 0 0 0 0,-1 0 0 0 0,0 0 0 0 0,0 0 0 0 0,1 0 0 0 0,7 0 67 0 0,-8 0-69 0 0,1 1-1 0 0,0-1 0 0 0,0 0 0 0 0,0 0 0 0 0,0 0 0 0 0,0 0 0 0 0,0 0 0 0 0,0 0 0 0 0,0 0-1 0 0,0 0 1 0 0,0-1 0 0 0,0 1 0 0 0,0 0 0 0 0,-1-1 0 0 0,1 1 0 0 0,2-1 0 0 0,0-1 21 0 0,2-1 31 0 0,1 0 0 0 0,0 0-1 0 0,-1-1 1 0 0,0 1 0 0 0,0-1-1 0 0,0-1 1 0 0,0 1 0 0 0,-1-1-1 0 0,0 1 1 0 0,5-8 0 0 0,11-11 79 0 0,-12 15-122 0 0,-2 0 0 0 0,1-1 0 0 0,6-12 0 0 0,-3 5-18 0 0,3-5-398 0 0,13-31 0 0 0,-25 51 400 0 0,5-8-50 0 0,7-7-85 0 0,-12 13 120 0 0,6-6-9 0 0,-6 9 272 0 0,-4 1-270 0 0,-1 0 1 0 0,1 0-1 0 0,0 1 0 0 0,-1 0 1 0 0,-5 3-1 0 0,6-2 51 0 0,1-1-1 0 0,-1 1 0 0 0,0 0 1 0 0,1 0-1 0 0,-1 0 1 0 0,1 0-1 0 0,-2 4 1 0 0,-3 2 7 0 0,1 0 134 0 0,-10 17 0 0 0,14-22-111 0 0,1-1 0 0 0,-1 1 0 0 0,1-1-1 0 0,0 1 1 0 0,0 0 0 0 0,0 0 0 0 0,1-1 0 0 0,-1 7-1 0 0,1-5-2 0 0,-1-1 0 0 0,1 0-1 0 0,-3 7 1 0 0,2-8-38 0 0,1-1-1 0 0,-1 1 1 0 0,1-1 0 0 0,-1 1-1 0 0,1-1 1 0 0,0 1 0 0 0,0-1-1 0 0,0 1 1 0 0,0-1 0 0 0,0 1-1 0 0,0-1 1 0 0,1 1 0 0 0,0 2-1 0 0,4 10-458 0 0,-3-10-112 0 0,-1-1 1 0 0,0 0 0 0 0,1 0 0 0 0,4 7 0 0 0,-5-10 315 0 0,0 0-1 0 0,0 0 1 0 0,0 0 0 0 0,0 1-1 0 0,0-1 1 0 0,0 0-1 0 0,0 0 1 0 0,1 0-1 0 0,-1-1 1 0 0,0 1 0 0 0,1 0-1 0 0,-1 0 1 0 0,1-1-1 0 0,-1 1 1 0 0,1-1-1 0 0,-1 1 1 0 0,4-1 0 0 0,6 1-6208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0 5584 0 0,'0'0'9501'0'0,"-5"4"-7979"0"0,3-3-1399 0 0,-1 0 0 0 0,0 0-1 0 0,1 0 1 0 0,-1 1 0 0 0,1-1-1 0 0,-1 1 1 0 0,1 0 0 0 0,0-1-1 0 0,0 1 1 0 0,-1 0 0 0 0,-2 4-1 0 0,-6 5 297 0 0,9-10-365 0 0,0 0 0 0 0,1 0 0 0 0,-1 0-1 0 0,1 1 1 0 0,0-1 0 0 0,-1 1 0 0 0,1-1-1 0 0,0 1 1 0 0,0 0 0 0 0,0-1 0 0 0,-1 3-1 0 0,-2 5 119 0 0,2-5-45 0 0,0 0 1 0 0,0 0 0 0 0,1 0-1 0 0,0 0 1 0 0,-1 0-1 0 0,1 0 1 0 0,1 0-1 0 0,-1 0 1 0 0,1 0-1 0 0,0 9 1 0 0,0-11-84 0 0,0-1 0 0 0,1 1-1 0 0,-1 0 1 0 0,0-1 0 0 0,0 1 0 0 0,0 0-1 0 0,0-1 1 0 0,0 1 0 0 0,-1 0 0 0 0,1 2-1 0 0,-1-3-33 0 0,1-1 0 0 0,0 1 0 0 0,0 0 0 0 0,0 0 0 0 0,0-1 1 0 0,0 1-1 0 0,0 0 0 0 0,0 0 0 0 0,1 0 0 0 0,-1-1 0 0 0,0 1 0 0 0,0 0 0 0 0,0 0 0 0 0,1-1 0 0 0,-1 1 0 0 0,1 0 0 0 0,-1-1 0 0 0,0 1 0 0 0,1 0 0 0 0,4 10 29 0 0,-1 5-39 0 0,-3-15 0 0 0,0 1 0 0 0,1-1 0 0 0,-1 1 0 0 0,1-1 0 0 0,-1 0 0 0 0,1 0 0 0 0,-1 0 0 0 0,1 0 0 0 0,0 0 0 0 0,0 0 0 0 0,-1 0 0 0 0,1 0 0 0 0,0 0 0 0 0,0-1 0 0 0,2 1 0 0 0,0-1 4 0 0,0 1 0 0 0,0-1 0 0 0,0-1-1 0 0,0 1 1 0 0,0-1 0 0 0,0 1 0 0 0,4-2 0 0 0,11-2 19 0 0,-13 2-293 0 0,0 0 0 0 0,1 0 0 0 0,-1 0 0 0 0,0-1 0 0 0,0 0 1 0 0,0 0-1 0 0,-1 0 0 0 0,1-1 0 0 0,6-5 0 0 0,7-3-3843 0 0,-9 5-1472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0 1840 0 0,'0'0'10414'0'0,"-1"2"-9490"0"0,-4 7-124 0 0,0 1-1 0 0,1 1 0 0 0,0-1 1 0 0,-3 17-1 0 0,7-26-731 0 0,-2 5 75 0 0,-1 8 174 0 0,0-1 0 0 0,-2 18 0 0 0,4-27-236 0 0,0 0 0 0 0,0-1 1 0 0,0 1-1 0 0,-3 7 0 0 0,2-7 13 0 0,1-1 0 0 0,-1 2 0 0 0,-1 6 0 0 0,-24 112 1310 0 0,26-117-1344 0 0,-4 20 147 0 0,3-17-130 0 0,1 0-1 0 0,-4 10 0 0 0,4-17-72 0 0,0 1 0 0 0,0 0 0 0 0,1-1-1 0 0,-1 1 1 0 0,1 0 0 0 0,0 0-1 0 0,0 4 1 0 0,0 1 38 0 0,-1 2-30 0 0,-2-2-1 0 0,3-1 32 0 0,4 1-22 0 0,-1-3 34 0 0,3 3 82 0 0,2-3-113 0 0,-6-4-13 0 0,1 0 9 0 0,6 7-46 0 0,-8-7-231 0 0,1-2-122 0 0,2 0-903 0 0,1-1 0 0 0,-1 1 0 0 0,1 0 0 0 0,8-1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5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3680 0 0,'0'0'284'0'0,"0"0"91"0"0,0 0 1074 0 0,0 0 485 0 0,0 0 97 0 0,0 0-187 0 0,0 0-849 0 0,1 1-371 0 0,1-1-480 0 0,-1 0 1 0 0,0 2 0 0 0,1-1-1 0 0,-1-1 1 0 0,0 1 0 0 0,1 1-1 0 0,-1-2 1 0 0,0 2 0 0 0,1-1-1 0 0,-2 0 1 0 0,2 1 0 0 0,-2-1-1 0 0,2 1 1 0 0,-2-1 0 0 0,1 1-1 0 0,0-1 1 0 0,-1 1 0 0 0,1-1-1 0 0,0 2-144 0 0,1 5 347 0 0,0 0 0 0 0,0 0 0 0 0,-1 0 1 0 0,0 0-348 0 0,3 18 670 0 0,2-5-222 0 0,-3 0-1 0 0,0 0 0 0 0,0 4-447 0 0,9 77-54 0 0,-5-34 19 0 0,1 17 132 0 0,-5-43-99 0 0,2 1 0 0 0,6 25 2 0 0,-9-57-65 0 0,-1 0 0 0 0,0 5 65 0 0,1 16-105 0 0,2-2 89 0 0,-3-17 17 0 0,1 0-1 0 0,0 0 0 0 0,1 2 0 0 0,-1-10 66 0 0,-2 0 1 0 0,1-1-1 0 0,0 2 0 0 0,-1 4-66 0 0,2 4-7206 0 0,-2-14 1956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4 6448 0 0,'0'0'498'0'0,"-3"-3"521"0"0,0 2 2409 0 0,2 2-2827 0 0,-1 0-1 0 0,0 0 1 0 0,1 1 0 0 0,-1-1 0 0 0,0 0-1 0 0,1 0 1 0 0,0 1 0 0 0,-1-1-1 0 0,1 1 1 0 0,-2 1 0 0 0,3-1 228 0 0,0 9 772 0 0,1-8-1472 0 0,0-1 0 0 0,0 1 0 0 0,0-1 0 0 0,0 0 0 0 0,0 1 0 0 0,1-1 0 0 0,-1 0 0 0 0,0 0 0 0 0,1 0 0 0 0,0 0 0 0 0,0 0 0 0 0,-1 0 0 0 0,1 0 0 0 0,0 0 0 0 0,1-1 0 0 0,-1 1 0 0 0,0-1 0 0 0,0 0 0 0 0,1 1 0 0 0,-1-1 0 0 0,0 0 0 0 0,6 1 0 0 0,-1 0 115 0 0,1 0-1 0 0,0-1 0 0 0,-1 0 0 0 0,1 0 0 0 0,0 0 0 0 0,12-2 1 0 0,-8 0-138 0 0,1-2 1 0 0,-1 1 0 0 0,21-9 0 0 0,-8 3-76 0 0,5-4-187 0 0,-18 6-1389 0 0,13-2-6961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49:41.0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 8288 0 0,'0'0'756'0'0,"1"-1"-623"0"0,5-1 657 0 0,0 0-1 0 0,0 1 1 0 0,0-1-1 0 0,0 1 1 0 0,10-1-1 0 0,-14 2 1606 0 0,-1 0-2359 0 0,0 0 0 0 0,0 0 1 0 0,1 0-1 0 0,-1 1 0 0 0,0-1 0 0 0,0 0 1 0 0,0 0-1 0 0,1 1 0 0 0,-1-1 0 0 0,0 0 1 0 0,0 1-1 0 0,0 0 0 0 0,0-1 0 0 0,0 1 1 0 0,0-1-1 0 0,0 1 0 0 0,0 0 0 0 0,0 0 1 0 0,0 0-1 0 0,1 1 0 0 0,0 6-51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5208 0 0,'0'0'235'0'0,"0"2"-6"0"0,-2 0-93 0 0,1 0 1 0 0,0 1 0 0 0,-1-1-1 0 0,1 1 1 0 0,1-1-1 0 0,-1 1 1 0 0,0-1-1 0 0,1 1 1 0 0,-1 0 0 0 0,1-1-1 0 0,0 1 1 0 0,-1 0-1 0 0,1-1 1 0 0,1 1 0 0 0,0 5-1 0 0,-1-6 18 0 0,0 1 0 0 0,0-1 0 0 0,0 1 0 0 0,0-1 0 0 0,-1 1 0 0 0,1-1-1 0 0,-2 5 1 0 0,-1 10 430 0 0,4-2-78 0 0,-1-12-407 0 0,1 0 0 0 0,-1 0 0 0 0,0 0 0 0 0,0 0 0 0 0,-1 0 0 0 0,1 0 0 0 0,-1-1 0 0 0,-1 5 0 0 0,0 4 188 0 0,0 1-1 0 0,1-1 1 0 0,0 0-1 0 0,1 0 1 0 0,1 16-1 0 0,-1-11-135 0 0,0-1-1 0 0,-2 17 1 0 0,1-20 145 0 0,-1-1 0 0 0,-1 1 1 0 0,-5 15-1 0 0,8-26-267 0 0,0-1-1 0 0,-1 1 1 0 0,1 0 0 0 0,0-1 0 0 0,0 1-1 0 0,0-1 1 0 0,0 1 0 0 0,-1 0-1 0 0,1-1 1 0 0,0 1 0 0 0,0 0 0 0 0,0-1-1 0 0,0 1 1 0 0,0 0 0 0 0,1-1 0 0 0,-1 1-1 0 0,0 0 1 0 0,0-1 0 0 0,1 2 0 0 0,-1-2-18 0 0,0 0 0 0 0,0 0 0 0 0,0 0 0 0 0,0 0 1 0 0,0 0-1 0 0,0 1 0 0 0,0-1 0 0 0,0 0 0 0 0,0 0 1 0 0,0 0-1 0 0,0 0 0 0 0,0 0 0 0 0,0 1 0 0 0,0-1 1 0 0,0 0-1 0 0,0 0 0 0 0,0 0 0 0 0,-1 0 0 0 0,1 0 1 0 0,0 0-1 0 0,0 1 0 0 0,0-1 0 0 0,0 0 0 0 0,0 0 1 0 0,0 0-1 0 0,0 0 0 0 0,0 0 0 0 0,0 0 0 0 0,-1 0 1 0 0,1 0-1 0 0,-2 0 3360 0 0,2-1-3356 0 0,0 0 0 0 0,-1-1 0 0 0,1 1-1 0 0,0-1 1 0 0,0 1 0 0 0,0 0 0 0 0,0-1 0 0 0,0 1-1 0 0,1-1 1 0 0,-1 1 0 0 0,0-1 0 0 0,0 1 0 0 0,1 0-1 0 0,-1-1 1 0 0,2-1 0 0 0,14-26 312 0 0,-6 11-218 0 0,-8 14-109 0 0,1-1 0 0 0,-1 0 0 0 0,-1 0 0 0 0,1 0 0 0 0,-1 1 0 0 0,2-9 0 0 0,-3 10 0 0 0,1 1 0 0 0,-1 0 0 0 0,1-1 0 0 0,0 1 0 0 0,0 0 0 0 0,0-1 0 0 0,2-2 0 0 0,5-14 0 0 0,-3 4 178 0 0,0-1 0 0 0,14-27-1 0 0,-12 28-46 0 0,-5 12-24 0 0,1-1-1 0 0,-1 0 0 0 0,1 1 0 0 0,0 0 1 0 0,0-1-1 0 0,3-2 0 0 0,5-6-55 0 0,-7 6 5 0 0,5-12 117 0 0,-8 16 129 0 0,1 3-246 0 0,1 1-54 0 0,0-1 1 0 0,0 1-1 0 0,-1 0 1 0 0,5 3 0 0 0,-1 3-5 0 0,-4-4 1 0 0,2 4 1 0 0,1 0 0 0 0,-1 0 0 0 0,-1 0 0 0 0,0 0 0 0 0,5 16 0 0 0,-5-14 0 0 0,1 6 13 0 0,-1-1 0 0 0,0 1 0 0 0,0 0 0 0 0,-1 28-1 0 0,3-7-12 0 0,-5-13 64 0 0,0-23 376 0 0,1-3-428 0 0,0 1 1 0 0,0-1-1 0 0,1 1 0 0 0,-1-1 0 0 0,1 1 0 0 0,-1 0 0 0 0,4-2 0 0 0,5-6-215 0 0,-6 4 147 0 0,-1 0 1 0 0,0 0 0 0 0,0 0-1 0 0,-1-1 1 0 0,4-8 0 0 0,-2 3 21 0 0,32-59 34 0 0,-1 1 0 0 0,-31 62 0 0 0,1 4 0 0 0,-5 3 0 0 0,1 0 0 0 0,0 1 0 0 0,0-1 0 0 0,0 0 0 0 0,0 1 0 0 0,-1-1 0 0 0,1 0 0 0 0,0 1 0 0 0,0-1 0 0 0,-1 1 0 0 0,1 0 0 0 0,0-1 0 0 0,-1 1 0 0 0,1-1 0 0 0,-1 1 0 0 0,1 0 0 0 0,0 0 0 0 0,-1-1 0 0 0,0 1 0 0 0,1 0 0 0 0,-1 0 0 0 0,1-1 0 0 0,-1 1 0 0 0,0 0 0 0 0,1 2 0 0 0,4 21 0 0 0,-4-12 0 0 0,0-6 0 0 0,0 1 0 0 0,0-1 0 0 0,2 8 0 0 0,0-4 22 0 0,-1 0 0 0 0,1 12 0 0 0,-2-12 27 0 0,0-1-1 0 0,6 18 0 0 0,1-5 213 0 0,5 19-362 0 0,-13-40-355 0 0,1 3 907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300 104 3224 0 0,'0'0'6486'0'0,"1"-1"-5680"0"0,0-1-564 0 0,0 0 0 0 0,0 1 0 0 0,0-1 0 0 0,0 0 0 0 0,-1 0 0 0 0,1 0 0 0 0,0 0 0 0 0,-1 0 0 0 0,1 0 0 0 0,-1-1 0 0 0,0 1 0 0 0,0 0 0 0 0,0 0 0 0 0,0-2 0 0 0,-5-14 876 0 0,4 15-1006 0 0,0 1 1 0 0,1-1 0 0 0,-1 1 0 0 0,0 0 0 0 0,-1-1 0 0 0,1 1-1 0 0,0 0 1 0 0,-1 0 0 0 0,1 0 0 0 0,-1 0 0 0 0,-2-3 0 0 0,1 2 31 0 0,0 1 1 0 0,-1 0 0 0 0,1-1 0 0 0,0 1-1 0 0,-1 1 1 0 0,1-1 0 0 0,-6-1-1 0 0,6 2-41 0 0,0 0 0 0 0,1 0 0 0 0,-1 0 0 0 0,0 1 0 0 0,-3-1 0 0 0,5 1 231 0 0,-1 1 2 0 0,-20 5 218 0 0,18-6-457 0 0,-1 2 0 0 0,0-1 0 0 0,1 0 0 0 0,-1 1-1 0 0,0 0 1 0 0,-5 3 0 0 0,-3 4 30 0 0,1 0 0 0 0,0 1-1 0 0,1 0 1 0 0,0 1 0 0 0,-16 20-1 0 0,17-16-126 0 0,0 0 0 0 0,1 1 0 0 0,-11 27 0 0 0,12-25 0 0 0,2-2 0 0 0,0 1 0 0 0,1 1 0 0 0,-4 26 0 0 0,8-40-1 0 0,0-3 2 0 0,1 0 0 0 0,0 0-1 0 0,0 0 1 0 0,0 0 0 0 0,-1 0 0 0 0,1 0 0 0 0,0 0-1 0 0,0 0 1 0 0,0 0 0 0 0,1 0 0 0 0,-1-1-1 0 0,0 1 1 0 0,0 0 0 0 0,1 0 0 0 0,-1 0 0 0 0,0 0-1 0 0,1 0 1 0 0,-1 0 0 0 0,1 0 0 0 0,-1 0 0 0 0,2 1-1 0 0,-2-2 13 0 0,1 1-1 0 0,0-1 1 0 0,0 1-1 0 0,0-1 1 0 0,0 1-1 0 0,0-1 1 0 0,0 1-1 0 0,0-1 1 0 0,0 0-1 0 0,0 0 1 0 0,0 1-1 0 0,0-1 1 0 0,0 0-1 0 0,0 0 1 0 0,0 0-1 0 0,0 0 1 0 0,0 0-1 0 0,1-1 1 0 0,2 1 21 0 0,2-1 32 0 0,1 0 0 0 0,0-1 0 0 0,-1 0-1 0 0,1 0 1 0 0,-1 0 0 0 0,0-1 0 0 0,12-7-1 0 0,-12 7-23 0 0,7-5-36 0 0,-1 0 0 0 0,0-1-1 0 0,0-1 1 0 0,0 0-1 0 0,-2 0 1 0 0,15-18 0 0 0,-14 16-71 0 0,-2 1-37 0 0,0 0 1 0 0,8-16-1 0 0,10-12 36 0 0,-24 32 6 0 0,-2 6-14 0 0,-1 3-8 0 0,-1 8 47 0 0,-1 1 0 0 0,0 0 0 0 0,-4 12 0 0 0,1-3 141 0 0,2-5 18 0 0,0-3-143 0 0,-3 20 1 0 0,6-29-3 0 0,0 0 0 0 0,0 0-1 0 0,0 0 1 0 0,0 0 0 0 0,1 0 0 0 0,-1 0 0 0 0,1 0 0 0 0,0 0-1 0 0,-1 0 1 0 0,2 0 0 0 0,0 4 0 0 0,-1-5 19 0 0,2 2-2 0 0,-1 1 0 0 0,1-1-1 0 0,-1 0 1 0 0,7 7 0 0 0,-8-10 8 0 0,0 0-1 0 0,0 0 1 0 0,1 0 0 0 0,-1 0 0 0 0,0 0-1 0 0,0 0 1 0 0,1-1 0 0 0,-1 1 0 0 0,1 0-1 0 0,-1-1 1 0 0,1 1 0 0 0,-1-1 0 0 0,1 0-1 0 0,-1 1 1 0 0,1-1 0 0 0,-1 0 0 0 0,1 0 0 0 0,-1 0-1 0 0,3 0 1 0 0,5-2-161 0 0,0 0 1 0 0,-1 0-1 0 0,1 0 1 0 0,0-1-1 0 0,-1-1 1 0 0,15-7-1 0 0,-2 0-1458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14 3224 0 0,'0'0'143'0'0,"0"-1"-3"0"0,0 0-108 0 0,-1 0-20 0 0,1 1 0 0 0,0-1-1 0 0,0 1 1 0 0,0-1 0 0 0,4-8 14804 0 0,-4 11-14511 0 0,-1 10-107 0 0,0-1-1 0 0,-3 16 0 0 0,-3 13 219 0 0,6-29-71 0 0,-5 16-1 0 0,4-17-128 0 0,-3 19-1 0 0,1 1-109 0 0,-13 54-1 0 0,16-77-50 0 0,1-6 106 0 0,1-2-86 0 0,2-6-4 0 0,0 0 0 0 0,0-1 1 0 0,2-7-1 0 0,4-10 49 0 0,8-19-159 0 0,-10 25-10 0 0,0 1 0 0 0,1 1 0 0 0,16-28 0 0 0,-8 26 49 0 0,-16 19 0 0 0,0 0 0 0 0,0-1 0 0 0,1 1 0 0 0,-1 0 0 0 0,0-1 0 0 0,0 1 0 0 0,1 0 0 0 0,-1-1 0 0 0,0 1 0 0 0,0 0 0 0 0,1 0 0 0 0,-1 0 0 0 0,0-1 0 0 0,1 1 0 0 0,-1 0 0 0 0,0 0 0 0 0,1 0 0 0 0,-1 0 0 0 0,0-1 0 0 0,1 1 0 0 0,-1 0 0 0 0,0 0 0 0 0,1 0 0 0 0,-1 0 0 0 0,0 0 0 0 0,1 0 0 0 0,-1 0 0 0 0,0 0 0 0 0,1 0 0 0 0,-1 0 0 0 0,0 0 0 0 0,1 0 0 0 0,-1 1 0 0 0,0-1 0 0 0,1 0 0 0 0,-1 0 0 0 0,0 0 0 0 0,1 0 0 0 0,-1 0 0 0 0,0 1 0 0 0,1-1 0 0 0,-1 0 0 0 0,0 0 0 0 0,0 1 0 0 0,1-1 0 0 0,-1 0 0 0 0,0 0 0 0 0,0 1 0 0 0,1-1 0 0 0,-1 1 0 0 0,1 0 0 0 0,0 0 0 0 0,1 1 0 0 0,0 0 0 0 0,-1 0 0 0 0,0 0 0 0 0,1 0 0 0 0,-1 0 0 0 0,0 0 0 0 0,0 0 0 0 0,0 0 0 0 0,-1 1 0 0 0,1-1 0 0 0,0 0 0 0 0,-1 1 0 0 0,1 2 0 0 0,0 5 0 0 0,0 0 0 0 0,-2 11 0 0 0,1-9 0 0 0,0 127-134 0 0,0-138-168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294 133 6448 0 0,'0'0'305'0'0,"0"-1"-128"0"0,0-42 447 0 0,0-2 3358 0 0,0 44-3849 0 0,0-1 1 0 0,-1 0 0 0 0,1 1 0 0 0,-1-1 0 0 0,1 1 0 0 0,-1-1 0 0 0,1 1-1 0 0,-1 0 1 0 0,0-1 0 0 0,0 1 0 0 0,0-1 0 0 0,0 1 0 0 0,0 0 0 0 0,0 0-1 0 0,0 0 1 0 0,0 0 0 0 0,0 0 0 0 0,-1 0 0 0 0,1 0 0 0 0,-3-2 0 0 0,-1 0 190 0 0,0 1 0 0 0,0-1 0 0 0,-1 1 0 0 0,-8-2 1 0 0,12 3-249 0 0,0 1 1 0 0,-1 0 0 0 0,1 0 0 0 0,0 0-1 0 0,-1 1 1 0 0,1-1 0 0 0,0 0 0 0 0,-1 1 0 0 0,-2 1-1 0 0,-1-1 67 0 0,-1 1 5 0 0,1 1 0 0 0,-1 0 1 0 0,1-1-1 0 0,0 2 0 0 0,0-1 0 0 0,0 1 0 0 0,0 0 0 0 0,1 0 0 0 0,-1 1 0 0 0,-7 8 0 0 0,-1 3 142 0 0,0 0 0 0 0,-12 22 0 0 0,16-24-287 0 0,-3 5 120 0 0,0 1 0 0 0,1 0-1 0 0,-14 35 1 0 0,25-53-147 0 0,0 1-1 0 0,1 0 0 0 0,-1 0 0 0 0,0-1 1 0 0,1 1-1 0 0,0 0 0 0 0,-1 0 1 0 0,1 0-1 0 0,1-1 0 0 0,-1 5 0 0 0,4 2-75 0 0,-4-8 103 0 0,1-1-1 0 0,-1 1 0 0 0,1-1 0 0 0,-1 1 0 0 0,1-1 0 0 0,-1 0 0 0 0,1 1 0 0 0,0-1 1 0 0,-1 0-1 0 0,1 1 0 0 0,0-1 0 0 0,-1 0 0 0 0,1 0 0 0 0,0 0 0 0 0,-1 1 1 0 0,1-1-1 0 0,0 0 0 0 0,-1 0 0 0 0,1 0 0 0 0,0 0 0 0 0,0 0 0 0 0,-1 0 1 0 0,1-1-1 0 0,0 1 0 0 0,0 0 0 0 0,18-8 598 0 0,-15 6-400 0 0,4-2-106 0 0,0 0-1 0 0,0 0 1 0 0,0-1-1 0 0,0 0 1 0 0,-1-1-1 0 0,0 1 1 0 0,9-10-1 0 0,-5 2 43 0 0,15-14 0 0 0,-25 26-448 0 0,-1 2-1256 0 0,0 20 1552 0 0,0-2 29 0 0,-1-14-6 0 0,1 1 1 0 0,0-1-1 0 0,1 1 1 0 0,-1-1 0 0 0,1 1-1 0 0,0-1 1 0 0,0 1 0 0 0,1-1-1 0 0,0 0 1 0 0,3 9-1 0 0,-4-12-6 0 0,0-1 0 0 0,0 0-1 0 0,-1 1 1 0 0,1-1 0 0 0,0 0-1 0 0,0 0 1 0 0,0 0-1 0 0,0 1 1 0 0,0-1 0 0 0,0 0-1 0 0,1 0 1 0 0,-1-1-1 0 0,0 1 1 0 0,0 0 0 0 0,1 0-1 0 0,-1-1 1 0 0,1 1 0 0 0,-1 0-1 0 0,1-1 1 0 0,-1 1-1 0 0,0-1 1 0 0,1 0 0 0 0,0 0-1 0 0,-1 1 1 0 0,1-1 0 0 0,-1 0-1 0 0,1 0 1 0 0,2-1-1 0 0,4 0-55 0 0,-1 0 0 0 0,1-1 0 0 0,-1 0 0 0 0,10-4 0 0 0,-15 5 28 0 0,11-4-786 0 0,-1-1-1 0 0,1-1 0 0 0,-1 0 0 0 0,14-11 0 0 0,0-1-720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380 97 1840 0 0,'0'0'83'0'0,"4"-4"10"0"0,-2 3-63 0 0,-1-1 334 0 0,1 1 0 0 0,-1-1 0 0 0,0 1 0 0 0,0-1 0 0 0,1 0 0 0 0,-1 1-1 0 0,0-1 1 0 0,0 0 0 0 0,-1 0 0 0 0,1 0 0 0 0,0 0 0 0 0,-1 0 0 0 0,1 0 0 0 0,-1 0 0 0 0,1 0 0 0 0,-1 0 0 0 0,0-3 0 0 0,0 3-194 0 0,0 0 0 0 0,0 0 0 0 0,0 0 0 0 0,0 0 1 0 0,0 0-1 0 0,0 0 0 0 0,-1 0 0 0 0,1 0 0 0 0,-1 0 0 0 0,0 0 0 0 0,1 1 0 0 0,-1-1 0 0 0,0 0 1 0 0,0 0-1 0 0,0 1 0 0 0,0-1 0 0 0,0 0 0 0 0,-1 1 0 0 0,1-1 0 0 0,-1 1 0 0 0,1 0 0 0 0,-1-1 1 0 0,-1 0-1 0 0,1 0-20 0 0,0 1 0 0 0,-1-1 0 0 0,1 1 0 0 0,0 0 0 0 0,0 0 0 0 0,-1 0 1 0 0,1 0-1 0 0,-1 1 0 0 0,1-1 0 0 0,-1 1 0 0 0,1-1 0 0 0,-1 1 0 0 0,1 0 0 0 0,-1 0 1 0 0,1 0-1 0 0,-1 0 0 0 0,1 0 0 0 0,-1 1 0 0 0,0-1 0 0 0,1 1 0 0 0,0 0 0 0 0,-1-1 1 0 0,1 1-1 0 0,-1 0 0 0 0,1 0 0 0 0,0 1 0 0 0,0-1 0 0 0,0 0 0 0 0,-4 4 0 0 0,-15 18 1064 0 0,17-20-1154 0 0,1 1 0 0 0,-1-1 1 0 0,1 1-1 0 0,0 0 0 0 0,0 1 1 0 0,0-1-1 0 0,1 0 0 0 0,-1 1 0 0 0,1 0 1 0 0,-2 6-1 0 0,-1 3 123 0 0,2 1-1 0 0,-3 16 0 0 0,6-22-195 0 0,3-2-24 0 0,-2-6 45 0 0,0 0 0 0 0,-1 0 1 0 0,1-1-1 0 0,0 1 1 0 0,0 0-1 0 0,0-1 0 0 0,0 1 1 0 0,0-1-1 0 0,0 1 0 0 0,0-1 1 0 0,0 1-1 0 0,0-1 1 0 0,0 0-1 0 0,0 1 0 0 0,0-1 1 0 0,0 0-1 0 0,0 0 0 0 0,1 0 1 0 0,-1 0-1 0 0,0 0 0 0 0,0 0 1 0 0,0 0-1 0 0,2-1 1 0 0,3 0-16 0 0,0-1 0 0 0,-1 0 0 0 0,9-4 1 0 0,-1 1-148 0 0,-5 2 140 0 0,-1-1 0 0 0,0 1 0 0 0,0-1 0 0 0,-1-1 0 0 0,1 1 0 0 0,9-9 0 0 0,-4 3 12 0 0,20-20 20 0 0,-32 30-16 0 0,0 0-1 0 0,0 0 1 0 0,0 0-1 0 0,0 0 0 0 0,0 0 1 0 0,0 0-1 0 0,0 0 1 0 0,0 0-1 0 0,0 0 0 0 0,0 0 1 0 0,0 0-1 0 0,0 0 0 0 0,0 1 1 0 0,0-1-1 0 0,0 0 1 0 0,0 0-1 0 0,0 0 0 0 0,0 0 1 0 0,0 0-1 0 0,0 0 1 0 0,0 0-1 0 0,0 0 0 0 0,0 0 1 0 0,0 0-1 0 0,1 0 1 0 0,-1 0-1 0 0,0 0 0 0 0,0 0 1 0 0,0 0-1 0 0,0 0 1 0 0,0 0-1 0 0,0 0 0 0 0,0 0 1 0 0,0 0-1 0 0,0 0 0 0 0,0 0 1 0 0,0 0-1 0 0,0 0 1 0 0,0 0-1 0 0,0 0 0 0 0,0 0 1 0 0,0 0-1 0 0,0 0 1 0 0,0 0-1 0 0,0 0 0 0 0,-1 19-21 0 0,-1 1-1 0 0,-8 32 1 0 0,3-21 1 0 0,-4 11 19 0 0,5-20 0 0 0,-28 85 403 0 0,27-86-364 0 0,-35 77-469 0 0,34-81 329 0 0,-6 9-224 0 0,-26 38-1 0 0,28-47 282 0 0,11-15 82 0 0,-1 0-1 0 0,0 1 1 0 0,0-1-1 0 0,0 0 1 0 0,0 0-1 0 0,0 0 1 0 0,-1 0-1 0 0,1-1 1 0 0,-1 1-1 0 0,1-1 1 0 0,-1 1-1 0 0,1-1 1 0 0,-1 0-1 0 0,0 0 1 0 0,0 0-1 0 0,1 0 1 0 0,-6 0-1 0 0,4 0 31 0 0,0-1 0 0 0,0 0 0 0 0,0 0 0 0 0,0 0 0 0 0,0-1-1 0 0,0 1 1 0 0,1-1 0 0 0,-1 0 0 0 0,0 0 0 0 0,0-1 0 0 0,1 1 0 0 0,-8-4 0 0 0,3 0 254 0 0,0 1 1 0 0,0-1 0 0 0,1-1-1 0 0,-1 0 1 0 0,1 0 0 0 0,-12-13-1 0 0,4 0 62 0 0,11 15-322 0 0,0 0 0 0 0,1 0 0 0 0,0 0 0 0 0,0 0 0 0 0,0-1 0 0 0,0 1 0 0 0,1-1 0 0 0,0 0 0 0 0,-3-9 0 0 0,4 13-70 0 0,1 0 0 0 0,0 0-1 0 0,-1 0 1 0 0,1 0 0 0 0,0 0-1 0 0,0 0 1 0 0,0 0 0 0 0,0 0-1 0 0,0 0 1 0 0,0 0 0 0 0,0 0-1 0 0,0 0 1 0 0,0-1-1 0 0,0 1 1 0 0,0 0 0 0 0,1 0-1 0 0,-1 0 1 0 0,0 0 0 0 0,1 0-1 0 0,-1 0 1 0 0,1 0 0 0 0,-1 0-1 0 0,1 1 1 0 0,0-1 0 0 0,-1 0-1 0 0,1 0 1 0 0,0 0 0 0 0,0 0-1 0 0,-1 1 1 0 0,3-2 0 0 0,2-3-1402 0 0,6-3-494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1 10136 0 0,'0'0'3944'0'0,"-1"2"-2990"0"0,0 0-781 0 0,0 0-1 0 0,0 1 1 0 0,-1-1-1 0 0,1 0 1 0 0,-1 0-1 0 0,1 0 1 0 0,-1 0-1 0 0,0 0 1 0 0,-3 3-1 0 0,-8 9 515 0 0,11-11-565 0 0,1-1-1 0 0,-1 1 0 0 0,0-1 1 0 0,-1 0-1 0 0,1 0 0 0 0,-4 3 0 0 0,2-3-31 0 0,-1 2 66 0 0,-1-1 0 0 0,1 1-1 0 0,0 0 1 0 0,0 0 0 0 0,-6 8-1 0 0,9-10-404 0 0,-1 0 0 0 0,0 0 0 0 0,1 0 0 0 0,-1 0 0 0 0,-4 2 0 0 0,-9 7-3640 0 0,11-3-2103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28 225 1840 0 0,'0'0'83'0'0,"-1"2"-6"0"0,0-1 133 0 0,0 0 0 0 0,0 0 0 0 0,0-1 0 0 0,-1 1 0 0 0,1 0 0 0 0,0 0 0 0 0,0-1 0 0 0,-1 1 0 0 0,1-1-1 0 0,-1 1 1 0 0,1-1 0 0 0,0 0 0 0 0,-1 1 0 0 0,1-1 0 0 0,-1 0 0 0 0,-3 3 9055 0 0,61-6-7500 0 0,-53 2-1713 0 0,0 0 1 0 0,0 0-1 0 0,1 0 0 0 0,-1 0 1 0 0,0-1-1 0 0,0 1 0 0 0,0-1 1 0 0,0 0-1 0 0,-1 0 0 0 0,5-3 1 0 0,-5 3-11 0 0,2 0 0 0 0,-1 0 0 0 0,0 0 0 0 0,0 0 0 0 0,1 0 0 0 0,-1 0 0 0 0,1 1 0 0 0,3-2 0 0 0,-1 2-42 0 0,-1-1 0 0 0,1-1 0 0 0,-1 1 0 0 0,0-1 0 0 0,0 0 0 0 0,0 0 0 0 0,8-8 0 0 0,15-8 0 0 0,-23 16 76 0 0,-1 0 0 0 0,0 0-1 0 0,0-1 1 0 0,0 1 0 0 0,5-6-1 0 0,-7 6-16 0 0,0 1-1 0 0,0 0 1 0 0,0-1-1 0 0,0 0 0 0 0,-1 1 1 0 0,1-1-1 0 0,-1 0 0 0 0,0 0 1 0 0,0 1-1 0 0,1-7 0 0 0,-1 6 21 0 0,0 0 1 0 0,-1 0-1 0 0,1 0 0 0 0,0 0 0 0 0,1 0 0 0 0,1-3 0 0 0,-3 4-63 0 0,1 1 1 0 0,-1 0 0 0 0,0 0 0 0 0,1 0-1 0 0,-1 0 1 0 0,0 0 0 0 0,0 0-1 0 0,0 0 1 0 0,0-1 0 0 0,0 1-1 0 0,0 0 1 0 0,0 0 0 0 0,0-1 0 0 0,-1-3 35 0 0,1 3-85 0 0,0 0 0 0 0,0 1 1 0 0,0-1-1 0 0,0 0 0 0 0,-1 0 0 0 0,1 1 0 0 0,-1-1 0 0 0,1 0 0 0 0,-1 1 0 0 0,1-1 0 0 0,-1 1 0 0 0,0-1 0 0 0,0 1 0 0 0,0-1 0 0 0,0 1 0 0 0,0-1 0 0 0,0 1 0 0 0,0 0 0 0 0,0-1 0 0 0,-1 1 0 0 0,1 0 0 0 0,-1 0 0 0 0,1 0 0 0 0,0 0 0 0 0,-1 0 0 0 0,-2 0 0 0 0,0-1-62 0 0,0 1-1 0 0,0 0 0 0 0,0 0 0 0 0,-1 0 0 0 0,1 1 1 0 0,0-1-1 0 0,0 1 0 0 0,0 0 0 0 0,-9 1 0 0 0,10 0 96 0 0,0-1 0 0 0,-1 1 0 0 0,1 0 0 0 0,0 0 0 0 0,-5 3 0 0 0,-4 4 0 0 0,4-1-3 0 0,-10 14 0 0 0,6-6 47 0 0,6-7 127 0 0,0 0 0 0 0,1 0 0 0 0,0 0 0 0 0,-6 18 0 0 0,4-11 60 0 0,3-7-114 0 0,0-1 0 0 0,1 1 0 0 0,1 1 0 0 0,-1-1 0 0 0,-1 14 0 0 0,3-19-81 0 0,1 1 0 0 0,0-1 1 0 0,0 1-1 0 0,0-1 0 0 0,1 1 1 0 0,-1-1-1 0 0,1 1 0 0 0,0-1 1 0 0,0 0-1 0 0,0 1 0 0 0,0-1 1 0 0,1 0-1 0 0,-1 1 0 0 0,1-1 1 0 0,3 4-1 0 0,-4-5-34 0 0,0 0 0 0 0,1-1 0 0 0,-1 1 0 0 0,1 0 0 0 0,-1-1 0 0 0,1 1 0 0 0,0-1 0 0 0,0 0 0 0 0,-1 0-1 0 0,1 0 1 0 0,0 0 0 0 0,0 0 0 0 0,0 0 0 0 0,0 0 0 0 0,0 0 0 0 0,1-1 0 0 0,-1 1 0 0 0,0-1 0 0 0,0 0 0 0 0,0 0 0 0 0,5 0 0 0 0,13 0 313 0 0,0-1 1 0 0,0 0 0 0 0,0-2 0 0 0,29-8-1 0 0,-42 10-303 0 0,23-8-989 0 0,-1-1 1 0 0,0-2-1 0 0,31-16 0 0 0,-49 22 682 0 0,21-9-1238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57 920 0 0,'0'-2'67'0'0,"0"-6"-54"0"0,0 6 191 0 0,0 1 1 0 0,0 0-1 0 0,0 0 0 0 0,0 0 1 0 0,0 0-1 0 0,0 0 0 0 0,0 0 1 0 0,1 0-1 0 0,-1-1 0 0 0,0 1 1 0 0,1 0-1 0 0,-1 0 0 0 0,0 0 1 0 0,1 0-1 0 0,-1 0 0 0 0,1 0 1 0 0,0 0-1 0 0,-1 0 0 0 0,1 1 1 0 0,0-1-1 0 0,0 0 0 0 0,-1 0 1 0 0,3-1-1 0 0,3-4 1960 0 0,-5 5-1757 0 0,0 0 1 0 0,0 0 0 0 0,0 0 0 0 0,0 0-1 0 0,0 0 1 0 0,0 0 0 0 0,0 0 0 0 0,0 0-1 0 0,0 0 1 0 0,1 1 0 0 0,-1-1 0 0 0,3-1-1 0 0,-2 2-243 0 0,0-1 0 0 0,0 1 0 0 0,0 0 0 0 0,0 0 0 0 0,1 0 0 0 0,-1 0 0 0 0,0 0 0 0 0,0 0 0 0 0,0 1 0 0 0,0-1 0 0 0,0 0 0 0 0,4 2 0 0 0,0 1 17 0 0,0 0 0 0 0,0 0 0 0 0,0 1 0 0 0,0-1 0 0 0,-1 1 0 0 0,7 6 0 0 0,-9-8-113 0 0,0 0-1 0 0,1 0 0 0 0,-1 0 0 0 0,0 0 0 0 0,1 0 0 0 0,-1-1 0 0 0,1 0 1 0 0,5 2-1 0 0,9 2-44 0 0,-15-4 5 0 0,0-1-1 0 0,0 1 0 0 0,-1-1 0 0 0,1 0 0 0 0,0 0 1 0 0,0 0-1 0 0,0 0 0 0 0,-1-1 0 0 0,1 1 0 0 0,0-1 0 0 0,2-1 1 0 0,8 0 73 0 0,1-2-208 0 0,5-10-158 0 0,-18 12 256 0 0,4-4 21 0 0,-3 1 29 0 0,-1 4 1727 0 0,-2 2-1585 0 0,-2 0-149 0 0,0 1 0 0 0,0 0 1 0 0,0 0-1 0 0,1 1 0 0 0,-1-1 0 0 0,0 0 1 0 0,1 1-1 0 0,0 0 0 0 0,-3 4 0 0 0,-6 6 105 0 0,6-7-153 0 0,0 0-1 0 0,0 1 0 0 0,1-1 0 0 0,-7 15 0 0 0,-1 2-191 0 0,6-14 296 0 0,1 1 0 0 0,1-1 0 0 0,-6 17-1 0 0,9-23-40 0 0,0 0 0 0 0,0 0 0 0 0,1 0 0 0 0,-1 0 0 0 0,1 0-1 0 0,0 0 1 0 0,0 0 0 0 0,0-1 0 0 0,0 1 0 0 0,0 0-1 0 0,1 0 1 0 0,-1 0 0 0 0,1 0 0 0 0,0 0 0 0 0,0 0 0 0 0,0 0-1 0 0,0-1 1 0 0,2 4 0 0 0,-2-5-33 0 0,0 0 0 0 0,0 0 1 0 0,0 0-1 0 0,0 0 0 0 0,0 0 0 0 0,1 0 0 0 0,-1 0 1 0 0,0-1-1 0 0,1 1 0 0 0,-1 0 0 0 0,0-1 0 0 0,1 1 1 0 0,1-1-1 0 0,2 2 21 0 0,-1 0-16 0 0,1-1 1 0 0,0 0-1 0 0,-1 0 1 0 0,1 0-1 0 0,0-1 1 0 0,-1 1-1 0 0,10-2 0 0 0,32-5 132 0 0,-43 6-136 0 0,62-14 846 0 0,19-5-38 0 0,-68 15-1026 0 0,48-16-1900 0 0,-34 10-2988 0 0,-4-1-1731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8:53.2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91 228 1376 0 0,'0'0'11478'0'0,"13"0"-8744"0"0,-9 0-2553 0 0,0-1 1 0 0,1 1 0 0 0,-1-1 0 0 0,0 0 0 0 0,1-1-1 0 0,-1 1 1 0 0,0-1 0 0 0,0 0 0 0 0,0 0 0 0 0,-1 0-1 0 0,1 0 1 0 0,0-1 0 0 0,-1 0 0 0 0,1 1 0 0 0,-1-1 0 0 0,0-1-1 0 0,0 1 1 0 0,0 0 0 0 0,-1-1 0 0 0,1 1 0 0 0,2-5-1 0 0,6-9-127 0 0,-10 16-52 0 0,0 0-1 0 0,0 0 1 0 0,0 0-1 0 0,0 0 1 0 0,0 0-1 0 0,0 0 1 0 0,-1 0-1 0 0,1-1 1 0 0,0 1 0 0 0,-1 0-1 0 0,1-1 1 0 0,-1 1-1 0 0,1 0 1 0 0,-1-1-1 0 0,0 1 1 0 0,0 0-1 0 0,1-2 1 0 0,-1 0-20 0 0,0 0 1 0 0,1 1 0 0 0,-1-1-1 0 0,1 1 1 0 0,0-1 0 0 0,-1 1-1 0 0,1-1 1 0 0,0 1 0 0 0,3-4-1 0 0,-3 2 53 0 0,-1 1-1 0 0,1 0 0 0 0,-1-1 0 0 0,1 1 0 0 0,-1-1 0 0 0,0 1 1 0 0,-1 0-1 0 0,1-1 0 0 0,0 1 0 0 0,-2-5 0 0 0,-3-14-18 0 0,5 20-10 0 0,-1 0 1 0 0,1 1-1 0 0,0-1 0 0 0,-1 0 1 0 0,1 0-1 0 0,-1 1 1 0 0,1-1-1 0 0,-1 0 0 0 0,0 1 1 0 0,1-1-1 0 0,-1 1 0 0 0,0-1 1 0 0,0 1-1 0 0,-1-1 0 0 0,-1-1 1 0 0,-5-5 3 0 0,6 7-7 0 0,1 1 0 0 0,0-1-1 0 0,0 0 1 0 0,-1 0-1 0 0,1 1 1 0 0,0-1 0 0 0,-1 1-1 0 0,1-1 1 0 0,-1 1-1 0 0,1 0 1 0 0,-1 0 0 0 0,1-1-1 0 0,0 1 1 0 0,-1 0-1 0 0,1 0 1 0 0,-1 0 0 0 0,1 1-1 0 0,-1-1 1 0 0,1 0-1 0 0,-3 1 1 0 0,2 0-11 0 0,-2 0-25 0 0,0 0 0 0 0,0 0 0 0 0,0 0 0 0 0,0 1 1 0 0,1 0-1 0 0,-1 0 0 0 0,1 0 0 0 0,-1 0 0 0 0,1 0 0 0 0,0 1 0 0 0,-5 4 0 0 0,-1 3 145 0 0,0 0-1 0 0,-8 12 1 0 0,10-12-76 0 0,0 1-121 0 0,0 0 0 0 0,1 0 0 0 0,-8 22 0 0 0,0 0 668 0 0,10-21-519 0 0,0-1 0 0 0,1 1 0 0 0,0 0 0 0 0,1 0 1 0 0,0 0-1 0 0,1 0 0 0 0,1 19 0 0 0,0-26-51 0 0,1 0-1 0 0,0 0 0 0 0,1 0 1 0 0,-1 0-1 0 0,1 0 1 0 0,0-1-1 0 0,0 1 1 0 0,0 0-1 0 0,0-1 1 0 0,7 9-1 0 0,2 4 40 0 0,-7-10-33 0 0,0-1-1 0 0,1 1 0 0 0,0-1 1 0 0,0-1-1 0 0,1 1 1 0 0,0-1-1 0 0,7 6 0 0 0,0 0 38 0 0,-10-9-44 0 0,1 0 1 0 0,-1 1-1 0 0,1-1 1 0 0,0 0-1 0 0,-1-1 0 0 0,1 1 1 0 0,0-1-1 0 0,0 0 0 0 0,0 0 1 0 0,0 0-1 0 0,5 1 1 0 0,8-1 70 0 0,24-1 1 0 0,-21 0-3 0 0,-10-1-75 0 0,-1-1-1 0 0,1 0 0 0 0,-1 0 0 0 0,1-1 0 0 0,-1-1 1 0 0,0 1-1 0 0,0-1 0 0 0,16-11 0 0 0,2 1-185 0 0,1-1-877 0 0,0-5-329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1:58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11 143 920 0 0,'0'0'411'0'0,"0"0"1389"0"0,0 0 609 0 0,0 0 922 0 0,-4-3-1810 0 0,-2-2-167 0 0,6 5-1297 0 0,0 0-1 0 0,0 0 0 0 0,-1 0 0 0 0,1 0 1 0 0,0-1-1 0 0,0 1 0 0 0,0 0 0 0 0,0-1 1 0 0,0 1-1 0 0,0 0 0 0 0,0-1 0 0 0,0 1 1 0 0,0 0-1 0 0,0 0 0 0 0,1 0 0 0 0,-1 0 1 0 0,0-1-1 0 0,0 1 0 0 0,0 0 0 0 0,0-1 1 0 0,0 1-1 0 0,0 0 0 0 0,0-1 0 0 0,0 1 1 0 0,0 0-1 0 0,1 0 0 0 0,-1 0 0 0 0,0 0-56 0 0,1-1 199 0 0,2-11 894 0 0,-3 11-1016 0 0,0-1 0 0 0,1 1 0 0 0,-1 0-1 0 0,0-1 1 0 0,0 2 0 0 0,1-2 0 0 0,0 1 0 0 0,-1 0 0 0 0,0-1 0 0 0,1 2 0 0 0,0-2 0 0 0,0 1-1 0 0,0 0 1 0 0,-1 0 0 0 0,2 0-77 0 0,41-39 1689 0 0,-34 34-1453 0 0,0 0-1 0 0,-1 0 1 0 0,2 1-1 0 0,6-3-235 0 0,-1 1 242 0 0,-9 4-169 0 0,0 1-1 0 0,1 0 1 0 0,0 0-1 0 0,-1 1 1 0 0,2 0-73 0 0,6-2 60 0 0,-1 1-27 0 0,-1 0 0 0 0,0 2-1 0 0,0-1 1 0 0,0 2 0 0 0,1-1 0 0 0,2 3-33 0 0,22 3 31 0 0,12 6-31 0 0,-24-6 20 0 0,143 31 24 0 0,-125-31 154 0 0,-1-1 1 0 0,1-3-1 0 0,27-3-198 0 0,-56 1 54 0 0,0-3 0 0 0,0 1 0 0 0,3-2-54 0 0,64-10 288 0 0,-14-1-2264 0 0,-59 12 848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49 139 2760 0 0,'0'0'125'0'0,"2"1"29"0"0,-2-1-133 0 0,0 0 0 0 0,0 0 0 0 0,0 0 0 0 0,1 0 0 0 0,-1 0 0 0 0,0 0 0 0 0,0 0 0 0 0,0 0 0 0 0,1 0 0 0 0,-1 1 0 0 0,0-1 0 0 0,0 0 0 0 0,0 0 0 0 0,1 0 0 0 0,-1 0 0 0 0,0 0 0 0 0,0 0 0 0 0,0 1 1 0 0,0-1-1 0 0,0 0 0 0 0,1 0 0 0 0,-1 0 0 0 0,0 1 0 0 0,0-1 0 0 0,0 0 0 0 0,0 0 0 0 0,0 0 0 0 0,0 1 0 0 0,0-1 0 0 0,0 0 0 0 0,0 0 0 0 0,0 0 0 0 0,0 1 0 0 0,-3 5 681 0 0,2-4-771 0 0,-1 0 3114 0 0,1-1-2253 0 0,1-1-757 0 0,0 0-1 0 0,0 0 1 0 0,-1 0-1 0 0,1 0 1 0 0,0 0 0 0 0,0 0-1 0 0,0 0 1 0 0,0 0-1 0 0,0 0 1 0 0,0 0 0 0 0,0 0-1 0 0,0 0 1 0 0,0 0-1 0 0,0 1 1 0 0,0-1 0 0 0,0 0-1 0 0,0 0 1 0 0,-1 0-1 0 0,1 0 1 0 0,0 0 0 0 0,0 0-1 0 0,0 0 1 0 0,0 0-1 0 0,0 0 1 0 0,0 0 0 0 0,0 0-1 0 0,0 1 1 0 0,0-1-1 0 0,0 0 1 0 0,0 0 0 0 0,0 0-1 0 0,0 0 1 0 0,0 0-1 0 0,0 0 1 0 0,0 0 0 0 0,0 0-1 0 0,0 0 1 0 0,0 1-1 0 0,0-1 1 0 0,0 0-1 0 0,0 0 1 0 0,1 0 0 0 0,1 6 6860 0 0,0-6-6353 0 0,0-2-403 0 0,0 1 1 0 0,0-1-1 0 0,0 1 0 0 0,-1-1 1 0 0,1 0-1 0 0,0 0 1 0 0,-1 0-1 0 0,1 0 1 0 0,-1 0-1 0 0,1 0 0 0 0,-1 0 1 0 0,2-5-1 0 0,5-7 75 0 0,-6 11-148 0 0,-1 1-1 0 0,0-1 0 0 0,0 1 0 0 0,0-1 1 0 0,0 1-1 0 0,-1-1 0 0 0,2-5 0 0 0,2-8 592 0 0,8-24 460 0 0,-8 30-1117 0 0,-3 1 0 0 0,-1-1 0 0 0,0 1 72 0 0,0 7 1703 0 0,-9 17-2054 0 0,6-5 345 0 0,0 1-1 0 0,0 0 1 0 0,1 0-1 0 0,1 0 1 0 0,-1 21-1 0 0,1-1 14 0 0,0-13-82 0 0,0 0 0 0 0,2 0 0 0 0,0 0 0 0 0,1 0 0 0 0,1 0 0 0 0,0 0 0 0 0,8 21 0 0 0,1 8 50 0 0,-10-35-29 0 0,0-1 0 0 0,1 0 0 0 0,1 0-1 0 0,6 14 1 0 0,-9-22-18 0 0,1 0 0 0 0,-1 1 0 0 0,0-1 0 0 0,0 0 0 0 0,0 5 0 0 0,1 2 0 0 0,-2-9 0 0 0,0 0 0 0 0,0 0 0 0 0,1 0 0 0 0,-1 0 0 0 0,0 0 0 0 0,0 0 0 0 0,1 0 0 0 0,-1 0 0 0 0,1-1 0 0 0,-1 1 0 0 0,1 0 0 0 0,-1 0 0 0 0,1 0 0 0 0,0 1 0 0 0,1 1 0 0 0,1 13 0 0 0,-1-3 0 0 0,-3-10 0 0 0,0-1 0 0 0,-2 5 0 0 0,2-6 0 0 0,0-1 0 0 0,0 1 0 0 0,0 0 0 0 0,0 0 0 0 0,0 0 0 0 0,0-1 0 0 0,-1 1 0 0 0,1 0 0 0 0,0-1 0 0 0,0 1 0 0 0,0-1 0 0 0,-1 1 0 0 0,-1-1 0 0 0,-4 1 0 0 0,-1 0 0 0 0,-10 0 0 0 0,-38-6 30 0 0,23 5 938 0 0,31-1-842 0 0,1 0-131 0 0,-11 0 77 0 0,10 1 193 0 0,3 0-163 0 0,35-2 124 0 0,-1-1 0 0 0,46-11 1 0 0,-4 0-405 0 0,-66 13 214 0 0,14-3-1584 0 0,27 1 0 0 0,-35 3 469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1 9616 0 0,'0'0'6226'0'0,"-1"1"-5999"0"0,-16 34 407 0 0,6-20-366 0 0,2-4-104 0 0,-37 78 149 0 0,37-71-36 0 0,2-4-44 0 0,-1 3 146 0 0,-1 1 1 0 0,-14 20 0 0 0,3-5-126 0 0,5-7-96 0 0,13-22-148 0 0,1-1 0 0 0,-1 0 0 0 0,1 1 0 0 0,0-1 0 0 0,0 1 0 0 0,-1 4 0 0 0,1-3 17 0 0,0-1 0 0 0,0 0 0 0 0,0 1 0 0 0,-1-1 0 0 0,1 0-1 0 0,-4 4 1 0 0,3-5-10 0 0,1 1-1 0 0,-1-1 0 0 0,0 1 1 0 0,1-1-1 0 0,0 1 0 0 0,0-1 1 0 0,-1 5-1 0 0,1-5-17 0 0,0 0 1 0 0,0 0-1 0 0,-1 0 0 0 0,1 0 1 0 0,-1 0-1 0 0,-2 3 0 0 0,1-1-119 0 0,2-4-22 0 0,0 0 22 0 0,-4 2 86 0 0,5-4-57 0 0,1 0 0 0 0,0 0-1 0 0,-1 1 1 0 0,1-1 0 0 0,-1 0 0 0 0,1 0 0 0 0,-1 0 0 0 0,1 0 0 0 0,-1 0 0 0 0,0 0 0 0 0,1 0 0 0 0,-1-1 0 0 0,5-10-1497 0 0,11-7-4257 0 0,-8 9 1129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32 8864 0 0,'0'0'406'0'0,"2"-2"-4"0"0,-1 2-308 0 0,2-2-29 0 0,1-8-64 0 0,0-7 9084 0 0,0 26-8883 0 0,-1 0 0 0 0,0 0 1 0 0,0 0-1 0 0,-1 1 0 0 0,0-1 1 0 0,-1 1-1 0 0,1 18 0 0 0,-7 32 486 0 0,2 105-344 0 0,6-71-74 0 0,-3-93-420 0 0,0 0 46 0 0,-1 4 238 0 0,1-5-173 0 0,0 0 0 0 0,0 1 0 0 0,0-1 0 0 0,0 0 0 0 0,0 0 0 0 0,0 1 0 0 0,0-1 0 0 0,0 0 0 0 0,0 1 0 0 0,0-1 0 0 0,-1 0 1 0 0,1 0-1 0 0,0 1 0 0 0,0-1 0 0 0,0 0 0 0 0,0 1 0 0 0,0-1 0 0 0,0 0 0 0 0,-1 0 0 0 0,1 1 0 0 0,0-1 0 0 0,0 0 0 0 0,0 0 0 0 0,-1 0 0 0 0,1 1 0 0 0,0-1 0 0 0,0 0 0 0 0,0 0 0 0 0,-1 0 0 0 0,1 0 0 0 0,0 1 1 0 0,-1-1-1 0 0,1 0 0 0 0,0 0 0 0 0,0 0 0 0 0,-1 0 0 0 0,1 0 0 0 0,0 0 0 0 0,-1 0 0 0 0,1 0 0 0 0,0 0 0 0 0,0 0 0 0 0,-1 0 0 0 0,1 0 0 0 0,0 0 0 0 0,-1 0 0 0 0,1 0 0 0 0,0 0 0 0 0,0 0 0 0 0,-1 0 0 0 0,1-1 1 0 0,0 1-1 0 0,0 0 0 0 0,-1 0 0 0 0,1 0 0 0 0,0 0 0 0 0,0-1 0 0 0,-1 1 0 0 0,1 0 0 0 0,0 0 0 0 0,0-1 0 0 0,-16-6-4373 0 0,8 0-1278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4 155 10136 0 0,'0'0'918'0'0,"-1"-2"-758"0"0,1 1-143 0 0,-2-7 3282 0 0,2 7-2572 0 0,1 0-585 0 0,-1 0-1 0 0,1 0 1 0 0,0 0-1 0 0,0 0 1 0 0,-1 0 0 0 0,1 1-1 0 0,0-1 1 0 0,0 0 0 0 0,0 1-1 0 0,0-1 1 0 0,0 1 0 0 0,0-1-1 0 0,0 1 1 0 0,0-1-1 0 0,0 1 1 0 0,0-1 0 0 0,0 1-1 0 0,2 0 1 0 0,26-4 1250 0 0,-20 3-1326 0 0,-4 1-61 0 0,-1 0 1 0 0,1 0-1 0 0,6 1 0 0 0,6 1-9 0 0,-8-3 4 0 0,-1 1 0 0 0,1-1 0 0 0,14-4 0 0 0,-17 4 0 0 0,-1 1 0 0 0,1-1 0 0 0,8 1 0 0 0,-8 0 0 0 0,1 0 0 0 0,-1 0 0 0 0,7-2 0 0 0,-3 0-416 0 0,-1 0 0 0 0,1-1-1 0 0,-1 0 1 0 0,0 0-1 0 0,0-1 1 0 0,-1 0-1 0 0,1-1 1 0 0,9-6 0 0 0,-7 3-5380 0 0</inkml:trace>
  <inkml:trace contextRef="#ctx0" brushRef="#br0" timeOffset="1">377 11 3680 0 0,'0'0'623'0'0,"1"-1"640"0"0,10-9 10942 0 0,-11 12-11666 0 0,0 14 44 0 0,4 25-1 0 0,-4-37-414 0 0,1 0-1 0 0,-1 0 1 0 0,0 0-1 0 0,-1 1 1 0 0,1-1-1 0 0,-2 5 1 0 0,0 13 490 0 0,1-7-538 0 0,0 0-1 0 0,-5 24 1 0 0,3-28 57 0 0,0 0 1 0 0,-1 0 0 0 0,-7 15-1 0 0,4-15 205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3 184 4056 0 0,'-2'-4'13207'0'0,"2"4"-13138"0"0,1-1-1 0 0,0 1 1 0 0,0-1-1 0 0,0 1 1 0 0,0 0-1 0 0,0-1 1 0 0,0 1-1 0 0,0 0 1 0 0,0 0-1 0 0,0 0 1 0 0,0 0-1 0 0,-1 0 1 0 0,1 0-1 0 0,0 0 1 0 0,0 0-1 0 0,2 0 1 0 0,12 0 561 0 0,1-3-403 0 0,17-5 275 0 0,-26 6-315 0 0,-1-1-1 0 0,1 0 1 0 0,-1 0-1 0 0,1 0 1 0 0,-1-1-1 0 0,0 0 1 0 0,0 0 0 0 0,9-10-1 0 0,4-2-170 0 0,-15 13-17 0 0,-1 1 1 0 0,1-1 0 0 0,-1 0 0 0 0,0 0-1 0 0,0 0 1 0 0,0-1 0 0 0,0 1 0 0 0,2-5-1 0 0,-1 1-29 0 0,0 1 0 0 0,1 0 0 0 0,6-7 0 0 0,6-9-115 0 0,-4 0-491 0 0,-13 20 296 0 0,0 4-27 0 0,-5 8 285 0 0,0-1-1 0 0,-9 11 0 0 0,12-17 146 0 0,0 0-1 0 0,1 1 1 0 0,-1-1-1 0 0,1 0 1 0 0,-2 6-1 0 0,2-6 17 0 0,0 1-1 0 0,-1-1 0 0 0,1 0 1 0 0,-1 0-1 0 0,-1 4 1 0 0,0-3 43 0 0,1-1 1 0 0,1 1 0 0 0,-1 0-1 0 0,1 0 1 0 0,-2 5 0 0 0,-2 7 95 0 0,3-12-219 0 0,-2 5 0 0 0,4-7 3 0 0,1-1-1 0 0,-1 1 0 0 0,0 0 1 0 0,1 0-1 0 0,-1 0 1 0 0,1-1-1 0 0,-1 1 1 0 0,2 2-1 0 0,1-2 42 0 0,-1-1-52 0 0,1 0 0 0 0,-1 0 1 0 0,1-1-1 0 0,-1 1 0 0 0,1-1 1 0 0,-1 0-1 0 0,1 0 0 0 0,0 0 1 0 0,-1 0-1 0 0,1 0 0 0 0,-1 0 1 0 0,1-1-1 0 0,0 1 0 0 0,-1-1 1 0 0,5-1-1 0 0,0 0-273 0 0,-3 1-162 0 0,0-1 0 0 0,1 1 0 0 0,-1-1 0 0 0,0 0 0 0 0,4-2-1 0 0,4-1-675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4 170 2760 0 0,'0'0'4537'0'0,"0"8"190"0"0,0 7-3101 0 0,0-14-1080 0 0,0 1-30 0 0,-3 50 1529 0 0,3-50-1938 0 0,1-1 1 0 0,-1 1-1 0 0,1-1 1 0 0,-1 0 0 0 0,1 1-1 0 0,0-1 1 0 0,0 0-1 0 0,-1 1 1 0 0,1-1-1 0 0,0 0 1 0 0,0 0-1 0 0,0 0 1 0 0,1 0 0 0 0,-1 0-1 0 0,0 0 1 0 0,0 0-1 0 0,0 0 1 0 0,1-1-1 0 0,-1 1 1 0 0,3 1-1 0 0,1 0 123 0 0,-3-1-169 0 0,-1-1 1 0 0,1 1-1 0 0,-1-1 1 0 0,1 1 0 0 0,0-1-1 0 0,-1 1 1 0 0,1-1-1 0 0,-1 0 1 0 0,1 0-1 0 0,0 0 1 0 0,2 0-1 0 0,15-3 415 0 0,-15 3-380 0 0,1-1-1 0 0,-1 0 1 0 0,1 0 0 0 0,-1 0 0 0 0,1 0-1 0 0,-1-1 1 0 0,8-3 0 0 0,-6 1-76 0 0,-1 1 7 0 0,0 0-1 0 0,0 0 1 0 0,0-1-1 0 0,0 1 1 0 0,-1-1 0 0 0,1 0-1 0 0,-1-1 1 0 0,0 1 0 0 0,6-10-1 0 0,2-2-26 0 0,-11 15 0 0 0,0 0 0 0 0,0 0 0 0 0,0-1 0 0 0,0 1 0 0 0,0 0 0 0 0,0-1 0 0 0,0 1 0 0 0,0-1 0 0 0,0 0 0 0 0,-1 1 0 0 0,1-1 0 0 0,-1 1 0 0 0,1-1 0 0 0,-1 0 0 0 0,0 1 0 0 0,1-3 0 0 0,-1-2 0 0 0,0 1 0 0 0,1-1 0 0 0,0 0 0 0 0,0 1 0 0 0,0-1 0 0 0,1 0 0 0 0,0 1 0 0 0,2-6 0 0 0,-2 7 0 0 0,-1 0 0 0 0,0 0 0 0 0,1 0 0 0 0,-1-1 0 0 0,-1 1 0 0 0,1-6 0 0 0,3-11 0 0 0,-4 19 0 0 0,0 0 0 0 0,0 0 0 0 0,0 0 0 0 0,0 1 0 0 0,0-1 0 0 0,0 0 0 0 0,-1 0 0 0 0,1 0 0 0 0,0 1 0 0 0,-1-1 0 0 0,-1-3 0 0 0,2 5 0 0 0,0 0 0 0 0,0 0 0 0 0,0-1 0 0 0,0 1 0 0 0,0 0 0 0 0,0-1 0 0 0,0 1 0 0 0,0 0 0 0 0,0-1 0 0 0,0 1 0 0 0,0 0 0 0 0,0 0 0 0 0,0-1 0 0 0,0 1 0 0 0,0 0 0 0 0,1-1 0 0 0,-1 1 0 0 0,0 0 0 0 0,0-1 0 0 0,1 1 0 0 0,-1-1 0 0 0,0 1 0 0 0,0-1 0 0 0,0 0 0 0 0,0 1 0 0 0,1-1 0 0 0,-1 1 0 0 0,0-1 0 0 0,0 1 0 0 0,0-1 0 0 0,0 0 0 0 0,0 1 0 0 0,0-1 0 0 0,0 1 0 0 0,0-1 0 0 0,-1 1 0 0 0,1-1 0 0 0,0 1 0 0 0,0-1 0 0 0,0 1 0 0 0,-1-1 0 0 0,1 1 0 0 0,0-1 0 0 0,-1 0 0 0 0,-6-9 0 0 0,3 9 0 0 0,2 2 0 0 0,0-2 0 0 0,1 1 0 0 0,1-1 0 0 0,0 1 0 0 0,-1 0 0 0 0,1 0 0 0 0,-1 0 0 0 0,1 0 0 0 0,-1-1 0 0 0,1 1 0 0 0,-1 0 0 0 0,0 0 0 0 0,1 0 0 0 0,-1 0 0 0 0,1 0 0 0 0,-1 0 0 0 0,1 0 0 0 0,-1 1 0 0 0,1-1 0 0 0,-1 0 0 0 0,1 0 0 0 0,-1 0 0 0 0,1 0 0 0 0,-1 1 0 0 0,1-1 0 0 0,0 0 0 0 0,-1 1 0 0 0,0-1 0 0 0,-4 4 3 0 0,0 0 0 0 0,0 0 0 0 0,0 1-1 0 0,0-1 1 0 0,1 1 0 0 0,-1 0 0 0 0,1 0-1 0 0,1 0 1 0 0,-1 1 0 0 0,1-1 0 0 0,-4 10-1 0 0,3-6 4 0 0,1 0-1 0 0,0 0 0 0 0,1 0 1 0 0,0 0-1 0 0,0 0 1 0 0,1 1-1 0 0,-1 14 0 0 0,2-19 137 0 0,1 1-1 0 0,0-1 1 0 0,0 1 0 0 0,0-1-1 0 0,2 8 1 0 0,-2-13-132 0 0,-1 1 0 0 0,0-1 0 0 0,0 0 0 0 0,1 1 0 0 0,-1-1 0 0 0,0 1 0 0 0,1-1 0 0 0,-1 1 0 0 0,0-1 0 0 0,1 0 0 0 0,-1 1 0 0 0,1-1 0 0 0,-1 0 0 0 0,0 1 0 0 0,2-1 0 0 0,0 2 6 0 0,-1-1-3 0 0,1 1 1 0 0,-1-1-1 0 0,0 0 1 0 0,1 0-1 0 0,-1 0 1 0 0,1 0 0 0 0,0 0-1 0 0,-1 0 1 0 0,1-1-1 0 0,0 1 1 0 0,-1-1-1 0 0,1 1 1 0 0,0-1-1 0 0,0 1 1 0 0,-1-1 0 0 0,1 0-1 0 0,0 0 1 0 0,0 0-1 0 0,0 0 1 0 0,-1 0-1 0 0,1 0 1 0 0,0 0-1 0 0,0-1 1 0 0,0 1 0 0 0,-1-1-1 0 0,1 1 1 0 0,3-2-1 0 0,3-3 96 0 0,1 1 0 0 0,-1-1 0 0 0,15-11 0 0 0,-17 12-36 0 0,7-7-55 0 0,-7 8-18 0 0,-5 5 0 0 0,0 0 0 0 0,0 0 0 0 0,0 0 0 0 0,-1 1 0 0 0,2 2 0 0 0,-1 6-16 0 0,-2-5-14 0 0,1-1 0 0 0,-1 0-1 0 0,-2 8 1 0 0,2-7 4 0 0,0-1 1 0 0,0 1-1 0 0,-1 8 0 0 0,4-5 26 0 0,-1-8 4 0 0,0 0-1 0 0,0 0 0 0 0,0 0 0 0 0,1 0 1 0 0,-1 0-1 0 0,0-1 0 0 0,1 1 1 0 0,-1 0-1 0 0,0-1 0 0 0,1 1 0 0 0,-1-1 1 0 0,1 1-1 0 0,-1-1 0 0 0,1 0 0 0 0,-1 0 1 0 0,1 0-1 0 0,-1 0 0 0 0,1 0 1 0 0,-1 0-1 0 0,1 0 0 0 0,-1 0 0 0 0,1 0 1 0 0,2-2-1 0 0,21-8-45 0 0,-1-1 1 0 0,0-1-1 0 0,31-20 0 0 0,14-12-2382 0 0,-35 21-5103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94 118 4608 0 0,'0'0'557'0'0,"-5"-5"1282"0"0,4 4-1546 0 0,1 0 0 0 0,-1 0 1 0 0,0 0-1 0 0,0 0 0 0 0,1 0 1 0 0,-1 0-1 0 0,1-1 0 0 0,-1 1 1 0 0,1 0-1 0 0,-1 0 0 0 0,1 0 1 0 0,0-1-1 0 0,-1-1 1922 0 0,0 1-1986 0 0,0 1 1 0 0,1 0-1 0 0,-1 0 1 0 0,0-1 0 0 0,0 1-1 0 0,0-1 1 0 0,1 1-1 0 0,-1-1 1 0 0,0-2 0 0 0,0 2 476 0 0,1 2-606 0 0,0-1 0 0 0,0 0-1 0 0,-1 1 1 0 0,1-1 0 0 0,0 1 0 0 0,0-1-1 0 0,0 0 1 0 0,0 1 0 0 0,0-1 0 0 0,0 0-1 0 0,0 0 1 0 0,0 1 0 0 0,0-1 0 0 0,0 0-1 0 0,0 1 1 0 0,1-1 0 0 0,-1 1 0 0 0,0-1-1 0 0,0 0 1 0 0,1 1 0 0 0,-1-1-1 0 0,0 0 1 0 0,1 0 0 0 0,10-11 633 0 0,-10 12-719 0 0,2-2 32 0 0,0-1-1 0 0,1 1 0 0 0,0 1 0 0 0,0-1 0 0 0,-1 0 0 0 0,7-1 0 0 0,-5 1 26 0 0,0 0 0 0 0,0 0-1 0 0,6-3 1 0 0,-4 2 130 0 0,0-1 1 0 0,1 1-1 0 0,-1 1 0 0 0,1 0 0 0 0,0 0 0 0 0,-1 0 1 0 0,12 0-1 0 0,-12 0-120 0 0,-3 2-31 0 0,-1 0 0 0 0,1 0 0 0 0,-1 1 0 0 0,0-1 0 0 0,1 0 0 0 0,-1 1 0 0 0,0 0 0 0 0,1 0 0 0 0,-1 0 0 0 0,0 0 0 0 0,0 1 0 0 0,0-1 0 0 0,4 3 0 0 0,-5-2-36 0 0,0 0 0 0 0,0 0 0 0 0,-1-1 0 0 0,1 1-1 0 0,-1 0 1 0 0,1 0 0 0 0,-1 1 0 0 0,0-1 0 0 0,0 0 0 0 0,1 0 0 0 0,-2 1 0 0 0,2 1 0 0 0,0 2-6 0 0,-1-2 99 0 0,0 1-1 0 0,0-1 1 0 0,-1 1 0 0 0,0-1-1 0 0,0 1 1 0 0,0-1 0 0 0,0 1-1 0 0,-1-1 1 0 0,-1 7 0 0 0,-1-1-198 0 0,-1 0 1 0 0,0 0-1 0 0,-10 17 1 0 0,11-21 224 0 0,0 0-115 0 0,0 0 0 0 0,0-1 1 0 0,-1 1-1 0 0,0-1 1 0 0,0 1-1 0 0,-9 7 1 0 0,-2 5-81 0 0,13-15 91 0 0,0 0 0 0 0,0-1-1 0 0,0 1 1 0 0,0-1-1 0 0,-5 4 1 0 0,-8 4-14 0 0,-1 0 0 0 0,0-1 1 0 0,-1-1-1 0 0,-18 7 0 0 0,14-6-16 0 0,15-6 0 0 0,0 0 0 0 0,-12 3 0 0 0,16-5 0 0 0,0-1 0 0 0,1 1 0 0 0,-1-1 0 0 0,1 1 0 0 0,-1 0 0 0 0,0-1 0 0 0,-1 3 0 0 0,-20 9 0 0 0,16-8 0 0 0,7-4 0 0 0,0 0 0 0 0,-1 0 0 0 0,1 0 0 0 0,0 0 0 0 0,0 1 0 0 0,0-1 0 0 0,0 0 0 0 0,0 0 0 0 0,-1 0 0 0 0,1 1 0 0 0,0-1 0 0 0,0 0 0 0 0,0 0 0 0 0,0 0 0 0 0,0 1 0 0 0,0-1 0 0 0,0 0 0 0 0,0 0 0 0 0,0 1 0 0 0,0-1 0 0 0,0 0 0 0 0,0 0 0 0 0,0 0 0 0 0,0 1 0 0 0,0-1 0 0 0,1 1 0 0 0,-1-1 0 0 0,1 0 0 0 0,0 0 0 0 0,0 1 0 0 0,0-1 0 0 0,-1 0 0 0 0,1 0 0 0 0,0 0 0 0 0,0 0 0 0 0,0 0 0 0 0,1 0 0 0 0,5 0 0 0 0,9 3 0 0 0,1 0 0 0 0,-1-2 0 0 0,1 0 0 0 0,-1-1 0 0 0,1-1 0 0 0,17-2 0 0 0,-27 1 22 0 0,1 1 0 0 0,0 1 0 0 0,0 0 0 0 0,0 0 0 0 0,0 0 0 0 0,14 3 0 0 0,-12-2 75 0 0,0 0 0 0 0,0-1 0 0 0,13-1 0 0 0,-15 0-149 0 0,0 1 0 0 0,1 0 0 0 0,-1 0 1 0 0,0 1-1 0 0,10 1 0 0 0,-8 0-52 0 0,-8-1 148 0 0,0-1 0 0 0,0 0 1 0 0,0 1-1 0 0,0-1 0 0 0,0 1 1 0 0,0 0-1 0 0,0 0 0 0 0,-1-1 0 0 0,4 3 1 0 0,-4-2 100 0 0,-1 1-397 0 0,-2 8-1448 0 0,-4-4-3373 0 0,-1 2-2336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4632 0 0,'0'0'8933'0'0,"-2"1"-8578"0"0,-1 3-200 0 0,0 0 0 0 0,0 0 0 0 0,0 1 0 0 0,0-1 0 0 0,1 1 0 0 0,-4 8 1 0 0,-3 5 102 0 0,-23 52 614 0 0,4-15-161 0 0,-1 5 25 0 0,21-47-552 0 0,-51 84 608 0 0,45-75-713 0 0,-1 3-11 0 0,7-11-4 0 0,7-13 373 0 0,1-1-494 0 0,-1-1-1 0 0,1 1 0 0 0,-1-1 0 0 0,1 1 0 0 0,0-1 0 0 0,-1 0 0 0 0,1 1 0 0 0,0-1 0 0 0,-1 0 0 0 0,1 1 0 0 0,0-1 1 0 0,0 0-1 0 0,0 0 0 0 0,0 1 0 0 0,0-1 0 0 0,0 0 0 0 0,0 1 0 0 0,0-1 0 0 0,0 0 0 0 0,0-1 0 0 0,12-20-3235 0 0,-8 11 1771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0 100 3224 0 0,'1'-2'240'0'0,"4"-15"1126"0"0,-3 12 514 0 0,-1 0 1 0 0,1 0-1 0 0,3-8 1 0 0,-4 12-468 0 0,-1 1-1362 0 0,0 0 1 0 0,0 0-1 0 0,0-1 0 0 0,0 1 1 0 0,0 0-1 0 0,0 0 0 0 0,0-1 1 0 0,0 1-1 0 0,0 0 0 0 0,0 0 1 0 0,0-1-1 0 0,0 1 0 0 0,0 0 1 0 0,0 0-1 0 0,0 0 1 0 0,0-1-1 0 0,0 1 0 0 0,0 0 1 0 0,0 0-1 0 0,0 0 0 0 0,1-1 1 0 0,-1 1-1 0 0,0 0 0 0 0,0 0 1 0 0,1-1-1 0 0,2 5 1671 0 0,4 9-754 0 0,-6-9-846 0 0,0-1-1 0 0,0 1 1 0 0,-1 0 0 0 0,1 0 0 0 0,-1 0-1 0 0,0 0 1 0 0,0 0 0 0 0,-1-1-1 0 0,1 1 1 0 0,-1 0 0 0 0,-1 7-1 0 0,-2 7-53 0 0,-5 84 40 0 0,8-94 50 0 0,0 0-1 0 0,1 0 1 0 0,0-1 0 0 0,0 1 0 0 0,1 0-1 0 0,2 11 1 0 0,0 5 273 0 0,-3-23 19 0 0,4-1-466 0 0,-1-1 46 0 0,0 0 1 0 0,1 0-1 0 0,-1 0 0 0 0,0 0 1 0 0,0-1-1 0 0,0 1 0 0 0,0-1 1 0 0,0 0-1 0 0,2-2 0 0 0,0 2-78 0 0,-1-1 53 0 0,0-1-1 0 0,0 0 1 0 0,0 1 0 0 0,-1-1 0 0 0,7-8-1 0 0,5-5 213 0 0,12-13-220 0 0,32-46 0 0 0,-36 46-199 0 0,-13 14 318 0 0,13-23-1 0 0,1-2 94 0 0,-20 34-209 0 0,1 0 0 0 0,-2 6 0 0 0,2-6 0 0 0,-4 0 11 0 0,-1 6 44 0 0,0 3 3 0 0,-1 4-42 0 0,1-1 0 0 0,-1 1 0 0 0,0-1 0 0 0,-1 1 0 0 0,-3 9 0 0 0,4-9 12 0 0,0-1-1 0 0,0 1 0 0 0,-1 10 0 0 0,-1 5 4 0 0,2-13 2 0 0,0 0 0 0 0,1 1-1 0 0,0-1 1 0 0,0 0-1 0 0,2 14 1 0 0,-2-21-31 0 0,0 6 24 0 0,0 1 0 0 0,-1 0 0 0 0,0 0 0 0 0,0-1 0 0 0,-3 12 0 0 0,-1 2-1 0 0,1-5 10 0 0,-1 1 0 0 0,-1-1 0 0 0,-9 17 0 0 0,3-6 17 0 0,-1-4-20 0 0,10-18-27 0 0,0 0 0 0 0,0 0 1 0 0,-3 9-1 0 0,2-7-1980 0 0,-1 5-4051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75 4288 0 0,'0'0'1068'0'0,"0"-2"-364"0"0,5-8 1022 0 0,-4 8-1447 0 0,0 0-1 0 0,0 0 1 0 0,0 0 0 0 0,-1 0 0 0 0,1 0-1 0 0,-1-1 1 0 0,1 1 0 0 0,-1 0-1 0 0,1-4 1 0 0,-2 4-70 0 0,1 0 0 0 0,0 0 0 0 0,-1 1 0 0 0,1-1 0 0 0,-1 0 0 0 0,0 1 0 0 0,-1-3 0 0 0,-2-6 246 0 0,4 10-413 0 0,-1-1 0 0 0,1 0 1 0 0,0 1-1 0 0,-1-1 0 0 0,1 0 1 0 0,-1 1-1 0 0,1-1 0 0 0,-1 1 1 0 0,1-1-1 0 0,-1 1 1 0 0,1-1-1 0 0,-1 1 0 0 0,0-1 1 0 0,1 1-1 0 0,-1-1 0 0 0,1 1 1 0 0,-1 0-1 0 0,0 0 0 0 0,0-1 1 0 0,1 1-1 0 0,-1 0 0 0 0,0 0 1 0 0,0 0-1 0 0,0-1 0 0 0,-2 1 223 0 0,0 0 0 0 0,1 0-1 0 0,-1 0 1 0 0,1 0 0 0 0,-6 1-1 0 0,3 0-99 0 0,1 1 0 0 0,-1 0-1 0 0,1 0 1 0 0,-1 1 0 0 0,1-1-1 0 0,0 1 1 0 0,0 0 0 0 0,0 0-1 0 0,1 0 1 0 0,-5 5 0 0 0,-4 3 52 0 0,10-9-154 0 0,-1 1 1 0 0,1 0-1 0 0,0-1 0 0 0,-3 6 0 0 0,3-5-3 0 0,0 0 0 0 0,0 0 0 0 0,-1 0 0 0 0,-3 3 0 0 0,2-2 24 0 0,1 0-1 0 0,-1 1 1 0 0,1-1-1 0 0,-4 7 1 0 0,5-7-19 0 0,-1 0 0 0 0,0 0 1 0 0,0 0-1 0 0,-7 7 0 0 0,5-7 19 0 0,1 1 0 0 0,-1 0 0 0 0,1 0 0 0 0,-6 8-1 0 0,2-2 17 0 0,7-10-88 0 0,1 0 0 0 0,-1 0 0 0 0,0 0-1 0 0,1 0 1 0 0,0 1 0 0 0,-1-1 0 0 0,1 0 0 0 0,-1 0-1 0 0,1 0 1 0 0,0 0 0 0 0,0 2 0 0 0,-1 1 9 0 0,1-4-21 0 0,0 1 1 0 0,0-1-1 0 0,-1 1 1 0 0,1-1 0 0 0,0 0-1 0 0,0 1 1 0 0,0-1-1 0 0,0 1 1 0 0,0-1-1 0 0,0 1 1 0 0,0-1 0 0 0,0 1-1 0 0,0-1 1 0 0,0 0-1 0 0,0 1 1 0 0,0-1-1 0 0,1 1 1 0 0,-1-1 0 0 0,0 1-1 0 0,0-1 1 0 0,0 0-1 0 0,0 1 1 0 0,1-1-1 0 0,-1 1 1 0 0,0-1-1 0 0,1 0 1 0 0,-1 1 0 0 0,0-1-1 0 0,1 0 1 0 0,-1 1-1 0 0,1-1 1 0 0,8-1-4 0 0,-8 1 2 0 0,25-3 263 0 0,11-3 516 0 0,-34 6-710 0 0,0-1 0 0 0,1 0 0 0 0,-1 0 0 0 0,0-1-1 0 0,1 1 1 0 0,-1-1 0 0 0,5-3 0 0 0,-5 3-54 0 0,-1-1 1 0 0,1 2-1 0 0,0-1 1 0 0,-1 0-1 0 0,1 1 1 0 0,0-1-1 0 0,0 1 0 0 0,0 0 1 0 0,0 0-1 0 0,6-2 1 0 0,-8 3-197 0 0,0-1 29 0 0,7-5 122 0 0,-1 0 19 0 0,-1-1 11 0 0,-5 4-29 0 0,-1 3 44 0 0,0 0-1 0 0,0 0 0 0 0,0 0 0 0 0,0 0 1 0 0,0-1-1 0 0,0 1 0 0 0,0 0 0 0 0,0 0 1 0 0,0 0-1 0 0,0 0 0 0 0,0 0 0 0 0,0-1 0 0 0,0 1 1 0 0,0 0-1 0 0,0 0 0 0 0,0 0 0 0 0,0 0 1 0 0,0 0-1 0 0,0 0 0 0 0,1-1 0 0 0,-1 1 1 0 0,0 0-1 0 0,0 0 0 0 0,0 0 0 0 0,0 0 0 0 0,0 0 1 0 0,0 0-1 0 0,1 0 0 0 0,-1 0 0 0 0,0 0 1 0 0,0-1-1 0 0,0 1 0 0 0,0 0 0 0 0,0 0 0 0 0,1 0 1 0 0,7-4-356 0 0,8 35 314 0 0,-8-15 28 0 0,-3-9 0 0 0,2-2 0 0 0,-3-4-108 0 0,-1 0-1 0 0,1 0 0 0 0,0 0 0 0 0,-1-1 0 0 0,1 0 0 0 0,0 1 1 0 0,-1-2-1 0 0,1 1 0 0 0,0 0 0 0 0,-1-1 0 0 0,1 1 0 0 0,-1-1 1 0 0,1 0-1 0 0,-1 0 0 0 0,7-3 0 0 0,2-2-1119 0 0,0-1-1 0 0,20-14 1 0 0,-23 13-4505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54 1840 0 0,'0'0'83'0'0,"-7"-5"90"0"0,5 3 43 0 0,-7-12 5529 0 0,7 12-5037 0 0,1 0 0 0 0,0 0-1 0 0,-1 0 1 0 0,1 0 0 0 0,0 0 0 0 0,-2-1-708 0 0,2 3 102 0 0,1-1 0 0 0,0 1 1 0 0,0 0-1 0 0,-1-1 1 0 0,1 1-1 0 0,0-1 1 0 0,-1 1-1 0 0,1-1 0 0 0,0 1 1 0 0,0 0-1 0 0,0-1 1 0 0,0 0-1 0 0,0 1 1 0 0,0-1-1 0 0,-1 1 0 0 0,1-1 1 0 0,0 1-1 0 0,0-2-102 0 0,-1-5 2013 0 0,0 7-1342 0 0,1 0-65 0 0,0 0-29 0 0,0 0-8 0 0,0 0-21 0 0,0 0-85 0 0,0 0-42 0 0,0 0-5 0 0,0 0-16 0 0,0 0-69 0 0,5 9 250 0 0,4 3-278 0 0,3 5-150 0 0,18 35 511 0 0,-21-36-497 0 0,0 1-1 0 0,2-2 0 0 0,0-1 0 0 0,11 12-166 0 0,-20-24 7 0 0,9 12-227 0 0,1-1 0 0 0,1 0 0 0 0,8 6 220 0 0,-18-17-14 0 0,-2-1-37 0 0,-1-1 0 0 0,1 1 0 0 0,0-1 0 0 0,-1 1 0 0 0,1-1-1 0 0,0 1 1 0 0,-1-1 0 0 0,1 0 0 0 0,0 0 0 0 0,-1 1 0 0 0,1-1-1 0 0,0 0 1 0 0,-1 1 0 0 0,1-1 0 0 0,0 0 51 0 0,0 0-591 0 0,-1 0-270 0 0,1 0-541 0 0,0 0 1332 0 0,-1 0-1 0 0,0 0 1 0 0,0 0-1 0 0,1 0 1 0 0,-1 0 0 0 0,0 0-1 0 0,0 0 1 0 0,0 0 0 0 0,0 0-1 0 0,1 0 1 0 0,-1 0 0 0 0,0 0-1 0 0,1 0 1 0 0,-1 0 0 0 0,0 0-1 0 0,0 0 1 0 0,0 0 0 0 0,0 0-1 0 0,0 0 1 0 0,1-1 0 0 0,-1 1-1 0 0,0 0 1 0 0,0 0-1 0 0,1 0 71 0 0,0-4-1016 0 0,1 1 1 0 0,0 0-1 0 0,0 0 0 0 0,0 0 0 0 0,1-1 1016 0 0,-2 2-1792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10 4432 0 0,'0'0'3976'0'0,"5"-6"-1827"0"0,1 2-966 0 0,-8 9 1097 0 0,-11 10-964 0 0,11-12-1169 0 0,-1 0 1 0 0,1 0-1 0 0,0 0 1 0 0,0 0-1 0 0,0 0 1 0 0,1 0-1 0 0,-2 5 1 0 0,-1 0 15 0 0,-4 7-163 0 0,3-8 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3 2760 0 0,'0'0'125'0'0,"2"0"-3"0"0,12-3 9725 0 0,-32 42-9374 0 0,10-24 223 0 0,-6 18 1 0 0,-2 7 863 0 0,15-36-1454 0 0,0 0 1 0 0,0 0 0 0 0,0 0 0 0 0,0 0 0 0 0,1 1 0 0 0,0-1 0 0 0,-1 0 0 0 0,2 0 0 0 0,-1 5 0 0 0,1 4 126 0 0,-1-12-112 0 0,0 0-100 0 0,0 0 25 0 0,0 0 0 0 0,1 0 0 0 0,-1 1 0 0 0,0-1 0 0 0,1 0 0 0 0,-1 0 0 0 0,1 0 0 0 0,-1 0 0 0 0,1 0 0 0 0,0 1-1 0 0,-1-1 1 0 0,1 0 0 0 0,0-1 0 0 0,0 1 0 0 0,0 0 0 0 0,0 0 0 0 0,1 1 0 0 0,-1-1-9 0 0,1 0 0 0 0,0-1 0 0 0,0 1 0 0 0,-1 0-1 0 0,1 0 1 0 0,0-1 0 0 0,0 0 0 0 0,0 1 0 0 0,0-1-1 0 0,-1 0 1 0 0,1 0 0 0 0,0 0 0 0 0,0 0 0 0 0,0 0-1 0 0,0 0 1 0 0,0 0 0 0 0,0-1 0 0 0,2 0 0 0 0,5-1 19 0 0,0-2 0 0 0,13-5 0 0 0,-1-1 187 0 0,-20 10-217 0 0,1-1 0 0 0,0 0 0 0 0,-1 0 0 0 0,1 0 0 0 0,-1 0 1 0 0,1 0-1 0 0,1-3 0 0 0,4-1-72 0 0,0 1 9 0 0,-4 2 13 0 0,0 0-1 0 0,0 0 0 0 0,0 0 1 0 0,0 0-1 0 0,-1 0 1 0 0,1-1-1 0 0,4-4 0 0 0,5-6 353 0 0,1 0-297 0 0,-8 8-98 0 0,0 0-1 0 0,0 0 1 0 0,7-6-1 0 0,-6 6 4 0 0,0 0 0 0 0,9-10-1 0 0,2-1 65 0 0,-5 5 0 0 0,-5 4 0 0 0,-3 1 20 0 0,-4 5 432 0 0,-1 1-441 0 0,0 1-1 0 0,1-1 0 0 0,-1 1 1 0 0,0-1-1 0 0,0 1 0 0 0,1 0 1 0 0,-1-1-1 0 0,1 1 1 0 0,-1 0-1 0 0,0 0 0 0 0,1-1 1 0 0,-1 1-1 0 0,1 0 0 0 0,-1 0 1 0 0,1 0-1 0 0,-1 1 0 0 0,-1 3 17 0 0,-6 3 98 0 0,7-6-110 0 0,0-1 1 0 0,-1 0-1 0 0,1 1 0 0 0,0-1 0 0 0,0 1 0 0 0,0-1 1 0 0,0 1-1 0 0,0 0 0 0 0,-1 2 0 0 0,1-2 0 0 0,1 0-1 0 0,-1 0 1 0 0,0 0-1 0 0,-1 0 1 0 0,1 0 0 0 0,-2 2-1 0 0,1-2 20 0 0,1 0-1 0 0,0-1 1 0 0,0 1 0 0 0,-1 0-1 0 0,1 0 1 0 0,1 0-1 0 0,-3 3 1 0 0,2-2 48 0 0,0 1 1 0 0,0-1-1 0 0,0 0 1 0 0,-1 0-1 0 0,0 0 0 0 0,-2 3 1 0 0,0 1-137 0 0,3-6-106 0 0,1 1-22 0 0,0 13 120 0 0,0-13 223 0 0,1-1 20 0 0,8 6-50 0 0,-8-5-156 0 0,2 0-22 0 0,2-1 48 0 0,0 0 1 0 0,0 0-1 0 0,0-1 0 0 0,0 1 1 0 0,0-1-1 0 0,0 0 0 0 0,1-1 1 0 0,7-1-1 0 0,27-6 96 0 0,-31 5-97 0 0,0-3-958 0 0,-2-2-10683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2760 0 0,'0'0'11638'0'0,"-1"1"-11334"0"0,-4 7 79 0 0,1-3-85 0 0,1 0 1 0 0,0 1 0 0 0,0-1-1 0 0,1 0 1 0 0,-4 11 0 0 0,6-14-263 0 0,-1 0 0 0 0,1 0 0 0 0,-1 0 1 0 0,0 0-1 0 0,0 0 0 0 0,0 0 0 0 0,0 0 0 0 0,-2 2 0 0 0,1-2-14 0 0,1 0 0 0 0,0-1 0 0 0,0 1-1 0 0,0 0 1 0 0,1-1 0 0 0,-1 1-1 0 0,0 0 1 0 0,1 0 0 0 0,-2 3-1 0 0,1 0 216 0 0,0 0-1 0 0,0 0 0 0 0,-1 0 1 0 0,-3 6-1 0 0,-1 6 410 0 0,6-17-642 0 0,0 0 0 0 0,0 1-1 0 0,0-1 1 0 0,-1 0-1 0 0,1 1 1 0 0,0-1-1 0 0,0 0 1 0 0,0 0 0 0 0,0 1-1 0 0,0-1 1 0 0,0 0-1 0 0,1 1 1 0 0,-1-1-1 0 0,0 0 1 0 0,0 0 0 0 0,0 1-1 0 0,0-1 1 0 0,0 0-1 0 0,0 0 1 0 0,0 1-1 0 0,1-1 1 0 0,-1 0 0 0 0,0 0-1 0 0,0 1 1 0 0,0-1-1 0 0,0 0 1 0 0,1 0-1 0 0,9 5 10 0 0,11-3-8 0 0,-17-2-248 0 0,0-1 0 0 0,0 0 0 0 0,-1 1 0 0 0,7-4 1 0 0,9 0-1389 0 0,-10 3 575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78 4688 0 0,'0'0'5870'0'0,"9"0"-2470"0"0,-8-1-3342 0 0,0 0-1 0 0,0 0 1 0 0,0 0-1 0 0,0-1 1 0 0,-1 1 0 0 0,1 0-1 0 0,0 0 1 0 0,0-3-1 0 0,1 0 83 0 0,-1 3 60 0 0,-1 1-182 0 0,0-1 0 0 0,-1 1 0 0 0,1-1 1 0 0,0 1-1 0 0,-1-1 0 0 0,1 1 1 0 0,0-1-1 0 0,0 1 0 0 0,0-1 0 0 0,0 1 1 0 0,-1-1-1 0 0,1 1 0 0 0,0-1 1 0 0,0 1-1 0 0,0-1 0 0 0,0 1 1 0 0,0-1-1 0 0,0 0 0 0 0,0 1 0 0 0,1-1 1 0 0,-1 1-1 0 0,0-1 0 0 0,0 1 1 0 0,0-1-1 0 0,0 1 0 0 0,1-1 0 0 0,-1 1 1 0 0,0-1-1 0 0,0 1 0 0 0,1 0 1 0 0,0-2-1 0 0,-1 2-4 0 0,0 0 1 0 0,1-1-1 0 0,-1 1 1 0 0,0-1-1 0 0,0 1 1 0 0,1-1-1 0 0,-1 1 1 0 0,0-1-1 0 0,0 1 1 0 0,0-1-1 0 0,1 1 1 0 0,-1-1-1 0 0,0 1 1 0 0,0-1-1 0 0,0 1 1 0 0,0-1-1 0 0,0 1 1 0 0,0-1-1 0 0,0 1 1 0 0,0-1-1 0 0,0 1 1 0 0,0-1-1 0 0,-1 1 1 0 0,1-1-1 0 0,0 1 1 0 0,0-1-1 0 0,0 1 1 0 0,-1-1-1 0 0,1 1 1 0 0,0-1-1 0 0,-1 0 1 0 0,1 1 2 0 0,0 0 0 0 0,-1-1 1 0 0,1 1-1 0 0,0 0 0 0 0,0-1 1 0 0,0 1-1 0 0,0 0 0 0 0,0 0 1 0 0,0-1-1 0 0,0 1 0 0 0,0 0 1 0 0,-1-1-1 0 0,1 1 0 0 0,0 0 0 0 0,0-1 1 0 0,0 1-1 0 0,0 0 0 0 0,1-1 1 0 0,-1 1-1 0 0,0 0 0 0 0,0 0 1 0 0,0-1-1 0 0,0 1 0 0 0,0-1 0 0 0,0 1 0 0 0,0 0 0 0 0,1-1 0 0 0,-1 1 0 0 0,0 0 0 0 0,0 0 0 0 0,0-1 0 0 0,0 1 0 0 0,0 0 0 0 0,0-1 0 0 0,0 1 0 0 0,0 0-1 0 0,0-1 1 0 0,0 1 0 0 0,0 0 0 0 0,0 0 0 0 0,0-1 0 0 0,0 1 0 0 0,0 0 0 0 0,-1-1 0 0 0,1 1 0 0 0,0 0 0 0 0,0 0 0 0 0,-1-1-1 0 0,1 0 50 0 0,-1 0 0 0 0,0 0 0 0 0,0 0 0 0 0,1 0 0 0 0,-1 0 0 0 0,1 0 0 0 0,-1 0-1 0 0,1 0 1 0 0,-1-2 0 0 0,-1 3 12 0 0,1 1 0 0 0,0-1 0 0 0,0 0 1 0 0,0 0-1 0 0,0 1 0 0 0,0-1 0 0 0,0 0 0 0 0,0 1 0 0 0,-1 0 0 0 0,1 0-6 0 0,-4 1 129 0 0,-1 1-1 0 0,1 1 1 0 0,0-1-1 0 0,0 1 1 0 0,-8 7-1 0 0,-19 26 301 0 0,17-20-281 0 0,9-9-142 0 0,-8 14-1 0 0,0-1-12 0 0,12-19-59 0 0,0 1 0 0 0,1 0 0 0 0,-1 0-1 0 0,-1 5 1 0 0,-11 20 40 0 0,14-28-43 0 0,0 1 0 0 0,-1-1 0 0 0,1 0 0 0 0,0 0 0 0 0,0 1 0 0 0,0-1 0 0 0,0 0 0 0 0,0 1 0 0 0,0-1 0 0 0,0 0 0 0 0,0 0 0 0 0,0 1 0 0 0,0-1 0 0 0,0 0 0 0 0,0 1 0 0 0,0-1 0 0 0,0 0 0 0 0,0 1 0 0 0,0-1 0 0 0,0 0 0 0 0,0 1 0 0 0,0-1 0 0 0,1 0 1 0 0,-1 1 3 0 0,0-1 1 0 0,0 0 0 0 0,0 0 0 0 0,0 0 0 0 0,0 0-1 0 0,0 0 1 0 0,0 1 0 0 0,0-1 0 0 0,0 0 0 0 0,0 0-1 0 0,0 0 1 0 0,0 0 0 0 0,0 0 0 0 0,0 1 0 0 0,0-1 0 0 0,0 0-1 0 0,0 0 1 0 0,0 0 0 0 0,0 0 0 0 0,0 0 0 0 0,0 1-1 0 0,0-1 1 0 0,0 0 0 0 0,0 0 0 0 0,0 0 0 0 0,0 0-1 0 0,0 0 1 0 0,-1 1 0 0 0,1-1 0 0 0,0 0 0 0 0,17 3 369 0 0,-13-3-355 0 0,0-1 0 0 0,1 1 1 0 0,-1-1-1 0 0,1 0 0 0 0,-1 0 0 0 0,0-1 0 0 0,0 1 0 0 0,8-5 1 0 0,1-1 54 0 0,16-13-1 0 0,14-13-76 0 0,-17 12 0 0 0,-21 19 0 0 0,-4 4 0 0 0,-3 5 0 0 0,1-5 21 0 0,0 0 1 0 0,0 0-1 0 0,0-1 0 0 0,0 1 0 0 0,0 0 0 0 0,-1 0 0 0 0,0 1 0 0 0,-7 10 212 0 0,5-5-127 0 0,1 0 0 0 0,1-1 1 0 0,-1 1-1 0 0,1 0 0 0 0,1 0 1 0 0,-1 0-1 0 0,1 9 0 0 0,1-17-100 0 0,0 1-1 0 0,0 0 1 0 0,1-1-1 0 0,-1 1 1 0 0,0 0-1 0 0,0 0 1 0 0,1-1 0 0 0,-1 1-1 0 0,1-1 1 0 0,-1 1-1 0 0,1 0 1 0 0,-1-1-1 0 0,1 1 1 0 0,-1-1-1 0 0,1 1 1 0 0,-1-1-1 0 0,1 1 1 0 0,0-1-1 0 0,-1 0 1 0 0,1 1-1 0 0,0-1 1 0 0,13 6 118 0 0,-9-5-66 0 0,0 0-1 0 0,1-1 1 0 0,-1 1 0 0 0,0-1 0 0 0,0 0 0 0 0,0-1 0 0 0,1 0 0 0 0,-1 1 0 0 0,0-2 0 0 0,0 1-1 0 0,8-3 1 0 0,15-8 32 0 0,-1 0 0 0 0,-1-2 0 0 0,46-31 0 0 0,-64 39-382 0 0,15-7 0 0 0,4-3-3424 0 0,-17 9-3567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1 115 5384 0 0,'0'0'1754'0'0,"1"0"-1107"0"0,8 0 123 0 0,-7 1-661 0 0,0-1 1 0 0,0 0-1 0 0,0 0 1 0 0,0 0-1 0 0,0 0 0 0 0,-1 0 1 0 0,4-1-1 0 0,9-3 784 0 0,0 1 0 0 0,22-1-1 0 0,-5 0 80 0 0,26-6 610 0 0,26-4 299 0 0,-55 12-1533 0 0,32 2 0 0 0,-18 1-204 0 0,147-9 648 0 0,-131 4-440 0 0,12-2-268 0 0,-52 5 10 0 0,34-6-1 0 0,-5 0 116 0 0,43-4 247 0 0,13 6-104 0 0,5-1-553 0 0,-63 2 576 0 0,-33 3-418 0 0,0-1 0 0 0,22 2 1 0 0,91 3 433 0 0,-87-4-358 0 0,23 6-599 0 0,2-9 894 0 0,-44 3-188 0 0,39 1 0 0 0,-24 0-86 0 0,57-3 74 0 0,-77 4-117 0 0,10-1 48 0 0,-17-1-54 0 0,0 1-1 0 0,1 0 0 0 0,13 3 1 0 0,-15-2 6 0 0,0 0 1 0 0,0-1-1 0 0,1 0 1 0 0,-1 0-1 0 0,7-1 1 0 0,-4 0 5 0 0,1 0 0 0 0,-1 1-1 0 0,1 0 1 0 0,0 0 0 0 0,-1 1 0 0 0,17 3-1 0 0,18 0 264 0 0,-34-3-230 0 0,-3 0-1 0 0,0 0 0 0 0,-1-1 0 0 0,10 0 0 0 0,-6 0-8 0 0,20 4 0 0 0,-27-4-41 0 0,-1 0 0 0 0,1 0-1 0 0,-1 0 1 0 0,1 0 0 0 0,-1 0 0 0 0,1 0-1 0 0,2-2 1 0 0,11 0 13 0 0,-6 2 9 0 0,0-1 0 0 0,14-3 1 0 0,-14 2-6 0 0,0 0-1 0 0,13 0 1 0 0,-7 2-17 0 0,10 0 0 0 0,-17 0 36 0 0,0 0 0 0 0,0 0 0 0 0,16-3 0 0 0,12-1 108 0 0,63 1 43 0 0,-77 0-158 0 0,-19 3-24 0 0,1-1 0 0 0,-1 1 0 0 0,1-1 0 0 0,8 2-1 0 0,45 2-4 0 0,-5 0 0 0 0,-14 2 0 0 0,6-1 64 0 0,-40-3-64 0 0,-1 0 0 0 0,1-1 0 0 0,0 0 0 0 0,0 0 0 0 0,-1 0 0 0 0,1 0 0 0 0,6-2 0 0 0,-3 1 5 0 0,0 0 0 0 0,0 1-1 0 0,0 0 1 0 0,11 1 0 0 0,18-1 25 0 0,-12-3-19 0 0,36-1-1 0 0,230 4 890 0 0,-267 4-1067 0 0,-11-4 167 0 0,10 1 0 0 0,-15 0 0 0 0,-1-1 0 0 0,1 0 0 0 0,12-1 0 0 0,-15 0 0 0 0,0 1 0 0 0,0 0 0 0 0,0 0 0 0 0,9 2 0 0 0,5-1 0 0 0,15 4 274 0 0,68-5-512 0 0,-80-3 316 0 0,-18 3-60 0 0,-1-1 1 0 0,1 1-1 0 0,-1-1 1 0 0,1 1-1 0 0,-1 0 1 0 0,1 0-1 0 0,5 1 1 0 0,2 1 121 0 0,-1-1 1 0 0,16 0 0 0 0,12 2 42 0 0,-10-3-79 0 0,-25 0-51 0 0,3-2-14 0 0,-6 1-31 0 0,0 1 1 0 0,0 0-1 0 0,1 0 1 0 0,-1 0-1 0 0,0 0 1 0 0,0 0-1 0 0,0 0 1 0 0,0 0-1 0 0,1 0 1 0 0,-1 0-1 0 0,0 0 1 0 0,0-1 0 0 0,0 1-1 0 0,0 0 1 0 0,0 0-1 0 0,0 0 1 0 0,1 0-1 0 0,-1 0 1 0 0,0-1-1 0 0,0 1 1 0 0,0 0-1 0 0,0 0 1 0 0,0 0-1 0 0,0 0 1 0 0,0-1-1 0 0,0 1 1 0 0,1-1-1644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 3336 0 0,'0'-1'13'0'0,"0"0"-1"0"0,0 0 1 0 0,0 1 0 0 0,0-1 0 0 0,1 0-1 0 0,-1 0 1 0 0,0 0 0 0 0,1 0 0 0 0,-1 0-1 0 0,1 1 1 0 0,-1-1 0 0 0,1 0 0 0 0,-1 0-1 0 0,1 1 1 0 0,0-1 0 0 0,-1 0 0 0 0,1 1-1 0 0,0-1 1 0 0,0 0 0 0 0,-1 1 0 0 0,1-1-1 0 0,0 1 1 0 0,0-1 0 0 0,0 1 0 0 0,6-4 85 0 0,-5 1 1973 0 0,6-4 5766 0 0,-6 8-5019 0 0,-1 6-2715 0 0,4 17 394 0 0,-2 55 818 0 0,-3-72-1204 0 0,1-1 1 0 0,0 1-1 0 0,1 0 1 0 0,2 10-1 0 0,-2-11-23 0 0,0 0 0 0 0,0 1 0 0 0,-1-1 0 0 0,1 11 0 0 0,-2-2 29 0 0,4 19-1 0 0,-1-20 72 0 0,-1 17-1 0 0,0 12 547 0 0,-1-27-628 0 0,-2 29 1 0 0,1-31-29 0 0,0 17 0 0 0,1-5 59 0 0,-1-21-115 0 0,1 1-1 0 0,0-1 1 0 0,1 7-1 0 0,0-6-4 0 0,-1 0 1 0 0,0-1-1 0 0,0 9 0 0 0,0 8 319 0 0,0 0-1 0 0,9 36 1 0 0,-6-24 766 0 0,-2-19-1082 0 0,0 3-24 0 0,0-11-5 0 0,-1 0-1 0 0,0 0 1 0 0,0 0-1 0 0,0 0 0 0 0,-2 11 1 0 0,1-10 3 0 0,0-1 1 0 0,1 1-1 0 0,1 14 0 0 0,-1-19 41 0 0,0 1 0 0 0,-1 0 0 0 0,0-1 0 0 0,0 1 0 0 0,-1 6-1 0 0,1-6 24 0 0,0 1 0 0 0,0-1 0 0 0,1 8-1 0 0,5 35-249 0 0,-5-36 158 0 0,0 0 0 0 0,-2 16 0 0 0,1-7 24 0 0,-2-3 10 0 0,1-15 0 0 0,1 1 0 0 0,-1-1 0 0 0,1 0 0 0 0,0 0 0 0 0,0 1 0 0 0,0 4 0 0 0,2 4 0 0 0,0 19 0 0 0,-2-26 71 0 0,1 1 0 0 0,0-1 0 0 0,0 1 0 0 0,3 8 0 0 0,0 3 166 0 0,6 41 50 0 0,-9-51-286 0 0,4 19 21 0 0,-3-18-12 0 0,-1 0 1 0 0,1 0 0 0 0,-1 13-1 0 0,-1-20-11 0 0,0 20 34 0 0,3 19-1 0 0,-2-30 61 0 0,0 1 1 0 0,-1 13-1 0 0,0-19 8 0 0,0 0 0 0 0,0 0 0 0 0,0 0 1 0 0,1 0-1 0 0,0 4 0 0 0,9 46-876 0 0,-9-39 775 0 0,-1-14 0 0 0,-1 1 0 0 0,1 0 0 0 0,0-1 0 0 0,1 1 0 0 0,-1-1 0 0 0,0 1 0 0 0,0-1 0 0 0,1 1 0 0 0,-1-1 0 0 0,2 3 0 0 0,-1 0 4 0 0,0 0 0 0 0,0 0 0 0 0,0 0-1 0 0,-1 0 1 0 0,1 0 0 0 0,-1 0 0 0 0,0 0-1 0 0,0 0 1 0 0,-1 0 0 0 0,1 0 0 0 0,-2 6-1 0 0,-1 16 32 0 0,3-7-49 0 0,-2 76 596 0 0,2-64-577 0 0,0-25-94 0 0,0-1 0 0 0,0 1 1 0 0,0 0-1 0 0,-1 0 0 0 0,0-1 1 0 0,-2 12-1 0 0,2-13 90 0 0,0 0 0 0 0,1 0-1 0 0,-1 0 1 0 0,1 0 0 0 0,0 1-1 0 0,0-1 1 0 0,1 6 0 0 0,1 10 71 0 0,-2-6-26 0 0,1 1 0 0 0,1-1 0 0 0,0 1 0 0 0,1-1 0 0 0,0 0 0 0 0,10 25 0 0 0,-10-34-43 0 0,-2-3 1 0 0,0-1 1 0 0,-1 1-1 0 0,1-1 1 0 0,-1 1-1 0 0,1-1 0 0 0,-1 1 1 0 0,1 0-1 0 0,-1-1 0 0 0,0 1 1 0 0,0 0-1 0 0,0-1 1 0 0,0 1-1 0 0,0 1 0 0 0,0 12 58 0 0,1-11-37 0 0,-1 1 0 0 0,1-1 0 0 0,-1 0 0 0 0,-1 0 0 0 0,1 1 0 0 0,-1-1 0 0 0,1 0 0 0 0,-1 0 0 0 0,-2 6 0 0 0,-4 3-977 0 0,0-1 0 0 0,-9 13 0 0 0,5-13-7239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18 181 0 0 0,'-6'2'229'0'0,"5"-1"871"0"0,-9-1 10735 0 0,42-1-10211 0 0,-12 0-558 0 0,29 2-1 0 0,-36 0-931 0 0,0-1 0 0 0,15-2 0 0 0,-14 1 302 0 0,26 1 0 0 0,-16 1 203 0 0,26-1 1 0 0,-8-1-323 0 0,-17-2-198 0 0,-20 2-96 0 0,1 1 0 0 0,0-1 0 0 0,0 1 0 0 0,7 1 0 0 0,5 1 77 0 0,1-1 0 0 0,-1 0 0 0 0,1-2-1 0 0,22-2 1 0 0,-21 1 46 0 0,0 1 1 0 0,22 2-1 0 0,-3 0 10 0 0,0 0-111 0 0,42-3 131 0 0,-62-1-130 0 0,-13 2-25 0 0,-1 0-1 0 0,11-1 0 0 0,9 1-7 0 0,-15 0-14 0 0,17 1-1 0 0,-12 0 287 0 0,0-1 1 0 0,0 0-1 0 0,22-5 0 0 0,-19 3 169 0 0,33-2-1 0 0,42-1-437 0 0,-22 1-16 0 0,-60 5 0 0 0,19-4 0 0 0,-10 1 0 0 0,-15 3 0 0 0,0 0 0 0 0,0 0 0 0 0,8 2 0 0 0,-8-1 0 0 0,0-1 0 0 0,0 1 0 0 0,9-2 0 0 0,-4 0 0 0 0,1 0 0 0 0,-1 1 0 0 0,1 0 0 0 0,14 2 0 0 0,-20-1-5 0 0,-1-1 0 0 0,0 0 0 0 0,0 0 0 0 0,0-1 0 0 0,5 0-1 0 0,-5 0-8 0 0,0 1 0 0 0,0-1 0 0 0,0 1 0 0 0,0 0-1 0 0,5 0 1 0 0,2 2-23 0 0,1-2-1 0 0,0 1 1 0 0,-1-2-1 0 0,18-2 1 0 0,-26 3 36 0 0,66-2 241 0 0,-48 1-204 0 0,-14 1-29 0 0,0 0 1 0 0,0-1-1 0 0,-1 0 0 0 0,14-4 0 0 0,-6 2-7 0 0,1 0 0 0 0,20 0 0 0 0,-21 2 0 0 0,71 0 0 0 0,-47 1 0 0 0,33 3 0 0 0,-42-3 0 0 0,-10 1 0 0 0,-11-1 0 0 0,0 0 0 0 0,0 0 0 0 0,-1 0 0 0 0,1-1 0 0 0,9-2 0 0 0,-10 1 0 0 0,-1 1 0 0 0,1 0 0 0 0,-1 0 0 0 0,1 1 0 0 0,0-1 0 0 0,-1 1 0 0 0,14 2 0 0 0,-13-1 0 0 0,-1 0 0 0 0,1-1 0 0 0,12-1 0 0 0,3 0 0 0 0,62-5 0 0 0,-52 1 0 0 0,-21 4 0 0 0,-1 0 0 0 0,19-4 0 0 0,-19 3 0 0 0,1 0 0 0 0,17-1 0 0 0,10-1 0 0 0,41 1 0 0 0,-4-5 164 0 0,-64 7 50 0 0,16-2 0 0 0,-15 1-449 0 0,17 0 0 0 0,40-1 664 0 0,-3-1-298 0 0,46-3 619 0 0,-103 7-662 0 0,0-1 1 0 0,16-4-1 0 0,-16 3-178 0 0,0 1 0 0 0,17-2 0 0 0,12 2 517 0 0,-18 0-677 0 0,31 3 0 0 0,-10-1 209 0 0,-27-1 197 0 0,20 3 1 0 0,-27-2-114 0 0,0-1 0 0 0,1 0 0 0 0,-1 0 0 0 0,13-2 0 0 0,11-1-362 0 0,36-2 372 0 0,-64 5-29 0 0,51-5 321 0 0,-24 1-315 0 0,0 1-1 0 0,37 2 0 0 0,-44 0-28 0 0,-17 0-7 0 0,1 1 0 0 0,0 0 0 0 0,9 1 1 0 0,-11 0-59 0 0,0-1 1 0 0,0 0 0 0 0,8-2 0 0 0,9 1 56 0 0,-12 0 103 0 0,1 0 1 0 0,17-4 0 0 0,-17 4-109 0 0,15-2-937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3680 0 0,'0'0'5476'0'0,"1"0"-4619"0"0,40-4 2162 0 0,73 1 333 0 0,-97 2-2828 0 0,0 1-59 0 0,-1 1-1 0 0,20 2 1 0 0,-17-1-64 0 0,-1 0 0 0 0,25-1 0 0 0,15 1 281 0 0,-26-1-399 0 0,-6-2-779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6448 0 0,'0'0'297'0'0,"2"0"-9"0"0,-1 1-239 0 0,3-1-30 0 0,7-5 153 0 0,-9 5 3 0 0,-1-1 0 0 0,0 1 0 0 0,1 0 0 0 0,-1 0 0 0 0,1-1 0 0 0,-1 1 0 0 0,1 0 0 0 0,-1 0 0 0 0,1 0 0 0 0,0 0 1 0 0,1 1-1 0 0,2 0 236 0 0,4-1 268 0 0,-1 1-1 0 0,11 2 1 0 0,4 1 76 0 0,-5-1 47 0 0,22 6 0 0 0,2 1 188 0 0,-30-8-826 0 0,1 0 0 0 0,19-1 0 0 0,30 2-570 0 0,-52-3-3274 0 0,1 0-1296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5 920 0 0,'2'-1'67'0'0,"6"-3"11234"0"0,-10 6-11150 0 0,0-1 1 0 0,0 0 0 0 0,0 1 0 0 0,1 0 0 0 0,-1-1-1 0 0,1 1 1 0 0,-1 0 0 0 0,1 0 0 0 0,0 0-1 0 0,-1 0 1 0 0,1 0 0 0 0,0 0 0 0 0,0 0 0 0 0,1 0-1 0 0,-2 3 1 0 0,0 0 86 0 0,1 1-1 0 0,0-1 1 0 0,0 1-1 0 0,0 11 1 0 0,1-12-72 0 0,0-3-109 0 0,0 0-1 0 0,0 0 1 0 0,0 0-1 0 0,0 0 0 0 0,-1 0 1 0 0,1-1-1 0 0,0 1 1 0 0,-1 0-1 0 0,0 0 1 0 0,1-1-1 0 0,-2 4 0 0 0,1-2 11 0 0,0 0 0 0 0,1 0 0 0 0,0 0 0 0 0,-1 0 0 0 0,1 1 0 0 0,0-1 0 0 0,0 0 0 0 0,2 6 0 0 0,-1 7 290 0 0,0-4 282 0 0,4 23-1 0 0,-3-19-464 0 0,9 39 597 0 0,-6 34 699 0 0,0-16-1223 0 0,-5-54 200 0 0,4 25-1 0 0,-2-21-49 0 0,-2-16-277 0 0,1-1 0 0 0,-1 0 0 0 0,1 0-1 0 0,3 9 1 0 0,3 7-76 0 0,-1 1 0 0 0,-2 0-1 0 0,3 29 1 0 0,-6-40 9 0 0,-1-8-66 0 0,0 1 0 0 0,1-1 1 0 0,0 0-1 0 0,1 7 0 0 0,0-3 9 0 0,0 0 1 0 0,-1 1-1 0 0,0-1 0 0 0,-1 1 0 0 0,0-1 0 0 0,0 1 0 0 0,-1-1 0 0 0,0 0 0 0 0,-2 10 1 0 0,3-17 21 0 0,0 1 1 0 0,0-1-1 0 0,0 1 1 0 0,0 0-1 0 0,0-1 1 0 0,0 1-1 0 0,0-1 1 0 0,1 1 0 0 0,-1-1-1 0 0,1 1 1 0 0,0 1-1 0 0,2 10 96 0 0,10 60-536 0 0,-12-62 422 0 0,2-1 0 0 0,-1 0 0 0 0,1 0 0 0 0,5 9 0 0 0,-3-7 0 0 0,-1 0 0 0 0,5 23 0 0 0,-1 27 698 0 0,-7-51-572 0 0,0-1 1 0 0,-2 19-1 0 0,0-1-87 0 0,1-21-13 0 0,-1 0 1 0 0,-3 11-1 0 0,3-11-8 0 0,0 0-1 0 0,-1 11 1 0 0,-2 17 42 0 0,0-4-56 0 0,6 13-4 0 0,-1-26 22 0 0,-1 1 1 0 0,-2 23-1 0 0,0-27 16 0 0,2 21 0 0 0,0-22-11 0 0,-3 28 1 0 0,-3 12 100 0 0,5-47-145 0 0,0 11-382 0 0,1-17-935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0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21 5064 0 0,'0'0'232'0'0,"-3"-6"341"0"0,-13-5 9872 0 0,10 8-10177 0 0,5 2 405 0 0,0 1-572 0 0,1 0 0 0 0,-1 1 0 0 0,0-1-1 0 0,0 0 1 0 0,0 0 0 0 0,1 1 0 0 0,-2-1-1 0 0,2 1 1 0 0,-1-1 0 0 0,0 1 0 0 0,1-1-1 0 0,-1 1 1 0 0,0-1 0 0 0,1 2-101 0 0,-4 0 483 0 0,2 0-380 0 0,-1 0 1 0 0,0 1 0 0 0,1-1 0 0 0,0 0-1 0 0,0 1 1 0 0,0 0 0 0 0,0-1 0 0 0,0 1-1 0 0,0 0 1 0 0,1 0 0 0 0,0 1-1 0 0,-1 0-103 0 0,-2 8 225 0 0,0 1 0 0 0,-2 10-225 0 0,1 0 106 0 0,0-3 22 0 0,-1 15-128 0 0,4-22-71 0 0,0 1-1 0 0,-1-1 1 0 0,-1 1-1 0 0,-4 10 72 0 0,8-22-64 0 0,-1 0 0 0 0,1-1-1 0 0,-1 1 1 0 0,1 0-1 0 0,0 0 1 0 0,0 0-1 0 0,-1 1 65 0 0,-2 11-847 0 0,1-6-683 0 0,1-3-2845 0 0,1-4-1485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2304 0 0,'20'-5'200'0'0,"-13"5"1097"0"0,0-1-1 0 0,0 0 1 0 0,11-4-1 0 0,13-1 2131 0 0,15 0-349 0 0,-17 1-1499 0 0,41 0 0 0 0,-3 2-469 0 0,12-1-411 0 0,3 0-184 0 0,16 0 574 0 0,-69 3-845 0 0,-19 0-137 0 0,0 1 0 0 0,0 0 1 0 0,15 2-1 0 0,-1 2-102 0 0,0-2-1 0 0,0 0 1 0 0,0-2-1 0 0,44-4 1 0 0,2-1 277 0 0,-19 3-113 0 0,219-9 485 0 0,-242 11-561 0 0,38-1 118 0 0,151-20 437 0 0,-116 17-648 0 0,80 0 128 0 0,-113 5-64 0 0,114 2-200 0 0,-142-2 136 0 0,28-2 0 0 0,-8-2 115 0 0,143-5 642 0 0,-102 4-757 0 0,-94 4 0 0 0,93 3 0 0 0,-83-1 0 0 0,29-2 0 0 0,-18-1 0 0 0,27-3 0 0 0,-32 2 34 0 0,28-4 0 0 0,-3 0 16 0 0,0 1 35 0 0,-25 1-78 0 0,27 1-1 0 0,24-3 58 0 0,2 1-136 0 0,-32 1 145 0 0,3 0-66 0 0,40-2-221 0 0,-36 2-505 0 0,-28 1 1376 0 0,11-1 239 0 0,-10 0-1210 0 0,29 1 0 0 0,-3-2 314 0 0,-45 6 0 0 0,0-1 0 0 0,-1 0 0 0 0,1-1 0 0 0,8-1 0 0 0,-3 1 0 0 0,26 2 117 0 0,-15 0-51 0 0,28-2-1 0 0,-42 0-123 0 0,1 0-1 0 0,0 1 0 0 0,13 0 1 0 0,-1 1 415 0 0,57 2-704 0 0,-73-3 347 0 0,-1 0 0 0 0,1 0 0 0 0,-1 1 0 0 0,1-1 0 0 0,-1 1 0 0 0,5 0 0 0 0,-7 0 0 0 0,0-1 0 0 0,-1 0 0 0 0,1 0 0 0 0,0 1 0 0 0,0-1 0 0 0,0 0 0 0 0,0 0 0 0 0,0 0 0 0 0,0 0 0 0 0,0 0 0 0 0,1-1 0 0 0,3-1 0 0 0,-1 1 0 0 0,13 0 0 0 0,15 1 0 0 0,-19 0 0 0 0,0 0 0 0 0,0 0 11 0 0,2-2 32 0 0,23-3 21 0 0,-8 2 16 0 0,-1 0-96 0 0,-27 2-74 0 0,-1 1-160 0 0,4-5-64 0 0,6-2-6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2304 0 0,'0'0'12792'0'0,"0"1"-12419"0"0,0 0-372 0 0,0 1 115 0 0,0 1-1 0 0,0 0 0 0 0,-1 0 0 0 0,1 0 0 0 0,-1 0 0 0 0,1 0 0 0 0,-3 4 1 0 0,-5 26 531 0 0,6-25-587 0 0,0 1-1 0 0,0 0 0 0 0,1 0 1 0 0,0 17-1 0 0,-2 12 331 0 0,3-32-243 0 0,-1 0 0 0 0,1 0 0 0 0,1-1 0 0 0,1 8 0 0 0,0 12 286 0 0,-2-14-294 0 0,1 0-1 0 0,4 19 0 0 0,2 8 238 0 0,-6-26-56 0 0,5 17 0 0 0,-4-23-255 0 0,-1 1 1 0 0,1-1 0 0 0,-1 0 0 0 0,-1 1 0 0 0,1-1 0 0 0,-1 1 0 0 0,0-1 0 0 0,-1 1-1 0 0,-1 8 1 0 0,-4 26 107 0 0,4-30-122 0 0,1 0 0 0 0,-7 20 0 0 0,7-27-22 0 0,1-1 1 0 0,-1 1 0 0 0,0-1-1 0 0,1 7 1 0 0,0-7-165 0 0,-1 0 0 0 0,1-1 1 0 0,0 1-1 0 0,-1 0 0 0 0,-1 3 1 0 0,2-5-825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1 456 0 0,'-1'0'-36'0'0,"0"0"50"0"0,1 0 0 0 0,0 0 0 0 0,-1 0 0 0 0,1 0 0 0 0,-1 0-1 0 0,1 0 1 0 0,-1 0 0 0 0,1 0 0 0 0,0 0 0 0 0,-1 0 0 0 0,1 0 0 0 0,-1 0 0 0 0,1 0 0 0 0,0 0-1 0 0,-1 1 1 0 0,1-1 0 0 0,-1 0 0 0 0,1 0 0 0 0,0 0 0 0 0,-3 2 3635 0 0,50 0 3761 0 0,-2-1-5550 0 0,-19-2-1217 0 0,10 0 187 0 0,105 4 2142 0 0,-109-4-2488 0 0,-3 4-250 0 0,2 1 43 0 0,-29-4-332 0 0,0 0-1 0 0,0 0 0 0 0,1 0 1 0 0,-1-1-1 0 0,0 1 1 0 0,0-1-1 0 0,0 1 1 0 0,0-1-1 0 0,0 0 1 0 0,3-1-1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8144 0 0,'0'0'617'0'0,"2"-6"8184"0"0,1 11-8616 0 0,1 0 0 0 0,-1 1 1 0 0,0-1-1 0 0,0 1 0 0 0,-1-1 0 0 0,0 1 0 0 0,0 0 1 0 0,3 11-1 0 0,-5-14-131 0 0,1-1-1 0 0,-1 0 1 0 0,1 1 0 0 0,0-1 0 0 0,0 0 0 0 0,1 3-1 0 0,5 10 205 0 0,22 83 998 0 0,-26-87-1200 0 0,0 1 0 0 0,-1-1 0 0 0,0 0 0 0 0,-1 1 0 0 0,0 12 0 0 0,1 0-56 0 0,-1-19 0 0 0,0 0 0 0 0,-1 0 0 0 0,0 1 0 0 0,-1 8 0 0 0,-2 21 728 0 0,0 48 0 0 0,-2-17-536 0 0,10-4 56 0 0,-5-55-221 0 0,1-1-1 0 0,0 0 0 0 0,0 0 0 0 0,2 7 0 0 0,4 15 3 0 0,-4 42-29 0 0,0 1 0 0 0,-2-52 443 0 0,-1 29 0 0 0,0-32-97 0 0,0 1-1 0 0,3 26 1 0 0,2 0-802 0 0,-4-39 578 0 0,-1 0 1 0 0,1 0-1 0 0,-1 9 0 0 0,1 8-118 0 0,0-15-38 0 0,-1 0 0 0 0,0 13 1 0 0,-1-15 36 0 0,1 1 0 0 0,0 0 1 0 0,0 0-1 0 0,0-1 1 0 0,1 1-1 0 0,-1 0 1 0 0,1-1-1 0 0,3 9 1 0 0,-3-8-23 0 0,1-1 1 0 0,-1 1 0 0 0,0 7 0 0 0,2 5 71 0 0,4 46 83 0 0,-1-19-59 0 0,1-5 11 0 0,-7-38-83 0 0,0 0-1 0 0,1 0 1 0 0,-1 0 0 0 0,0 0-1 0 0,0 0 1 0 0,1 0 0 0 0,-1 0-1 0 0,0 1 1 0 0,0-1 0 0 0,0 0-1 0 0,-1 2 1 0 0,1 1 3 0 0,4 19 41 0 0,-2 0 0 0 0,0 1 0 0 0,-3 25 0 0 0,1-9 8 0 0,0-21-3 0 0,0 9 20 0 0,0 138 174 0 0,-3-111-248 0 0,3-50 11 0 0,-1 1-1 0 0,0-1 0 0 0,-2 7 1 0 0,2-6 10 0 0,0-1 0 0 0,0 1 0 0 0,0 8 0 0 0,1 7-22 0 0,0-1 39 0 0,-3 31-1 0 0,2-40-37 0 0,0-1 0 0 0,1 1 0 0 0,0-1 0 0 0,2 13 0 0 0,0-14 0 0 0,1 4 1 0 0,1-9 1 0 0,0-3-15 0 0,-1 0-275 0 0,-1 0 1 0 0,0 0 0 0 0,1-1 0 0 0,-1 1 0 0 0,1-1 0 0 0,-1 0 0 0 0,1 0 0 0 0,3 0 0 0 0,-6 0 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1376 0 0,'0'0'12724'0'0,"0"2"-12264"0"0,-2 6-251 0 0,1 1 1 0 0,0-1 0 0 0,1 1 0 0 0,0 14-1 0 0,1-1 950 0 0,0-1 24 0 0,7 36 0 0 0,-5-39-1069 0 0,-3-14-82 0 0,0 0-1 0 0,0 0 0 0 0,0 0 0 0 0,0 0 0 0 0,-2 6 0 0 0,0 11 229 0 0,6 53 820 0 0,-4-72-1059 0 0,0-1-17 0 0,-1-1 1 0 0,1 1 0 0 0,0 0 0 0 0,0-1-1 0 0,0 1 1 0 0,0 0 0 0 0,0-1-1 0 0,1 1 1 0 0,-1 0 0 0 0,0-1 0 0 0,0 1-1 0 0,0 0 1 0 0,0-1 0 0 0,1 1 0 0 0,-1-1-1 0 0,0 1 1 0 0,1 0 0 0 0,-1-1-1 0 0,0 1 1 0 0,1-1 0 0 0,-1 1 0 0 0,1 0-1 0 0,0 0 340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2760 0 0,'0'0'17959'0'0,"0"2"-17825"0"0,0 5-1496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116 316 1376 0 0,'0'0'65'0'0,"0"-5"6242"0"0,-1 4-6146 0 0,1 0 0 0 0,0 0 0 0 0,-1 0 0 0 0,1 0 0 0 0,-1 0 0 0 0,1 1 0 0 0,-1-1 0 0 0,1 0 0 0 0,-1 0 0 0 0,0 0 1 0 0,1 1-1 0 0,-1-1 0 0 0,0 0 0 0 0,0 1 0 0 0,1-1 0 0 0,-1 1 0 0 0,0-1 0 0 0,0 1 0 0 0,0-1 0 0 0,0 1 0 0 0,0 0 0 0 0,1-1 0 0 0,-1 1 0 0 0,0 0 1 0 0,-2-1-1 0 0,2 1 1540 0 0,-1 0-1297 0 0,0 1-309 0 0,-1-1-1 0 0,1 0 1 0 0,0 1 0 0 0,0 0 0 0 0,0-1-1 0 0,-1 1 1 0 0,1 0 0 0 0,0 0 0 0 0,0 0-1 0 0,0 0 1 0 0,1 0 0 0 0,-1 1 0 0 0,-3 1 0 0 0,-1 4 140 0 0,0 0 1 0 0,0 0 0 0 0,0 0 0 0 0,0 1 0 0 0,1-1-1 0 0,1 1 1 0 0,-6 12 0 0 0,8-15-142 0 0,0 0-1 0 0,0 1 1 0 0,0 0-1 0 0,1-1 1 0 0,0 1-1 0 0,0 0 1 0 0,0 0-1 0 0,1-1 1 0 0,0 1-1 0 0,0 0 1 0 0,1 0-1 0 0,-1 0 1 0 0,1-1-1 0 0,0 1 1 0 0,1 0-1 0 0,-1-1 1 0 0,1 1 0 0 0,1-1-1 0 0,-1 1 1 0 0,6 8-1 0 0,-7-13-99 0 0,0 0 0 0 0,0 0 0 0 0,0 0 0 0 0,0 0 1 0 0,0 0-1 0 0,0 0 0 0 0,0 0 0 0 0,1-1 0 0 0,-1 1 0 0 0,0-1 0 0 0,1 1 0 0 0,-1-1 0 0 0,2 1 0 0 0,-1 0 84 0 0,7-1 64 0 0,10 0-119 0 0,-19 0-6 0 0,1-1-1 0 0,-1 1 1 0 0,0 0 0 0 0,0 0 0 0 0,1 0-1 0 0,-1 0 1 0 0,0 0 0 0 0,1-1-1 0 0,-1 1 1 0 0,0 0 0 0 0,0 0-1 0 0,1-1 1 0 0,-1 1 0 0 0,0 0-1 0 0,0 0 1 0 0,1-1 0 0 0,-1 1 0 0 0,0 0-1 0 0,0 0 1 0 0,0-1 0 0 0,0 1-1 0 0,1-1 1 0 0,0 0 88 0 0,3-5 44 0 0,0 0-1 0 0,1 1 0 0 0,0 0 0 0 0,7-5 0 0 0,-7 6-61 0 0,-1 0-1 0 0,0 0 0 0 0,0 0 0 0 0,0 0 1 0 0,0 0-1 0 0,-1-1 0 0 0,1 0 1 0 0,-1 0-1 0 0,3-6 0 0 0,7-11-86 0 0,-10 17 0 0 0,1 0 0 0 0,-1 0 0 0 0,-1 0 0 0 0,4-7 0 0 0,6-16-34 0 0,-8 19 11 0 0,5-17 0 0 0,-5 13 36 0 0,-1 7 0 0 0,-1 0 0 0 0,-1-1-1 0 0,2-10 1 0 0,0-109-13 0 0,-3 85 0 0 0,-1 27-18 0 0,0 1-1 0 0,-1-1 0 0 0,-6-23 1 0 0,7 29-25 0 0,-3 2 32 0 0,1 2-2 0 0,-6 12-66 0 0,8-4 69 0 0,-1 0 0 0 0,1 1 0 0 0,0-1 0 0 0,0 0 0 0 0,1 1-1 0 0,-1-1 1 0 0,1 1 0 0 0,0-1 0 0 0,0 1 0 0 0,0-1 0 0 0,1 1 0 0 0,1 5-1 0 0,1 26 11 0 0,-3-25 0 0 0,1 0 0 0 0,3 18 0 0 0,13 64 384 0 0,-11-64-367 0 0,-4-15 1 0 0,6 19 1 0 0,-4-21 200 0 0,-1 1 0 0 0,-1-1 0 0 0,2 18 0 0 0,-3-21-171 0 0,0 0 0 0 0,-2-1 0 0 0,1 1 0 0 0,-1 0 0 0 0,0-1 0 0 0,-2 9 0 0 0,0-5 191 0 0,-1 18 0 0 0,-1 1 25 0 0,5-30-344 0 0,0 0 0 0 0,0-1 0 0 0,0 1 0 0 0,0 0 0 0 0,-1-1 0 0 0,1 1 0 0 0,1 0 0 0 0,-1-1 0 0 0,0 1 0 0 0,0 0 0 0 0,0-1 0 0 0,1 2 0 0 0,-1-2-166 0 0,0 1 0 0 0,0-1 0 0 0,0 0 0 0 0,1 0 0 0 0,-1 0 0 0 0,0 1 0 0 0,1-1 0 0 0,-1 0 0 0 0,0 0 0 0 0,0 0 0 0 0,1 0 0 0 0,-1 0 0 0 0,0 0 0 0 0,1 0 0 0 0,-1 0-1 0 0,0 0 1 0 0,1 0 0 0 0,-1 0 0 0 0,0 0 0 0 0,0 0 0 0 0,1 0 0 0 0,8 0-7060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1 456 0 0,'0'0'11969'0'0,"1"1"-11306"0"0,2 4-356 0 0,0 1 0 0 0,-1-1 0 0 0,0 1 0 0 0,0 0 0 0 0,0-1 0 0 0,1 13 0 0 0,-1-3 397 0 0,0 25 1 0 0,-2-16-422 0 0,-4 88 805 0 0,2-94-1278 0 0,2 31 0 0 0,1-7 1280 0 0,-1-41-578 0 0,1-2-372 0 0,0-3-52 0 0,1 1 0 0 0,-1-1-1 0 0,1 0 1 0 0,-1 0 0 0 0,0 1-1 0 0,-1-1 1 0 0,1-4 0 0 0,0 3 25 0 0,0-1 1 0 0,0 1 0 0 0,3-7-1 0 0,-3 8-64 0 0,0-1 1 0 0,0 1-1 0 0,0-1 0 0 0,0-6 0 0 0,0 7 12 0 0,-1 0 0 0 0,1 1 0 0 0,-1-1 0 0 0,1 0-1 0 0,0 0 1 0 0,3-6 0 0 0,-2 6-32 0 0,3-6 12 0 0,1 0-1 0 0,0 0 1 0 0,0 1 0 0 0,9-10-1 0 0,-1-4-40 0 0,-9 18 0 0 0,-4 4 0 0 0,1-1 0 0 0,-1 0 0 0 0,1 0 0 0 0,-1 0 0 0 0,0 0 0 0 0,2-2 0 0 0,-1 0-29 0 0,0 1 0 0 0,0 0-1 0 0,1 0 1 0 0,-1 0-1 0 0,1 0 1 0 0,4-3 0 0 0,-1 1 13 0 0,-5 3 196 0 0,1 3-175 0 0,-1-1 0 0 0,0 1 0 0 0,1-1 1 0 0,-1 1-1 0 0,0-1 0 0 0,0 1 0 0 0,0 0 0 0 0,0 0 0 0 0,0-1 0 0 0,1 1 1 0 0,0 2-1 0 0,11 10 14 0 0,-9-7-19 0 0,-1 0 0 0 0,1 0 0 0 0,-1 1 0 0 0,3 9 0 0 0,-5-14 0 0 0,0 1 0 0 0,-1-1 0 0 0,0 1 0 0 0,1-1 0 0 0,-1 5 0 0 0,0-4 0 0 0,0 0 0 0 0,0 0 0 0 0,0 0 0 0 0,1 1 0 0 0,0 2 0 0 0,4 11 0 0 0,1-1 0 0 0,1 0 0 0 0,8 15 0 0 0,-10-18 0 0 0,-4-11 0 0 0,0 1 0 0 0,0-1 0 0 0,0 0 0 0 0,0 0 0 0 0,3 4 0 0 0,-2-3 13 0 0,-1-3-20 0 0,0 1 1 0 0,0 0 0 0 0,-1 0 0 0 0,1-1 0 0 0,0 1 0 0 0,-1 0 0 0 0,1 0 0 0 0,-1 0 0 0 0,1 0-1 0 0,-1 0 1 0 0,1 0 0 0 0,-1 0 0 0 0,0 2 0 0 0,1-2-378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198 49 1376 0 0,'-1'-4'1100'0'0,"0"0"-500"0"0,-1 1-1 0 0,0 0 1 0 0,0-1-1 0 0,-1 1 1 0 0,1 0 0 0 0,-1 0-1 0 0,1 1 1 0 0,-1-1 0 0 0,0 0-1 0 0,0 1 1 0 0,0 0-1 0 0,0 0 1 0 0,-1 0 0 0 0,-3-2-1 0 0,5 3-420 0 0,0 1-1 0 0,0 0 1 0 0,0-1-1 0 0,0 1 1 0 0,0 0-1 0 0,0 0 1 0 0,0 1-1 0 0,0-1 1 0 0,0 0-1 0 0,0 0 1 0 0,0 1-1 0 0,0 0 1 0 0,1-1-1 0 0,-1 1 1 0 0,0 0-1 0 0,-3 1 1 0 0,2 0 26 0 0,-3 1-78 0 0,0 1-1 0 0,0-1 1 0 0,1 2-1 0 0,-8 5 1 0 0,4-2 243 0 0,7-6-253 0 0,0 0 0 0 0,0 0 0 0 0,1 0-1 0 0,-1 0 1 0 0,1 0 0 0 0,-1 0 0 0 0,-1 4 0 0 0,-3 6 232 0 0,-3 2-215 0 0,1 1 0 0 0,1 0 1 0 0,-9 30-1 0 0,14-41-173 0 0,0 1 70 0 0,1 1 0 0 0,0-1 0 0 0,0 0 0 0 0,0 1 0 0 0,1-1 0 0 0,-1 1 0 0 0,1-1 0 0 0,0 1 0 0 0,1-1 0 0 0,0 1 0 0 0,-1-1 0 0 0,4 10 0 0 0,-3-14-17 0 0,-1 0 0 0 0,0 0 0 0 0,1 0 0 0 0,-1 0 0 0 0,0-1 0 0 0,1 1-1 0 0,-1 0 1 0 0,1 0 0 0 0,-1-1 0 0 0,1 1 0 0 0,0 0 0 0 0,-1-1 0 0 0,1 1 0 0 0,0 0 0 0 0,-1-1 0 0 0,1 1-1 0 0,0-1 1 0 0,0 1 0 0 0,1 0 0 0 0,-1-1 28 0 0,1 1 0 0 0,-1-1 0 0 0,1 0-1 0 0,0 0 1 0 0,-1 1 0 0 0,1-1 0 0 0,0 0 0 0 0,-1 0 0 0 0,1 0-1 0 0,1-1 1 0 0,5-1 142 0 0,0 0 0 0 0,-1 0 0 0 0,13-6 0 0 0,-15 6-165 0 0,0-1-19 0 0,0 0 0 0 0,0 0 0 0 0,-1 0 0 0 0,1-1 0 0 0,-1 1 0 0 0,0-1 0 0 0,5-6 0 0 0,8-7 0 0 0,-11 11 0 0 0,-1 1 0 0 0,8-12 0 0 0,4-4 0 0 0,-13 16 0 0 0,0 1 0 0 0,-1-1 0 0 0,0 0 0 0 0,1-1 0 0 0,-2 1 0 0 0,1-1 0 0 0,-1 1 0 0 0,1-1 0 0 0,-2 0 0 0 0,3-7 0 0 0,-4 9 0 0 0,-3 5 0 0 0,-2 6 0 0 0,5-7 0 0 0,-2 3 0 0 0,0 0 0 0 0,0 0 0 0 0,1 0 0 0 0,0 1 0 0 0,-1-1 0 0 0,1 0 0 0 0,-1 4 0 0 0,-1 6 0 0 0,1-7 0 0 0,1 0 0 0 0,-1 0 0 0 0,1 1 0 0 0,0 7 0 0 0,1-12 0 0 0,0 0 0 0 0,0 1 0 0 0,0-1 0 0 0,1 0 0 0 0,-1 0 0 0 0,1 1 0 0 0,0-1 0 0 0,0 0 0 0 0,-1 0 0 0 0,1 0 0 0 0,1 0 0 0 0,-1 0 0 0 0,0 0 0 0 0,0 0 0 0 0,4 3 0 0 0,-3-2 0 0 0,-1-2 0 0 0,0 0 0 0 0,0 0 0 0 0,0 0 0 0 0,0 0 0 0 0,0 0 0 0 0,0 0 0 0 0,0 0 0 0 0,0 0 0 0 0,0 0 0 0 0,0-1 0 0 0,0 1 0 0 0,1 0 0 0 0,-1-1 0 0 0,0 1 0 0 0,1-1 0 0 0,-1 0 0 0 0,0 1 0 0 0,1-1 0 0 0,-1 0 0 0 0,2 0 0 0 0,6 1 0 0 0,0-2 0 0 0,-1 1 0 0 0,1-1 0 0 0,-1-1 0 0 0,1 1 0 0 0,-1-1 0 0 0,0-1 0 0 0,15-6 0 0 0,40-23-1396 0 0,-42 20-207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7424 0 0,'0'0'9038'0'0,"0"2"-8405"0"0,1 2-442 0 0,-1 0 0 0 0,0 0 0 0 0,0 0 0 0 0,0 0 0 0 0,0 1 0 0 0,-1-1 0 0 0,0 0-1 0 0,0 0 1 0 0,-1 5 0 0 0,-4 16 223 0 0,3-7-403 0 0,-1 5 62 0 0,4-20-8 0 0,0 4 194 0 0,0-1 1 0 0,0 1-1 0 0,-1-1 0 0 0,-3 13 0 0 0,3-12-115 0 0,0-1-1 0 0,0 13 1 0 0,0-12-85 0 0,1 0 0 0 0,-3 13 0 0 0,1-15-68 0 0,1 0 0 0 0,0 0 0 0 0,0 0 0 0 0,1 0 0 0 0,0 0 0 0 0,0 9-1 0 0,0 8 13 0 0,1-23 14 0 0,-1 1-16 0 0,1 0 1 0 0,0 0-1 0 0,-1-1 1 0 0,1 1 0 0 0,0 0-1 0 0,-1 0 1 0 0,1-1-1 0 0,-1 1 1 0 0,1-1 0 0 0,-1 1-1 0 0,1 0 1 0 0,-1-1-1 0 0,1 1 1 0 0,-1-1 0 0 0,1 1-1 0 0,-1-1 1 0 0,1 1-1 0 0,-1-1 1 0 0,0 0 0 0 0,1 1-1 0 0,-1-1 1 0 0,0 0-1 0 0,7-8-1 0 0,-5 5 0 0 0,1 1 0 0 0,-1-1 0 0 0,0 0 0 0 0,0 0 0 0 0,2-6 0 0 0,3-13 0 0 0,-5 17 0 0 0,0 0 0 0 0,0 0 0 0 0,4-7 0 0 0,-4 10 0 0 0,-1 0 0 0 0,0 0 0 0 0,0 0 0 0 0,-1-1 0 0 0,1 1 0 0 0,0 0 0 0 0,-1 0 0 0 0,0-5 0 0 0,2-10 0 0 0,-1 8 19 0 0,-1 7 4 0 0,1 0 1 0 0,-1 1 0 0 0,0-1 0 0 0,1 0 0 0 0,1-3 0 0 0,2-3 81 0 0,1 0 0 0 0,0 1 1 0 0,12-16-1 0 0,0 1-441 0 0,-16 22 325 0 0,0 0-1 0 0,-1 0 1 0 0,1 0 0 0 0,0 0 0 0 0,0 1-1 0 0,0-1 1 0 0,-1 0 0 0 0,1 0-1 0 0,0 1 1 0 0,2-2 0 0 0,-2 2 7 0 0,0-1 1 0 0,0 1-1 0 0,0-1 1 0 0,0 0-1 0 0,-1 1 1 0 0,1-1-1 0 0,0 0 0 0 0,0 1 1 0 0,-1-1-1 0 0,1 0 1 0 0,0-1-1 0 0,6-6 60 0 0,-3 8 127 0 0,-3 0-28 0 0,0 0-47 0 0,1-1 1 0 0,-1 1 0 0 0,0 0-1 0 0,1 0 1 0 0,-1 0 0 0 0,0 0-1 0 0,1 0 1 0 0,-1 0 0 0 0,2 1-1 0 0,-3-1-112 0 0,0 0 0 0 0,1 0-1 0 0,-1 0 1 0 0,0 0 0 0 0,0 0 0 0 0,0 0-1 0 0,0 0 1 0 0,0 0 0 0 0,0 0-1 0 0,1 0 1 0 0,-1 0 0 0 0,0 0 0 0 0,0 0-1 0 0,0 0 1 0 0,0 1 0 0 0,0-1-1 0 0,0 0 1 0 0,0 0 0 0 0,0 0 0 0 0,0 0-1 0 0,1 0 1 0 0,-1 0 0 0 0,0 0 0 0 0,0 0-1 0 0,0 0 1 0 0,0 1 0 0 0,0-1-1 0 0,0 0 1 0 0,0 0 0 0 0,0 0 0 0 0,0 0-1 0 0,0 0 1 0 0,8 15 193 0 0,-6-13-162 0 0,-1 0 1 0 0,1 1-1 0 0,-1-1 0 0 0,0 0 1 0 0,0 1-1 0 0,0-1 1 0 0,0 1-1 0 0,0 0 0 0 0,-1-1 1 0 0,1 1-1 0 0,0 2 0 0 0,-1 12-202 0 0,2 18 0 0 0,-2-29 221 0 0,0 0 1 0 0,0 1 0 0 0,-1-1 0 0 0,0 0-1 0 0,0 1 1 0 0,-3 6 0 0 0,-3 20 88 0 0,7-29-193 0 0,0 1-1 0 0,0-1 1 0 0,1 7 0 0 0,1 15-147 0 0,-2-25 241 0 0,8-2 154 0 0,-5 0-183 0 0,-1 0 0 0 0,0 0 1 0 0,0 0-1 0 0,0 0 0 0 0,0-1 0 0 0,-1 1 0 0 0,1 0 0 0 0,0-1 0 0 0,0 0 0 0 0,-1 1 0 0 0,1-1 1 0 0,-1 0-1 0 0,2-2 0 0 0,1-3 27 0 0,-1 1 0 0 0,5-13 0 0 0,1-2-8 0 0,12-30-26 0 0,-18 43 0 0 0,18-32 0 0 0,-20 38 0 0 0,0 0 0 0 0,0 0 0 0 0,1 1 0 0 0,-1-1 0 0 0,0 0 0 0 0,3-1 0 0 0,6-10 0 0 0,-10 10 3 0 0,4-1-7 0 0,7-7-8 0 0,-11 11-52 0 0,1 1-4 0 0,1 4 62 0 0,-1-1-1 0 0,1 0 1 0 0,-1 1-1 0 0,0-1 1 0 0,0 1-1 0 0,0-1 1 0 0,-1 1 0 0 0,1 0-1 0 0,-1-1 1 0 0,-1 10-1 0 0,0 0 33 0 0,1 1-1 0 0,2 19 0 0 0,-1 5 43 0 0,0-35-60 0 0,-1 1-1 0 0,1 0 1 0 0,-1-1 0 0 0,1 1-1 0 0,1-1 1 0 0,-1 1 0 0 0,0-1-1 0 0,1 1 1 0 0,4 7-1 0 0,8 18-169 0 0,-14-30 77 0 0,0 0 0 0 0,1 1 1 0 0,-1-1-1 0 0,0 0 0 0 0,1 1 1 0 0,-1-1-1 0 0,0 0 0 0 0,1 1 0 0 0,-1-1 1 0 0,0 0-1 0 0,1 0 0 0 0,-1 1 1 0 0,0-1-1 0 0,1 0 0 0 0,-1 0 1 0 0,1 0-1 0 0,-1 0 0 0 0,1 0 1 0 0,-1 1-1 0 0,1-1 0 0 0,-1 0-90 0 0,2 0-1017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4144 0 0,'0'0'319'0'0,"0"0"62"0"0,0 0 1044 0 0,0 11 4318 0 0,-4 28-2081 0 0,4-7-2017 0 0,-6 22-1645 0 0,3-32 89 0 0,-4 12-89 0 0,3-10-855 0 0,1-18-104 0 0,3-6-51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0 208 10336 0 0,'0'0'3809'0'0,"2"1"-2921"0"0,12 8 84 0 0,-13-9-587 0 0,1 1-40 0 0,-1 0-297 0 0,1 0 0 0 0,0-1 0 0 0,0 1 0 0 0,0-1 0 0 0,0 1 0 0 0,1-1 0 0 0,-1 0 0 0 0,0 1-1 0 0,0-1 1 0 0,0 0 0 0 0,0-1 0 0 0,0 1 0 0 0,0 0 0 0 0,0-1 0 0 0,0 1 0 0 0,0-1 0 0 0,0 1-1 0 0,0-1 1 0 0,0 0 0 0 0,0 0 0 0 0,3-2 0 0 0,3-2 303 0 0,0-1-1 0 0,-1 0 1 0 0,11-11-1 0 0,-1 2-126 0 0,-15 13-224 0 0,1-1 0 0 0,-1 1 0 0 0,1-1 0 0 0,-1 0 0 0 0,0 0 0 0 0,0 0 0 0 0,0 0 0 0 0,1-4 0 0 0,8-11 0 0 0,-9 17 0 0 0,-1-1 0 0 0,1 0 0 0 0,-1-1 0 0 0,0 1 0 0 0,0 0 0 0 0,0 0 0 0 0,0-1 0 0 0,0 1 0 0 0,0 0 0 0 0,-1-1 0 0 0,1-2 0 0 0,5-18 38 0 0,-5 19-15 0 0,0 1 0 0 0,0 0 0 0 0,0-1 0 0 0,-1 1 0 0 0,1 0 0 0 0,-1-1 0 0 0,0 1 0 0 0,0-1 0 0 0,0-5 0 0 0,-1 3 165 0 0,1 5-157 0 0,0 1-1 0 0,0-1 1 0 0,0 1-1 0 0,0-1 1 0 0,0 1 0 0 0,0-1-1 0 0,-1 1 1 0 0,1-1-1 0 0,0 1 1 0 0,0-1 0 0 0,0 1-1 0 0,0-1 1 0 0,-1 1-1 0 0,1-1 1 0 0,-1 0 0 0 0,0 0-1 0 0,0 1 0 0 0,0-1 0 0 0,-1 0 0 0 0,1 0 0 0 0,-1 0 0 0 0,1 1 0 0 0,-1-1 0 0 0,-1 0 0 0 0,-2-1-30 0 0,-4-1 0 0 0,7 3 0 0 0,0 1 0 0 0,0-1 0 0 0,0 0 0 0 0,0 1 0 0 0,0-1 0 0 0,0 1 0 0 0,-3 2 0 0 0,0-1 53 0 0,0 0-1 0 0,1 1 1 0 0,-1 0-1 0 0,1 0 1 0 0,0 0-1 0 0,0 0 1 0 0,0 1-1 0 0,0 0 1 0 0,0 0-1 0 0,-3 5 1 0 0,-4 3 153 0 0,-2 5-247 0 0,9-9 51 0 0,0 0-1 0 0,0 0 1 0 0,1 1-1 0 0,0 0 1 0 0,1-1-1 0 0,0 1 1 0 0,1 0 0 0 0,-1 0-1 0 0,2 0 1 0 0,-1 12-1 0 0,1-16-9 0 0,0 1 0 0 0,0 0 0 0 0,0 0 0 0 0,1-1 0 0 0,0 1 0 0 0,0 0 0 0 0,0-1 0 0 0,1 1 0 0 0,0-1 0 0 0,4 9 0 0 0,2 2 0 0 0,-5-9 0 0 0,1 1 0 0 0,8 10 0 0 0,-11-16 0 0 0,0-1 0 0 0,1 1 0 0 0,-1-1 0 0 0,0 1 0 0 0,1-1 0 0 0,-1 0 0 0 0,1 0 0 0 0,-1 1 0 0 0,1-1 0 0 0,0 0 0 0 0,0-1 0 0 0,-1 1 0 0 0,1 0 0 0 0,0 0 0 0 0,0-1 0 0 0,3 1 0 0 0,5 0 4 0 0,0-1-1 0 0,0-1 0 0 0,0 0 0 0 0,0 0 1 0 0,1-1-1 0 0,-2 0 0 0 0,1-1 1 0 0,0 0-1 0 0,0-1 0 0 0,10-5 0 0 0,-10 3 217 0 0,20-13 0 0 0,-9 4 8 0 0,-7 7-197 0 0,0-1-1 0 0,-1-1 1 0 0,0-1-1 0 0,-1 1 1 0 0,0-2-1 0 0,11-13 1 0 0,-16 16-589 0 0,0-1 1 0 0,-1 0 0 0 0,1-1-1 0 0,6-18 1 0 0,-4 10-4349 0 0,-1 1-1438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85 3224 0 0,'0'0'423'0'0,"1"0"1041"0"0,4 0-1170 0 0,-2-1 3687 0 0,3-1-3122 0 0,-4 2 769 0 0,-1-2-999 0 0,9-10 467 0 0,-9 10-114 0 0,2-5-130 0 0,-2 5-768 0 0,-1 1 0 0 0,1-1 0 0 0,-1 1 0 0 0,1-1 0 0 0,-1 1 0 0 0,0-1 0 0 0,0 1 1 0 0,0-1-1 0 0,0 1 0 0 0,0-1 0 0 0,0 0 0 0 0,0 1 0 0 0,0-1 0 0 0,0 1 1 0 0,-1-1-1 0 0,1 1 0 0 0,-2-3 0 0 0,-1-13 929 0 0,-5 13-482 0 0,5 3-451 0 0,0-1 0 0 0,1 1 0 0 0,-1 0 0 0 0,0 1 0 0 0,0-1 0 0 0,0 0 0 0 0,0 1 0 0 0,0 0 0 0 0,0-1 0 0 0,0 1 0 0 0,0 1 0 0 0,0-1 0 0 0,0 0 0 0 0,0 1 0 0 0,0-1 0 0 0,0 1 0 0 0,0 0 0 0 0,1 0 0 0 0,-6 2 0 0 0,0 0-19 0 0,6-2-49 0 0,0 0 0 0 0,-1 0 0 0 0,1 0 0 0 0,0 1 0 0 0,-1-1 0 0 0,1 0 0 0 0,0 1-1 0 0,0 0 1 0 0,0-1 0 0 0,1 1 0 0 0,-1 0 0 0 0,-2 3 0 0 0,-9 11 17 0 0,8-10-11 0 0,0 1-1 0 0,0 0 1 0 0,1 0 0 0 0,-6 13-1 0 0,6-10 14 0 0,0 1 0 0 0,1 0-1 0 0,0 0 1 0 0,1 1 0 0 0,0-1-1 0 0,1 0 1 0 0,0 18 0 0 0,1-13 4 0 0,1-1 1 0 0,1 1 0 0 0,5 26-1 0 0,-4-32 56 0 0,0-1 0 0 0,0-1-1 0 0,0 1 1 0 0,1 0 0 0 0,1-1-1 0 0,0 0 1 0 0,8 12 0 0 0,-11-18-55 0 0,0 0 1 0 0,-1 0 0 0 0,1-1-1 0 0,0 1 1 0 0,0 0 0 0 0,0-1-1 0 0,0 1 1 0 0,0-1 0 0 0,0 0-1 0 0,0 0 1 0 0,1 0 0 0 0,-1 0-1 0 0,0 0 1 0 0,1 0 0 0 0,-1-1-1 0 0,4 1 1 0 0,-2 0-15 0 0,0-1 1 0 0,0 0-1 0 0,1-1 1 0 0,-1 1-1 0 0,0-1 1 0 0,1 1-1 0 0,-1-1 1 0 0,7-3-1 0 0,3-2 13 0 0,-1 0-1 0 0,1-2 1 0 0,-1 1 0 0 0,14-12-1 0 0,-16 11-14 0 0,65-49 152 0 0,-9-9-186 0 0,-58 54-108 0 0,-7 10 7 0 0,-5 8 76 0 0,1 1 34 0 0,-1 0 1 0 0,1 0-1 0 0,0 0 1 0 0,0 1-1 0 0,1-1 1 0 0,0 1 0 0 0,1-1-1 0 0,-1 1 1 0 0,1-1-1 0 0,1 1 1 0 0,1 10-1 0 0,-1-8 37 0 0,1 1 1 0 0,1-1-1 0 0,0 1 0 0 0,0-1 0 0 0,5 11 0 0 0,-6-17-18 0 0,1 0 0 0 0,-1 0 1 0 0,0 0-1 0 0,1-1 0 0 0,0 1 0 0 0,0-1 0 0 0,0 0 0 0 0,0 0 0 0 0,0 0 0 0 0,1 0 0 0 0,-1 0 0 0 0,1-1 0 0 0,0 0 0 0 0,8 4 0 0 0,-6-3 28 0 0,0-1-1 0 0,0-1 0 0 0,1 1 0 0 0,-1-1 1 0 0,0 0-1 0 0,1 0 0 0 0,-1-1 1 0 0,7 0-1 0 0,0-1 138 0 0,0-1-1 0 0,25-6 1 0 0,-30 6-116 0 0,1-1-1 0 0,-1-1 0 0 0,-1 1 0 0 0,1-1 1 0 0,13-9-1 0 0,-8 3-55 0 0,0 0 0 0 0,12-13 0 0 0,-11 7 20 0 0,21-28-1 0 0,-31 38-55 0 0,0 0-1 0 0,-1 0 1 0 0,0 0-1 0 0,0 0 1 0 0,-1-1-1 0 0,1 1 1 0 0,-1-1-1 0 0,-1 1 1 0 0,1-1 0 0 0,-1 0-1 0 0,0 1 1 0 0,-1-1-1 0 0,0 0 1 0 0,0 0-1 0 0,0 0 1 0 0,-1 0-1 0 0,0 1 1 0 0,-2-8-1 0 0,3 12 30 0 0,-1 1 0 0 0,0-1 0 0 0,0 0 0 0 0,1 1 0 0 0,-1-1 0 0 0,0 1 0 0 0,0-1 0 0 0,-1 1 0 0 0,1 0 0 0 0,0-1 0 0 0,0 1 0 0 0,-1 0 0 0 0,1 0 0 0 0,-1 0 0 0 0,1 0 0 0 0,-1 0 0 0 0,1 0 0 0 0,-1 1 0 0 0,1-1 0 0 0,-1 0 0 0 0,0 1 0 0 0,1-1 0 0 0,-3 0 0 0 0,-4 0 0 0 0,0 0 0 0 0,-1 0 0 0 0,-13 1 0 0 0,15 0 0 0 0,-10 0 156 0 0,1 1-1 0 0,-1 0 1 0 0,1 1-1 0 0,-21 6 1 0 0,-64 23 797 0 0,80-23-1130 0 0,0 1-1 0 0,-33 20 1 0 0,49-26-92 0 0,1 1 1 0 0,-1-1-1 0 0,1 1 1 0 0,0-1-1 0 0,0 1 1 0 0,-5 8-1 0 0,8-11 207 0 0,1 0-1 0 0,-1 0 1 0 0,1 0-1 0 0,0-1 1 0 0,0 1-1 0 0,0 0 1 0 0,0 0 0 0 0,-1 0-1 0 0,1 0 1 0 0,0 1-1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0 461 920 0 0,'0'0'8666'0'0,"9"-1"-6279"0"0,0-4-1306 0 0,1 1 0 0 0,10-4 0 0 0,-11 5-557 0 0,0-1-1 0 0,0 0 0 0 0,14-9 0 0 0,-2-1 110 0 0,-2 1-6 0 0,19-17-1 0 0,-32 26-584 0 0,-1-1 0 0 0,-1 0 0 0 0,1-1 0 0 0,-1 1 0 0 0,0-1 0 0 0,0 0 0 0 0,0 1 0 0 0,2-9 0 0 0,11-16-100 0 0,-13 23 85 0 0,-1 1 1 0 0,1-1 0 0 0,-1 0 0 0 0,3-9 0 0 0,15-50 221 0 0,-19 57-254 0 0,0 1 0 0 0,0 0 0 0 0,0-11 0 0 0,3-15-53 0 0,-4 30 25 0 0,-1 0 0 0 0,1-1 1 0 0,-1 1-1 0 0,0 0 0 0 0,0 0 1 0 0,-1-1-1 0 0,1 1 0 0 0,-3-7 1 0 0,0-6-20 0 0,3 14 52 0 0,0-1 0 0 0,-8-6 0 0 0,1 2 0 0 0,2 7 0 0 0,-2 2 0 0 0,6 1 0 0 0,0-1 0 0 0,0 0 0 0 0,1 0 0 0 0,-1 0 0 0 0,0 1 0 0 0,1-1 0 0 0,-1 0 0 0 0,1 1 0 0 0,-1 1 0 0 0,-2 6 0 0 0,-2 1 26 0 0,0 1-1 0 0,0-1 0 0 0,1 1 1 0 0,1 0-1 0 0,-3 11 0 0 0,-59 213 895 0 0,51-177-902 0 0,6-17 50 0 0,-6 9 212 0 0,-8 38 250 0 0,17-61-734 0 0,-16 51-1 0 0,19-67 70 0 0,1-10 141 0 0,1 0 0 0 0,0 1 0 0 0,0-1 0 0 0,-1 0 0 0 0,1 1 0 0 0,0-1 0 0 0,-1 0 0 0 0,0 0 0 0 0,1 1 0 0 0,-1-1 0 0 0,0 0 0 0 0,1 0 0 0 0,-1 0 0 0 0,0 0 0 0 0,-1 2 0 0 0,1-3 153 0 0,0 1-270 0 0,-9 3-383 0 0,9-4 372 0 0,1 0 1 0 0,-1 0 0 0 0,1 0-1 0 0,0 0 1 0 0,-1 0 0 0 0,1 0-1 0 0,-1 0 1 0 0,1 0 0 0 0,0 0-1 0 0,-1-1 1 0 0,1 1 0 0 0,-1 0-1 0 0,1 0 1 0 0,0 0 0 0 0,-1-1-1 0 0,1 1 1 0 0,0 0 0 0 0,-1 0-1 0 0,1-1 1 0 0,0 1 0 0 0,-1 0-1 0 0,1-1 1 0 0,-5-3-6329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11976 0 0,'0'0'1082'0'0,"0"-2"-890"0"0,0 2-62 0 0,0-1-1 0 0,0 1 1 0 0,0-1-1 0 0,0 1 1 0 0,1-1-1 0 0,-1 0 1 0 0,0 1-1 0 0,0-1 0 0 0,0 1 1 0 0,1-1-1 0 0,-1 1 1 0 0,0-1-1 0 0,0 1 1 0 0,1-1-1 0 0,-1 1 1 0 0,1-1-1 0 0,-1 1 1 0 0,0 0-1 0 0,1-1 1 0 0,-1 1-1 0 0,1-1 1 0 0,-1 1-1 0 0,1 0 0 0 0,-1-1 1 0 0,1 1-1 0 0,-1 0 1 0 0,1 0-1 0 0,-1 0 1 0 0,1-1-1 0 0,0 1 1 0 0,-1 0-1 0 0,2 0 1 0 0,-1 0-116 0 0,2-2 230 0 0,1 1 0 0 0,-1-1 0 0 0,1 1 0 0 0,0 0 1 0 0,0 0-1 0 0,0 1 0 0 0,0-1 0 0 0,-1 1 0 0 0,1 0 0 0 0,0 0 0 0 0,0 0 1 0 0,0 0-1 0 0,0 1 0 0 0,0-1 0 0 0,0 1 0 0 0,5 2 0 0 0,44 5 210 0 0,5-1-366 0 0,-48-6-486 0 0,21-1 0 0 0,-16 0 19 0 0,0 0-84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20 329 456 0 0,'3'1'677'0'0,"1"-1"-1"0"0,-1 1 1 0 0,1-1-1 0 0,-1 0 1 0 0,1 0-1 0 0,-1 0 1 0 0,1 0 0 0 0,-1 0-1 0 0,0-1 1 0 0,1 0-1 0 0,-1 1 1 0 0,1-1 0 0 0,-1 0-1 0 0,0-1 1 0 0,0 1-1 0 0,0-1 1 0 0,0 1-1 0 0,0-1 1 0 0,5-4 0 0 0,8-5 1010 0 0,-12 9-1410 0 0,-1 1 0 0 0,-1-1 1 0 0,1 0-1 0 0,0 0 0 0 0,3-4 0 0 0,1-1 0 0 0,0-1 1 0 0,-1 1-1 0 0,0-1 0 0 0,-1-1 1 0 0,1 1-1 0 0,3-10 0 0 0,-1 2-136 0 0,-5 10-102 0 0,-1 1 0 0 0,1 0 0 0 0,1-8-1 0 0,1-3 0 0 0,-1 0-1 0 0,-1 0 0 0 0,-1 0 1 0 0,1-23-1 0 0,-3 39-38 0 0,0-6-31 0 0,0 1 0 0 0,0-1-1 0 0,0 0 1 0 0,-1 1 0 0 0,0-1 0 0 0,0 1 0 0 0,0-1 0 0 0,-4-7-1 0 0,2 6 33 0 0,3 7 0 0 0,0-1 0 0 0,0 1 0 0 0,0-1 0 0 0,0 1 0 0 0,-1-1 0 0 0,1 1 0 0 0,0 0 0 0 0,0-1 0 0 0,-1 1 0 0 0,1-1 0 0 0,0 1 0 0 0,0 0 0 0 0,-1-1 0 0 0,1 1 0 0 0,-1 0 0 0 0,1-1 0 0 0,0 1 0 0 0,-1 0 0 0 0,1 0 0 0 0,0-1 0 0 0,-1 1 0 0 0,1 0 0 0 0,-1 0 0 0 0,1 0 0 0 0,-1 0 0 0 0,1 0 0 0 0,-1-1 0 0 0,1 1 0 0 0,-1 0 0 0 0,1 0 0 0 0,0 0 0 0 0,-1 0 0 0 0,1 0 0 0 0,-1 0 0 0 0,1 1 0 0 0,-1-1 0 0 0,1 0 0 0 0,-1 0 0 0 0,1 0 0 0 0,-1 0 0 0 0,0 1 0 0 0,0-1 0 0 0,-1 1 24 0 0,0-1 0 0 0,0 1 0 0 0,0 0 0 0 0,1-1 0 0 0,-1 1 0 0 0,0 0 0 0 0,1 0-1 0 0,-1 0 1 0 0,0 1 0 0 0,1-1 0 0 0,0 0 0 0 0,-1 1 0 0 0,1-1 0 0 0,-2 3 0 0 0,-2 3 169 0 0,0 0 1 0 0,-3 8-1 0 0,2-4-66 0 0,-1 3 6 0 0,1 0-1 0 0,0 0 1 0 0,1 1 0 0 0,-6 29 0 0 0,1-5 49 0 0,-36 142 382 0 0,29-93-425 0 0,5-23 552 0 0,1 1 59 0 0,10-55-2657 0 0,1-7 185 0 0,0-7 425 0 0,0-5-338 0 0,0 0-11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7368 0 0,'0'0'9781'0'0,"2"0"-8740"0"0,14 0 120 0 0,132-5 2350 0 0,-137 4-3481 0 0,-3 0-521 0 0,-1 0-1 0 0,12-2 1 0 0,-6-2-376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1 155 456 0 0,'0'0'19389'0'0,"1"1"-18883"0"0,1 1-421 0 0,1 0 0 0 0,-1-1 0 0 0,1 1 0 0 0,-1-1 0 0 0,1 1 0 0 0,-1-1-1 0 0,1 0 1 0 0,0 0 0 0 0,0 0 0 0 0,0 0 0 0 0,0-1 0 0 0,0 1 0 0 0,0-1-1 0 0,4 1 1 0 0,5-1 310 0 0,27-3 0 0 0,-33 2-168 0 0,1 0-134 0 0,0 0 0 0 0,0-1-1 0 0,10-4 1 0 0,7-1 38 0 0,-13 4-63 0 0,-5 2-39 0 0,0 0 0 0 0,-1-1 0 0 0,1 0 1 0 0,0 0-1 0 0,-1 0 0 0 0,8-5 0 0 0,2-1 16 0 0,-13 8-40 0 0,0-1 0 0 0,0 0 0 0 0,0 0 0 0 0,0-1 1 0 0,0 1-1 0 0,0 0 0 0 0,0-1 0 0 0,0 1 0 0 0,-1-1 1 0 0,1 1-1 0 0,-1-1 0 0 0,3-3 0 0 0,4-7 8 0 0,-6 10-10 0 0,-1 0 0 0 0,0 0 0 0 0,1 0 1 0 0,-1 0-1 0 0,0 0 0 0 0,0-1 0 0 0,0 1 1 0 0,0 0-1 0 0,-1 0 0 0 0,1-1 1 0 0,0 1-1 0 0,-1-1 0 0 0,0 1 0 0 0,1-4 1 0 0,-1-21-199 0 0,-1 26 159 0 0,1 0 0 0 0,-1 0 0 0 0,0 0 0 0 0,1 0 0 0 0,-1 0 0 0 0,1 0 0 0 0,-1 0 0 0 0,0 0 0 0 0,0 1 0 0 0,-1-2 0 0 0,2 1-19 0 0,-2 0 28 0 0,0-1 0 0 0,0 1-1 0 0,0-1 1 0 0,1 1 0 0 0,-1 0 0 0 0,0-1-1 0 0,-1 1 1 0 0,1 0 0 0 0,0 1-1 0 0,0-1 1 0 0,0 0 0 0 0,-1 1-1 0 0,1-1 1 0 0,0 1 0 0 0,0-1 0 0 0,-3 1-1 0 0,0 0 30 0 0,1 0 0 0 0,-1 1 0 0 0,1-1 0 0 0,-1 1 0 0 0,1 0 0 0 0,0 0 0 0 0,-1 1 0 0 0,1-1 0 0 0,0 1 0 0 0,0 0 0 0 0,0 0 0 0 0,0 0 0 0 0,0 1 0 0 0,-6 5 0 0 0,5-4 56 0 0,0 0 0 0 0,1 1 1 0 0,-1-1-1 0 0,1 1 0 0 0,0 0 1 0 0,1 0-1 0 0,-1 1 0 0 0,-3 7 0 0 0,2-3 62 0 0,1 0 0 0 0,1 1-1 0 0,0-1 1 0 0,-3 13-1 0 0,6-19-79 0 0,0-1-1 0 0,0 1 0 0 0,0-1 1 0 0,0 1-1 0 0,1-1 1 0 0,-1 1-1 0 0,1-1 0 0 0,2 7 1 0 0,-1-4 36 0 0,0 0 0 0 0,1 0 0 0 0,0-1 0 0 0,4 7 0 0 0,-6-10-62 0 0,1 0-1 0 0,0 1 1 0 0,0-1-1 0 0,1 0 1 0 0,-1 0 0 0 0,0-1-1 0 0,1 1 1 0 0,-1 0 0 0 0,1-1-1 0 0,-1 1 1 0 0,1-1-1 0 0,0 0 1 0 0,0 0 0 0 0,-1 0-1 0 0,1 0 1 0 0,5 0 0 0 0,5 1-395 0 0,-1-1 1 0 0,22-1-1 0 0,-15-1-1140 0 0,-4 1-3913 0 0,-2 0-1675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25 173 2304 0 0,'0'0'101'0'0,"-2"2"1"0"0,-4 4 2559 0 0,-11 15 9914 0 0,18-19-12017 0 0,3 9 491 0 0,-2-10-742 0 0,1 1 0 0 0,0-1 0 0 0,0 0-1 0 0,0 0 1 0 0,0 0 0 0 0,-1 0 0 0 0,7 1 0 0 0,-5-2-162 0 0,-1 0 0 0 0,1 0-1 0 0,-1 0 1 0 0,1-1 0 0 0,-1 1 0 0 0,1-1 0 0 0,6-2 0 0 0,24-12 468 0 0,-20 9-500 0 0,47-23 47 0 0,-54 25-154 0 0,0 0 0 0 0,-1 1 0 0 0,0-2 0 0 0,0 1 0 0 0,0-1-1 0 0,-1 0 1 0 0,1 0 0 0 0,4-7 0 0 0,-8 9-14 0 0,0 0 0 0 0,0-1 0 0 0,0 1-1 0 0,-1-1 1 0 0,1 0 0 0 0,-1 1 0 0 0,0-1-1 0 0,0 0 1 0 0,0 0 0 0 0,1-6 0 0 0,1-8-66 0 0,-3 16 28 0 0,0 0-1 0 0,0 0 1 0 0,0 0-1 0 0,0 0 1 0 0,-1 0-1 0 0,1 0 1 0 0,-1 0-1 0 0,1 0 1 0 0,-1 0-1 0 0,0 0 1 0 0,0 0-1 0 0,-1-3 1 0 0,1 3-73 0 0,-1-1 0 0 0,1 1 0 0 0,-1 0 0 0 0,0-1 0 0 0,1 1 0 0 0,-1 0 0 0 0,0 0 0 0 0,0 0 0 0 0,-5-3 0 0 0,5 4 90 0 0,0 0 0 0 0,0 1 0 0 0,0-1 0 0 0,0 0 0 0 0,0 1 0 0 0,0 0 0 0 0,0-1-1 0 0,0 1 1 0 0,0 0 0 0 0,0 0 0 0 0,0 0 0 0 0,0 0 0 0 0,-3 1 0 0 0,-4 1-7 0 0,1 0-1 0 0,-9 4 1 0 0,3-1-7 0 0,11-4 42 0 0,-1 1 1 0 0,1-1-1 0 0,0 1 0 0 0,0 0 0 0 0,-1 0 1 0 0,1 1-1 0 0,1-1 0 0 0,-1 0 0 0 0,-3 4 1 0 0,-2 3 53 0 0,-12 17 1 0 0,18-22-6 0 0,-6 7 211 0 0,1 0 0 0 0,1 0 0 0 0,-7 14 0 0 0,9-13-39 0 0,0 1 1 0 0,-3 15-1 0 0,6-23-195 0 0,1-1 1 0 0,-1 1-1 0 0,1 0 1 0 0,0 0-1 0 0,0-1 0 0 0,1 1 1 0 0,-1 0-1 0 0,1-1 0 0 0,2 8 1 0 0,-1-8 47 0 0,0 0 0 0 0,0 0 0 0 0,1 0 0 0 0,-1 0 0 0 0,1-1 0 0 0,0 1 0 0 0,0-1 0 0 0,0 0 0 0 0,0 0 0 0 0,0 0 0 0 0,1 0 0 0 0,0 0 0 0 0,-1-1 1 0 0,1 1-1 0 0,0-1 0 0 0,0 0 0 0 0,0 0 0 0 0,0-1 0 0 0,1 1 0 0 0,-1-1 0 0 0,0 0 0 0 0,1 0 0 0 0,-1 0 0 0 0,10-1 0 0 0,-1 1-298 0 0,1-2-1 0 0,0 0 0 0 0,0 0 1 0 0,16-5-1 0 0,36-9-4015 0 0,-30 6 2209 0 0,-5 5-14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81 5064 0 0,'2'0'10950'0'0,"3"0"-10403"0"0,0-1-1 0 0,1 0 1 0 0,-1 0-1 0 0,0-1 0 0 0,0 1 1 0 0,5-4-1 0 0,14-3 160 0 0,-2 2-459 0 0,42-13 392 0 0,-43 12-481 0 0,26-4 0 0 0,0-1-1898 0 0,-30 5-5379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2 124 2760 0 0,'0'0'125'0'0,"0"2"-3"0"0,-1 10-167 0 0,1-8 941 0 0,-1-1 0 0 0,1 1 0 0 0,0 0 0 0 0,0 0 0 0 0,1 0 0 0 0,-1-1 0 0 0,1 1 0 0 0,-1 0 0 0 0,4 7 0 0 0,29 48 2912 0 0,-27-47-3373 0 0,-5-9-297 0 0,0 0 1 0 0,0-1-1 0 0,1 1 0 0 0,0 0 1 0 0,-1-1-1 0 0,1 1 0 0 0,3 2 0 0 0,1 0 157 0 0,1 1 192 0 0,0 0 0 0 0,0 0-1 0 0,14 7 1 0 0,-18-12-412 0 0,-1 1 0 0 0,1-1 1 0 0,0 0-1 0 0,0-1 0 0 0,-1 1 1 0 0,1 0-1 0 0,0-1 0 0 0,0 0 1 0 0,0 1-1 0 0,0-1 0 0 0,0 0 1 0 0,0 0-1 0 0,0-1 0 0 0,0 1 1 0 0,5-2-1 0 0,-2 0 24 0 0,1 0 1 0 0,-1 0-1 0 0,0 0 0 0 0,0-1 1 0 0,0 0-1 0 0,0 0 0 0 0,7-6 1 0 0,-3 1-96 0 0,-1 0 1 0 0,0 0-1 0 0,10-12 1 0 0,-15 15-5 0 0,0-1-1 0 0,-1 1 1 0 0,1-1-1 0 0,-1 0 1 0 0,0 0-1 0 0,-1 0 1 0 0,4-10-1 0 0,-6 13 1 0 0,3-5 0 0 0,-1 1 0 0 0,-1-1 0 0 0,0 1 0 0 0,1-11 0 0 0,-2 5 12 0 0,-1 1 0 0 0,0-1 0 0 0,-5-22 0 0 0,5 31-8 0 0,-1-1-1 0 0,1 1 1 0 0,-1-1-1 0 0,0 1 0 0 0,0 0 1 0 0,0-1-1 0 0,0 1 1 0 0,-1 0-1 0 0,0 0 1 0 0,0 1-1 0 0,0-1 0 0 0,0 1 1 0 0,-6-6-1 0 0,7 8 4 0 0,1 0 0 0 0,-1 1-1 0 0,1-1 1 0 0,-1 0-1 0 0,1 1 1 0 0,-1-1 0 0 0,1 1-1 0 0,-1-1 1 0 0,1 1-1 0 0,-1 0 1 0 0,0-1 0 0 0,1 1-1 0 0,-1 0 1 0 0,0 0-1 0 0,-2 1 1 0 0,1-1 23 0 0,-1 1 0 0 0,1 0-1 0 0,0 0 1 0 0,-1 0 0 0 0,1 0 0 0 0,0 1 0 0 0,-4 2-1 0 0,2-1 21 0 0,-1 1 0 0 0,1 0 0 0 0,0 0 0 0 0,0 0 0 0 0,1 1 0 0 0,-1-1 0 0 0,-5 10 0 0 0,-15 19 106 0 0,16-20-9 0 0,-10 15 0 0 0,16-23-124 0 0,0 0 0 0 0,1 0-1 0 0,0 0 1 0 0,0 1-1 0 0,0-1 1 0 0,-2 12-1 0 0,4-14-109 0 0,0-1-1 0 0,-1 1 0 0 0,1 0 1 0 0,0 0-1 0 0,1 0 1 0 0,-1 0-1 0 0,1 3 0 0 0,-1-5 21 0 0,1 1-1 0 0,-1-1 1 0 0,1 0-1 0 0,-1 1 1 0 0,1-1-1 0 0,0 0 1 0 0,0 1-1 0 0,0-1 1 0 0,-1 0-1 0 0,1 0 1 0 0,0 0-1 0 0,0 0 1 0 0,1 0-1 0 0,-1 0 1 0 0,0 0-1 0 0,0 0 1 0 0,2 1-1 0 0,12 4-969 0 0,-2-1-10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 1376 0 0,'0'0'65'0'0,"-2"0"-6"0"0,-16 0-269 0 0,14 0 4408 0 0,0 0 4551 0 0,1-2-7204 0 0,-1 0 1346 0 0,19-5-3017 0 0,-11 5 185 0 0,0-1 1 0 0,0 2-1 0 0,-1-1 1 0 0,1 1-1 0 0,0 0 0 0 0,3 0-59 0 0,7-2 310 0 0,0 3-1 0 0,1-1 1 0 0,6 2-310 0 0,-14-1 92 0 0,0 1 0 0 0,-1 1 0 0 0,1 0-1 0 0,0-1 1 0 0,-1 2 0 0 0,0 0 0 0 0,1 0 0 0 0,2 1-92 0 0,-6-1 16 0 0,1-1 1 0 0,-1 2-1 0 0,1-1 0 0 0,-1 0 0 0 0,0 1 0 0 0,1-1 0 0 0,-2 1 0 0 0,1 1 0 0 0,0 1-16 0 0,11 13-1 0 0,-11-16-21 0 0,-1 1-1 0 0,0-1 0 0 0,0 1 0 0 0,0 0 1 0 0,0-1-1 0 0,0 1 0 0 0,-1 1 1 0 0,0-2-1 0 0,0 2 0 0 0,0-1 0 0 0,0 0 1 0 0,0 0-1 0 0,-1 0 0 0 0,0 1 1 0 0,0-1-1 0 0,0 1 0 0 0,0-2 0 0 0,0 2 1 0 0,-1-1-1 0 0,0 0 0 0 0,1 0 1 0 0,-2 1-1 0 0,1-1 0 0 0,0-1 0 0 0,-2 4 23 0 0,0-1-87 0 0,0-1 0 0 0,-1 0-1 0 0,1 0 1 0 0,-1-1 0 0 0,-2 4 87 0 0,1-2-6 0 0,-1 0 0 0 0,-3 7 6 0 0,8-12-1 0 0,-4 8 76 0 0,0-1-1 0 0,-1-1 1 0 0,0 1-75 0 0,6-6 92 0 0,-3-1 23 0 0,3-1-81 0 0,0 1 1 0 0,0-1-1 0 0,1 1 0 0 0,-1 0 0 0 0,0-1 0 0 0,0 0 0 0 0,0 1 0 0 0,0-1 0 0 0,0 1 0 0 0,0-1 0 0 0,0 1 0 0 0,0-1 0 0 0,1 0 0 0 0,-1 1 0 0 0,0-1 0 0 0,1 1 0 0 0,-1-1 0 0 0,0 1 0 0 0,0-1 0 0 0,1 0-34 0 0,0 2 14 0 0,1 0-1 0 0,0 0 1 0 0,-1-1 0 0 0,0 0-1 0 0,1 0 1 0 0,0 1 0 0 0,0-2-1 0 0,0 2 1 0 0,-1-1 0 0 0,1-1-1 0 0,0 1 1 0 0,0 0 0 0 0,0 0-1 0 0,0-1 1 0 0,0 0-1 0 0,0 1-13 0 0,7 0 83 0 0,-1 0 0 0 0,-1-1 0 0 0,6-1-83 0 0,2 0 142 0 0,3 0-15 0 0,-15 0-108 0 0,0 0-1 0 0,1 1 0 0 0,-1-1 0 0 0,0 1 1 0 0,1 0-1 0 0,-1 1 0 0 0,0-1 0 0 0,1 1 0 0 0,-1 0 1 0 0,1 0-19 0 0,0-1 10 0 0,7 0-296 0 0,-11 0 4 0 0,0 0 2 0 0,0 0-60 0 0,0 0-250 0 0,0 0-108 0 0,0 0-26 0 0,0 0-237 0 0,0 0-980 0 0,0 0-420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5 107 456 0 0,'0'0'12800'0'0,"-1"-1"-12152"0"0,1-1-1 0 0,-1 0 0 0 0,0 0 0 0 0,1 0-1 0 0,-1-1 1 0 0,1 1 0 0 0,0 0 0 0 0,0-2 0 0 0,0 3 289 0 0,8-15 126 0 0,-4 12-971 0 0,-1 0 0 0 0,1 0 0 0 0,0 1 1 0 0,0-1-1 0 0,0 1 0 0 0,1 0 1 0 0,5-3-1 0 0,-8 4-29 0 0,1 1 0 0 0,0 0 0 0 0,0-1 0 0 0,0 2 0 0 0,0-1-1 0 0,0 0 1 0 0,0 0 0 0 0,0 1 0 0 0,0 0 0 0 0,0-1 0 0 0,0 1 0 0 0,0 0 0 0 0,0 1 0 0 0,0-1 0 0 0,3 1 0 0 0,15 5-322 0 0,-19-5 379 0 0,0 0-61 0 0,-1-1-42 0 0,1 0-1 0 0,-1 0 1 0 0,0 0 0 0 0,1 0-1 0 0,-1 0 1 0 0,0 0-1 0 0,1 0 1 0 0,-1-1-1 0 0,1 1 1 0 0,-1 0-1 0 0,0-1 1 0 0,1 1 0 0 0,-1-1-1 0 0,1 0 1 0 0,-1 1-13 0 0,-1 0 0 0 0,0-1 0 0 0,1 1 0 0 0,-1 0 0 0 0,0 0 1 0 0,1 0-1 0 0,-1 0 0 0 0,0-1 0 0 0,0 1 0 0 0,1 0 0 0 0,-1 0 1 0 0,0-1-1 0 0,0 1 0 0 0,0 0 0 0 0,1 0 0 0 0,-1-1 0 0 0,0 1 1 0 0,0 0-1 0 0,0-1 0 0 0,0 1 0 0 0,0-1 0 0 0,2-1 5 0 0,20-16 115 0 0,-21 17-33 0 0,5-4 172 0 0,-6 5-268 0 0,1 0 0 0 0,-1 0 1 0 0,0-1-1 0 0,0 1 1 0 0,0 0-1 0 0,0 0 1 0 0,0 0-1 0 0,1 0 1 0 0,-1-1-1 0 0,0 1 0 0 0,0 0 1 0 0,0 0-1 0 0,1 0 1 0 0,-1 0-1 0 0,0 0 1 0 0,0 0-1 0 0,0 0 1 0 0,1 0-1 0 0,-1 0 0 0 0,0-1 1 0 0,0 1-1 0 0,1 0 1 0 0,-1 0-1 0 0,0 0 1 0 0,0 0-1 0 0,1 0 1 0 0,-1 0-1 0 0,0 0 0 0 0,0 1 1 0 0,0-1-1 0 0,1 0 1 0 0,-1 0-1 0 0,0 0 1 0 0,3 9-262 0 0,-2-4 245 0 0,-1-1 17 0 0,0 0 1 0 0,0 1-1 0 0,0-1 0 0 0,0 1 0 0 0,-1-1 0 0 0,0 0 1 0 0,0 1-1 0 0,0-1 0 0 0,0 0 0 0 0,-4 7 0 0 0,-1 9 5 0 0,-4 8 119 0 0,6-16-33 0 0,0-1 0 0 0,1 1 0 0 0,-2 13 0 0 0,0-4 91 0 0,4-19-173 0 0,0 0 0 0 0,0-1 1 0 0,1 1-1 0 0,-1 0 0 0 0,1 0 0 0 0,-1 0 1 0 0,1 0-1 0 0,0-1 0 0 0,0 1 0 0 0,0 0 0 0 0,0 0 1 0 0,0 0-1 0 0,0 0 0 0 0,0 0 0 0 0,1 0 0 0 0,-1-1 1 0 0,1 1-1 0 0,0 2 0 0 0,0-1-13 0 0,-1-2 3 0 0,0 0 0 0 0,1 0 0 0 0,-1 0 0 0 0,0-1 1 0 0,1 1-1 0 0,-1 0 0 0 0,1 0 0 0 0,-1 0 0 0 0,1 0 0 0 0,-1-1 0 0 0,1 1 0 0 0,0 0 0 0 0,-1-1 1 0 0,2 2-1 0 0,0 0 30 0 0,0 0 1 0 0,0 0 0 0 0,0-1 0 0 0,0 1 0 0 0,0 0-1 0 0,1-1 1 0 0,-1 1 0 0 0,1-1 0 0 0,-1 0 0 0 0,1 0-1 0 0,0 0 1 0 0,-1 0 0 0 0,1 0 0 0 0,0 0 0 0 0,-1-1-1 0 0,1 1 1 0 0,0-1 0 0 0,0 0 0 0 0,3 0 0 0 0,10-3 132 0 0,0-1 1 0 0,29-12 0 0 0,-34 11-1709 0 0,0 0 0 0 0,15-10 0 0 0,-11 7-5822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108 360 456 0 0,'0'0'9113'0'0,"0"-1"-8300"0"0,0-12 789 0 0,0 12-169 0 0,0-1-828 0 0,-4-5-11 0 0,4 5 1607 0 0,-5-1-594 0 0,5 3-1529 0 0,-1-1 0 0 0,1 1 1 0 0,0 0-1 0 0,-1-1 0 0 0,1 1 1 0 0,-1 0-1 0 0,1-1 0 0 0,0 1 0 0 0,-1 0 1 0 0,1 0-1 0 0,-1-1 0 0 0,1 1 1 0 0,-1 0-1 0 0,1 0 0 0 0,-1 0 1 0 0,1 0-1 0 0,-1 0 0 0 0,0 0 0 0 0,-1 0-5 0 0,1 0 0 0 0,-1 1-1 0 0,0 0 1 0 0,0-1-1 0 0,0 1 1 0 0,1 0 0 0 0,-1 0-1 0 0,1 0 1 0 0,-1 0 0 0 0,0 0-1 0 0,1 0 1 0 0,0 0-1 0 0,-1 1 1 0 0,1-1 0 0 0,0 0-1 0 0,-1 1 1 0 0,1-1-1 0 0,-1 3 1 0 0,-1 0-34 0 0,0 1-1 0 0,0 0 1 0 0,0 0-1 0 0,1 1 1 0 0,-3 6-1 0 0,0 3 347 0 0,3-10-184 0 0,1-1 0 0 0,-1 1-1 0 0,1 0 1 0 0,-1 5 0 0 0,1 0-91 0 0,-1-1-1 0 0,-4 12 1 0 0,3-10-360 0 0,-3 16 1 0 0,-3 17 339 0 0,8-42-67 0 0,1 0-1 0 0,0 0 0 0 0,0 0 1 0 0,0 0-1 0 0,1 0 1 0 0,-1 0-1 0 0,1 4 0 0 0,1 5 159 0 0,-2-11-166 0 0,0 0-1 0 0,0 1 0 0 0,0-1 1 0 0,0 1-1 0 0,1-1 0 0 0,-1 1 1 0 0,0-1-1 0 0,0 0 0 0 0,0 1 1 0 0,0-1-1 0 0,0 1 0 0 0,1-1 1 0 0,-1 0-1 0 0,0 1 0 0 0,0-1 1 0 0,1 1-1 0 0,-1-1 0 0 0,2 3 22 0 0,5 7-4 0 0,-4-9-35 0 0,-1-2 0 0 0,0 2 20 0 0,0-1-1 0 0,0 1 1 0 0,0-1-1 0 0,0 0 1 0 0,0 0-1 0 0,0 0 1 0 0,0 0-1 0 0,0 0 1 0 0,0 0-1 0 0,0 0 0 0 0,0-1 1 0 0,0 1-1 0 0,0-1 1 0 0,0 0-1 0 0,0 0 1 0 0,3-1-1 0 0,1-1-25 0 0,0 0-1 0 0,0-1 1 0 0,-1 0-1 0 0,1 0 1 0 0,-1 0-1 0 0,8-8 1 0 0,25-32-136 0 0,-27 30 132 0 0,-5 5 71 0 0,0 0 0 0 0,-1 0 0 0 0,0 0 0 0 0,-1-1-1 0 0,5-15 1 0 0,-2 8 19 0 0,-1-3-186 0 0,7-30-1 0 0,0-4-535 0 0,3 13 42 0 0,-10 30 232 0 0,-2-1 1 0 0,5-17 0 0 0,-7 19 28 0 0,-1 0 0 0 0,0-14 0 0 0,0 13-158 0 0,1-17-1 0 0,3 8 11 0 0,-4 15 309 0 0,1 0 0 0 0,-1 0 1 0 0,0-1-1 0 0,-1 1 0 0 0,1 0 0 0 0,-1-7 0 0 0,-1 6 97 0 0,0 0-1 0 0,1 0 1 0 0,0 0-1 0 0,2-7 0 0 0,-2 12 80 0 0,0 0 0 0 0,0 0 0 0 0,0 0 0 0 0,0-1 0 0 0,0 1 0 0 0,-1 0 0 0 0,1 0 0 0 0,0 0 0 0 0,0 0 0 0 0,-1-2-1 0 0,4 0 45 0 0,-1 3 1077 0 0,-16 12-117 0 0,12-8-605 0 0,-5 13 145 0 0,5-13-416 0 0,0 1-1 0 0,1-1 1 0 0,-3 6 0 0 0,-12 94 1257 0 0,4-17-106 0 0,-5 2-1046 0 0,-3 65 303 0 0,18-117-926 0 0,2-34 434 0 0,-1 0 0 0 0,2 0 1 0 0,-1 0-1 0 0,0 0 0 0 0,1 1 0 0 0,-1-1 0 0 0,1 0 0 0 0,2 5 0 0 0,-2-7 269 0 0,-1-1-304 0 0,0 0 1 0 0,0 0-1 0 0,1 0 0 0 0,-1 0 0 0 0,0 0 0 0 0,0 0 0 0 0,0 1 1 0 0,1-1-1 0 0,-1 0 0 0 0,0 0 0 0 0,0 0 0 0 0,0 0 0 0 0,0 0 1 0 0,0 0-1 0 0,1 1 0 0 0,-1-1 0 0 0,0 0 0 0 0,0 0 1 0 0,0 0-1 0 0,0 0 0 0 0,0 1 0 0 0,0-1 0 0 0,0 0 0 0 0,1 0 1 0 0,-1 0-1 0 0,0 1 0 0 0,0-1-175 0 0,0 0 0 0 0,0 0 1 0 0,0 1-1 0 0,0-1 0 0 0,0 0 0 0 0,0 0 0 0 0,0 0 1 0 0,0 0-1 0 0,0 1 0 0 0,1-1 0 0 0,-1 0 0 0 0,0 0 1 0 0,0 0-1 0 0,0 0 0 0 0,0 1 0 0 0,0-1 1 0 0,1 0-1 0 0,-1 0 0 0 0,0 0 0 0 0,0 0 0 0 0,0 0 1 0 0,0 0-1 0 0,1 0 0 0 0,-1 0 0 0 0,0 1 0 0 0,1-1 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1 226 10248 0 0,'0'0'7086'0'0,"1"1"-6546"0"0,3 0-351 0 0,-1 1 121 0 0,1-1 0 0 0,0 1-1 0 0,-1-1 1 0 0,1 0 0 0 0,0-1 0 0 0,5 2-1 0 0,2-3 92 0 0,-1 0-1 0 0,11-2 1 0 0,3 0 69 0 0,-19 2-394 0 0,-1 0 0 0 0,0-1-1 0 0,1 1 1 0 0,5-4-1 0 0,13-3 91 0 0,-13 5-73 0 0,-1-1 0 0 0,1 0 0 0 0,-1-1 0 0 0,0 0-1 0 0,-1 0 1 0 0,1-1 0 0 0,13-12 0 0 0,-16 12-144 0 0,-1 0-1 0 0,0 0 1 0 0,1-1-1 0 0,-2 1 1 0 0,1-1-1 0 0,-1 0 1 0 0,0-1-1 0 0,-1 1 1 0 0,4-9-1 0 0,-7 13 27 0 0,3-1-105 0 0,-1-1 0 0 0,-1 0 0 0 0,1 0 0 0 0,-1 0 0 0 0,1-1 0 0 0,-2 1-1 0 0,1 0 1 0 0,0-10 0 0 0,-1 14 105 0 0,0 0 1 0 0,0 0-1 0 0,-1 0 0 0 0,1 0 0 0 0,0 0 0 0 0,0-1 0 0 0,-1 1 0 0 0,1 0 0 0 0,0 0 0 0 0,-1 0 1 0 0,1 0-1 0 0,-1 0 0 0 0,0 0 0 0 0,1 0 0 0 0,-1 0 0 0 0,0 0 0 0 0,1 1 0 0 0,-1-1 0 0 0,0 0 1 0 0,0 0-1 0 0,0 1 0 0 0,0-1 0 0 0,0 0 0 0 0,0 1 0 0 0,0-1 0 0 0,-1 0 0 0 0,1 1 24 0 0,0-1 0 0 0,-1 1 0 0 0,1 0 0 0 0,0 0 0 0 0,-1-1 0 0 0,1 1 1 0 0,0 0-1 0 0,-1 0 0 0 0,1 0 0 0 0,-1 1 0 0 0,1-1 0 0 0,0 0 0 0 0,-1 0 0 0 0,1 1 0 0 0,0-1 0 0 0,0 1 0 0 0,-1-1 0 0 0,-1 2 0 0 0,-7 1 3 0 0,6-2 41 0 0,1 1 0 0 0,-1-1 0 0 0,0 0 0 0 0,0 1 0 0 0,0 0 0 0 0,1 0 0 0 0,-1 0 0 0 0,1 0 1 0 0,0 1-1 0 0,-5 3 0 0 0,-3 5 317 0 0,-14 16 1 0 0,16-15-252 0 0,6-8-32 0 0,0 0 0 0 0,0 0 0 0 0,1 0 0 0 0,0 0 0 0 0,0 1 0 0 0,-2 5-1 0 0,-7 15 186 0 0,9-21-201 0 0,0 0 0 0 0,0 0 0 0 0,1 1 0 0 0,-1-1-1 0 0,1 0 1 0 0,0 1 0 0 0,1-1 0 0 0,-1 8 0 0 0,0-4 52 0 0,1 0 1 0 0,1 1 0 0 0,3 15 0 0 0,-4-22-86 0 0,0 0 1 0 0,1 0-1 0 0,-1 0 1 0 0,1-1-1 0 0,-1 1 0 0 0,1 0 1 0 0,0 0-1 0 0,0 0 1 0 0,0-1-1 0 0,0 1 1 0 0,0 0-1 0 0,0-1 0 0 0,1 1 1 0 0,-1-1-1 0 0,0 1 1 0 0,1-1-1 0 0,-1 0 0 0 0,1 0 1 0 0,0 1-1 0 0,-1-1 1 0 0,1 0-1 0 0,0-1 1 0 0,0 1-1 0 0,-1 0 0 0 0,1 0 1 0 0,0-1-1 0 0,0 1 1 0 0,0-1-1 0 0,3 1 0 0 0,4-1 154 0 0,0 0-1 0 0,-1-1 0 0 0,1 0 0 0 0,0 0 0 0 0,13-5 0 0 0,3 1-669 0 0,-8 1-367 0 0,25-9 1 0 0,-3 0-4367 0 0,-26 9-1718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5760 0 0,'0'0'1282'0'0,"0"-1"-544"0"0,5-18 1441 0 0,-4 16-1803 0 0,0 0 0 0 0,-1 1 0 0 0,1-1 1 0 0,0 0-1 0 0,-1-3 0 0 0,5-22 4079 0 0,-5 26-4281 0 0,0 0 0 0 0,0 1 0 0 0,1-1 0 0 0,-1 0 0 0 0,1 1 0 0 0,-1-1 0 0 0,1 0 0 0 0,-1 1 0 0 0,1-1 0 0 0,0 0 0 0 0,0 1 0 0 0,0-1-1 0 0,0 1 1 0 0,0 0 0 0 0,0-1 0 0 0,0 1 0 0 0,3-3 0 0 0,-4 4 311 0 0,0 0-432 0 0,0-1 0 0 0,0 1-1 0 0,1 0 1 0 0,-1 0 0 0 0,0 0 0 0 0,0-1-1 0 0,0 1 1 0 0,0 0 0 0 0,0 0-1 0 0,0 0 1 0 0,0-1 0 0 0,1 1-1 0 0,-1 0 1 0 0,0 0 0 0 0,0 0 0 0 0,0 0-1 0 0,0 0 1 0 0,1-1 0 0 0,-1 1-1 0 0,0 0 1 0 0,0 0 0 0 0,0 0-1 0 0,1 0 1 0 0,-1 0 0 0 0,0 0 0 0 0,0 0-1 0 0,1 0 1 0 0,-1 0 0 0 0,0 0-1 0 0,0 0 1 0 0,0 0 0 0 0,1 0-1 0 0,-1 0 1 0 0,0 0 0 0 0,8 1 454 0 0,2 5-150 0 0,-9-4-294 0 0,1-1-1 0 0,0 0 0 0 0,-1 0 1 0 0,1 0-1 0 0,0 0 0 0 0,3 2 1 0 0,1-2-39 0 0,0 1-27 0 0,7 8-358 0 0,-5-5 339 0 0,-4-4 40 0 0,0 0 0 0 0,0-1 0 0 0,1 0 0 0 0,-1 0 1 0 0,0 0-1 0 0,1 0 0 0 0,-1 0 0 0 0,0-1 0 0 0,1 0 0 0 0,-1 0 0 0 0,0 0 0 0 0,0 0 0 0 0,0-1 0 0 0,7-3 0 0 0,0-2 13 0 0,-1 0-1 0 0,1-1 1 0 0,-1 0 0 0 0,17-19-1 0 0,-23 22-40 0 0,-4 13-44 0 0,-5 12 57 0 0,-2-1 1 0 0,0 0-1 0 0,-1 0 0 0 0,-13 21 0 0 0,16-30 87 0 0,0-1-1 0 0,0 2 0 0 0,-4 12 0 0 0,8-18-22 0 0,-1 0-1 0 0,1 0 0 0 0,0 1 0 0 0,1-1 0 0 0,-1 0 0 0 0,1 1 0 0 0,0-1 0 0 0,1 10 0 0 0,0-15-52 0 0,-1 1-1 0 0,0 0 0 0 0,0 0 1 0 0,0 0-1 0 0,1-1 0 0 0,-1 1 1 0 0,1 0-1 0 0,-1-1 0 0 0,0 1 1 0 0,1 0-1 0 0,-1 0 0 0 0,1-1 1 0 0,-1 1-1 0 0,1-1 0 0 0,0 1 1 0 0,-1-1-1 0 0,1 1 0 0 0,0-1 1 0 0,-1 1-1 0 0,1-1 0 0 0,0 1 1 0 0,0-1-1 0 0,-1 0 1 0 0,1 1-1 0 0,0-1 0 0 0,0 0 1 0 0,-1 0-1 0 0,1 0 0 0 0,0 0 1 0 0,0 1-1 0 0,1-1 0 0 0,3-1 73 0 0,0 1-1 0 0,-1 0 0 0 0,1-1 1 0 0,6-1-1 0 0,-7 1-35 0 0,26-6 27 0 0,53-21 0 0 0,-10-2-4507 0 0,-53 21-3301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11256 0 0,'0'0'514'0'0,"2"0"-6"0"0,5 0 3687 0 0,-1-4-734 0 0,-4 3-3278 0 0,6-11 374 0 0,-7 11-556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4 254 456 0 0,'0'0'8720'0'0,"-1"2"-7718"0"0,-1 7 8750 0 0,7-10-9180 0 0,-2 0-461 0 0,1 0 0 0 0,0 0 0 0 0,0-1 0 0 0,0 1 0 0 0,-1-1 0 0 0,1 0 0 0 0,-1 0 0 0 0,1 0 0 0 0,-1-1 0 0 0,5-4 0 0 0,3-4 198 0 0,15-19 0 0 0,-10 11-191 0 0,-3 2-29 0 0,0-1-1 0 0,13-26 1 0 0,-23 39-87 0 0,2-4-2 0 0,6-10 0 0 0,-5 12 0 0 0,-2 0 0 0 0,7-13 0 0 0,-8 13 0 0 0,2-7 0 0 0,-1 1 0 0 0,-8 23 0 0 0,0-1 0 0 0,0 1 0 0 0,1 0 0 0 0,-3 14 0 0 0,5-17 0 0 0,0 0 0 0 0,-5 11 0 0 0,-2 9 0 0 0,5-5 6 0 0,0-6 10 0 0,0 0 0 0 0,-5 17 0 0 0,6-26 3 0 0,0-1 1 0 0,0 1 0 0 0,1-1 0 0 0,0 1 0 0 0,1 0-1 0 0,-1 8 1 0 0,-2 36-38 0 0,3-49-1081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8984 0 0,'0'0'8214'0'0,"-2"0"-7414"0"0,-12 3 216 0 0,13-2-576 0 0,0-1-63 0 0,-5 0-230 0 0,6 0-206 0 0,0 0-1 0 0,-1 0 1 0 0,1 0-1 0 0,0 1 1 0 0,-1-1 0 0 0,1 0-1 0 0,0 0 1 0 0,0 1-1 0 0,-1-1 1 0 0,1 0 0 0 0,0 0-1 0 0,0 1 1 0 0,-1-1-1 0 0,1 0 1 0 0,0 1 0 0 0,0-1-1 0 0,0 0 1 0 0,0 1-1 0 0,-1 0 1 0 0,1 0-1364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133 203 7344 0 0,'0'0'660'0'0,"-1"1"-542"0"0,-11 4 262 0 0,9-4-23 0 0,1 0 0 0 0,-1 1 0 0 0,1-1 0 0 0,0 0 0 0 0,0 1 1 0 0,-1-1-1 0 0,1 1 0 0 0,0 0 0 0 0,-2 2 0 0 0,-6 6 151 0 0,7-7-341 0 0,0 1-1 0 0,0-1 0 0 0,1 0 1 0 0,-4 6-1 0 0,-28 60 998 0 0,27-53-1045 0 0,5-10-19 0 0,1 0 1 0 0,-1 0-1 0 0,1 0 1 0 0,0 0-1 0 0,0 12 1 0 0,-1 7 224 0 0,-3-2-165 0 0,3-14-116 0 0,0 0 0 0 0,0 0 0 0 0,0 12 0 0 0,1-1 1 0 0,0-17-32 0 0,0 0 1 0 0,1 0-1 0 0,0 0 1 0 0,0 0 0 0 0,0 0-1 0 0,0 0 1 0 0,0-1-1 0 0,0 1 1 0 0,1 0-1 0 0,0 0 1 0 0,0 3 0 0 0,8 22 563 0 0,-8-23-197 0 0,-1-5-355 0 0,-1 0-1 0 0,1 0 1 0 0,0 0-1 0 0,0 0 1 0 0,0 0-1 0 0,0 0 1 0 0,0 0 0 0 0,0 1-1 0 0,0-1 1 0 0,0 0-1 0 0,0 0 1 0 0,0 0-1 0 0,0 0 1 0 0,0 0 0 0 0,0 0-1 0 0,0 0 1 0 0,0 1-1 0 0,0-1 1 0 0,0 0-1 0 0,0 0 1 0 0,0 0 0 0 0,0 0-1 0 0,1 0 1 0 0,-1 0-1 0 0,0 0 1 0 0,0 0-1 0 0,0 1 1 0 0,0-1 0 0 0,0 0-1 0 0,0 0 1 0 0,0 0-1 0 0,0 0 1 0 0,0 0 0 0 0,0 0-1 0 0,0 0 1 0 0,0 0-1 0 0,1 0 1 0 0,-1 0-1 0 0,0 0 1 0 0,0 0 0 0 0,0 0-1 0 0,0 0 1 0 0,0 0-1 0 0,0 0 1 0 0,1 0-1 0 0,4-1 171 0 0,0-1-1 0 0,1 0 0 0 0,-1 0 0 0 0,0-1 0 0 0,0 1 0 0 0,0-1 1 0 0,-1 0-1 0 0,8-7 0 0 0,-2 1 0 0 0,-2 0 1 0 0,1 0-1 0 0,7-12 1 0 0,-6 9-115 0 0,-6 7-46 0 0,0-1 1 0 0,0 0 0 0 0,4-6-1 0 0,9-20 5 0 0,-8 16-26 0 0,11-24-1 0 0,24-63-26 0 0,6-7-548 0 0,-43 93 47 0 0,8-31 0 0 0,-3 11-769 0 0,-4 0 486 0 0,-7 36 735 0 0,0-3 3 0 0,-7-8-173 0 0,5 12 233 0 0,1-1-1 0 0,0 1 0 0 0,-1-1 0 0 0,1 1 0 0 0,0-1 1 0 0,-1 1-1 0 0,1-1 0 0 0,-1 1 0 0 0,1 0 0 0 0,0-1 1 0 0,-1 1-1 0 0,1-1 0 0 0,-1 1 0 0 0,0-1 0 0 0,-3 2 10 0 0,3-1-6 0 0,-1 1 30 0 0,0 0 0 0 0,0 0 0 0 0,0 0-1 0 0,0 0 1 0 0,0 0 0 0 0,0 0-1 0 0,0 1 1 0 0,0-1 0 0 0,1 1-1 0 0,-1-1 1 0 0,0 1 0 0 0,1-1-1 0 0,0 1 1 0 0,-1 0 0 0 0,1 0-1 0 0,0 0 1 0 0,0 0 0 0 0,0 0-1 0 0,0 0 1 0 0,0 0 0 0 0,-1 4-1 0 0,-1 4 124 0 0,0 0-1 0 0,1 1 0 0 0,-2 12 0 0 0,-1 7 52 0 0,3-19-105 0 0,0 1 0 0 0,0 15-1 0 0,7 74 1211 0 0,3-3-626 0 0,-7-92-660 0 0,-1 0 0 0 0,0 0 0 0 0,0-1 0 0 0,-1 9 0 0 0,1-12-19 0 0,0 1 0 0 0,0-1 0 0 0,0 1-1 0 0,0-1 1 0 0,1 1 0 0 0,0 2 0 0 0,-1-2-5 0 0,1-1 0 0 0,-1 0 0 0 0,0 1 0 0 0,0-1 0 0 0,1 0 0 0 0,-1 1 0 0 0,-1 2 0 0 0,-4 30-2 0 0,2-29-238 0 0,3-5-1005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26 1376 0 0,'0'0'65'0'0,"-1"0"294"0"0,-8-5 9342 0 0,7 3-6954 0 0,2 0-2206 0 0,2 0-256 0 0,1 0-1 0 0,-1 1 1 0 0,0-1 0 0 0,1 0 0 0 0,-1 1-1 0 0,1-1 1 0 0,-1 1 0 0 0,7-2-1 0 0,-9 3-235 0 0,1 0 0 0 0,0 0 0 0 0,0-1 0 0 0,-1 1 0 0 0,1 0-1 0 0,0 0 1 0 0,0 1 0 0 0,-1-1 0 0 0,1 0 0 0 0,0 0-1 0 0,0 0 1 0 0,-1 0 0 0 0,1 1 0 0 0,0-1 0 0 0,0 1-1 0 0,7 1 523 0 0,-7 0-308 0 0,9 15 270 0 0,-8-14-472 0 0,0-1-1 0 0,0 1 1 0 0,-1 0 0 0 0,1 0-1 0 0,-1 0 1 0 0,0 0 0 0 0,0 0-1 0 0,0 0 1 0 0,0 0-1 0 0,0 5 1 0 0,-1-7-45 0 0,0 0 0 0 0,0 0 0 0 0,1 0 0 0 0,-1 0 0 0 0,0 0 0 0 0,0 0 0 0 0,0 0 0 0 0,1 0 0 0 0,-1 0 0 0 0,0 0 0 0 0,1-1 0 0 0,0 2 0 0 0,-1 0-135 0 0,1 0-1 0 0,0-1 1 0 0,-1 1 0 0 0,1-1 0 0 0,-1 1 0 0 0,1 0-1 0 0,-1 0 1 0 0,0-1 0 0 0,0 1 0 0 0,0 0 0 0 0,0 3-1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 6336 0 0,'0'0'10398'0'0,"0"2"-10173"0"0,-4 10 235 0 0,1 0-1 0 0,-2 14 0 0 0,1-4-245 0 0,3-16-54 0 0,1 0 0 0 0,-1 0 0 0 0,1 0 0 0 0,0 0 0 0 0,0 0 0 0 0,1 0 0 0 0,0 0 0 0 0,2 10 0 0 0,-2-13-90 0 0,0-1-1 0 0,-1 0 1 0 0,0 0-1 0 0,1 0 1 0 0,-1 0 0 0 0,0 1-1 0 0,0-1 1 0 0,-1 3-1 0 0,1 2-23 0 0,2 29 354 0 0,0-32-256 0 0,11 15 200 0 0,-10-13-161 0 0,1 0 0 0 0,8 10 0 0 0,-10-15-159 0 0,-1 1 0 0 0,1-1 0 0 0,0 1 0 0 0,-1-1-1 0 0,1 0 1 0 0,0 1 0 0 0,0-1 0 0 0,0 0 0 0 0,0 0 0 0 0,0-1-1 0 0,0 1 1 0 0,0 0 0 0 0,4 0 0 0 0,10 2 141 0 0,-10-1-63 0 0,1-1 0 0 0,0 0 0 0 0,7 0 0 0 0,-11-1-84 0 0,2 0 74 0 0,0 0-1 0 0,0 0 1 0 0,0 0 0 0 0,0-1 0 0 0,7-2-1 0 0,-9 3-77 0 0,-1-2 9 0 0,0 1 0 0 0,1 1 1 0 0,-1-1-1 0 0,1 0 1 0 0,-1 0-1 0 0,4 1 1 0 0,-5-1-17 0 0,-1 1 0 0 0,0 0 1 0 0,1 0-1 0 0,-1 0 0 0 0,0 0 1 0 0,1 0-1 0 0,-1-1 1 0 0,0 1-1 0 0,1 0 0 0 0,-1 0 1 0 0,0 0-1 0 0,0-1 1 0 0,1 1-1 0 0,-1 0 0 0 0,0-1 1 0 0,0 1-1 0 0,1 0 0 0 0,-1 0 1 0 0,0-1-1 0 0,0 1 1 0 0,1-1-1 0 0,-1 0 21 0 0,17-9 231 0 0,2-3-86 0 0,-16 11-149 0 0,-2 1-2 0 0,1 0-1 0 0,0 0 1 0 0,-1 0 0 0 0,1 0-1 0 0,-1 0 1 0 0,1-1-1 0 0,-1 1 1 0 0,1 0 0 0 0,1-4-1 0 0,-3 4 59 0 0,1 0-13 0 0,4-5-54 0 0,-5 5-13 0 0,1 0 0 0 0,0 0 0 0 0,0 0 0 0 0,0 0 0 0 0,-1 0 0 0 0,1 0 0 0 0,-1 0 0 0 0,1 0 0 0 0,-1-1 0 0 0,1 1 0 0 0,-1 0 0 0 0,0 0 0 0 0,1 0 0 0 0,-1-3 0 0 0,0-2 6 0 0,3-17 106 0 0,-3 17-101 0 0,0 0 0 0 0,1 0 0 0 0,-2 1 0 0 0,0-9 0 0 0,-1-8 136 0 0,-2-11-83 0 0,4 31-29 0 0,-1 0 0 0 0,1 1 0 0 0,0-1 0 0 0,0 0 0 0 0,-1 0 0 0 0,1 0 0 0 0,-1 0 0 0 0,1 1 0 0 0,-1-1 0 0 0,0 0 0 0 0,0 1 1 0 0,0-1-1 0 0,0 0 0 0 0,0 1 0 0 0,0-1 0 0 0,0 1 0 0 0,0 0 0 0 0,-1-1 0 0 0,1 1 0 0 0,0 0 0 0 0,-1 0 0 0 0,1 0 0 0 0,-1-1 0 0 0,-3 0 0 0 0,-2-1 60 0 0,0 0 0 0 0,0 1-1 0 0,-1 0 1 0 0,-12-2 0 0 0,20 4-93 0 0,-2 0 23 0 0,-1-1 1 0 0,1 1-1 0 0,0 0 0 0 0,-1 0 0 0 0,1 1 0 0 0,0-1 1 0 0,-1 0-1 0 0,1 1 0 0 0,0-1 0 0 0,0 1 1 0 0,-1 0-1 0 0,1 0 0 0 0,-2 1 0 0 0,-3 2 22 0 0,0 0 0 0 0,-8 8-1 0 0,11-10-55 0 0,3-1 13 0 0,-1 1-2 0 0,0-1 1 0 0,0 1-1 0 0,0 0 1 0 0,0 0 0 0 0,0 0-1 0 0,0 0 1 0 0,1 0-1 0 0,-1 1 1 0 0,1-1-1 0 0,-1 1 1 0 0,1-1-1 0 0,0 1 1 0 0,0-1-1 0 0,0 1 1 0 0,0 0-1 0 0,1-1 1 0 0,-1 4 0 0 0,0-5-25 0 0,1 0 0 0 0,0 1 0 0 0,0-1 0 0 0,0 0 0 0 0,0 0 0 0 0,0 0 0 0 0,0 0 0 0 0,0 0 0 0 0,1 0 0 0 0,-1 0 0 0 0,0 0 0 0 0,0 0 0 0 0,1 0 1 0 0,-1 0-1 0 0,1 0 0 0 0,-1 0 0 0 0,1 0 0 0 0,-1 0 0 0 0,1 0 0 0 0,0 0 0 0 0,0 0 0 0 0,-1 0 0 0 0,3 1 0 0 0,-1 0-340 0 0,0-1 1 0 0,1 1-1 0 0,0-1 0 0 0,-1 1 0 0 0,1-1 1 0 0,0 0-1 0 0,-1 0 0 0 0,1 0 0 0 0,5 1 1 0 0,23 4-1759 0 0,-4-2-22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5064 0 0,'0'0'389'0'0,"0"0"-16"0"0,0 0 859 0 0,0 0 400 0 0,0 0 86 0 0,0 0-125 0 0,0 0-566 0 0,0 0-253 0 0,0 0-50 0 0,0 0-57 0 0,0 0-198 0 0,0 0-86 0 0,1 0-20 0 0,7-2 11 0 0,0 1 1 0 0,0 1 0 0 0,0-1-375 0 0,13-1 529 0 0,53-6 1320 0 0,-67 7-1804 0 0,1 1 0 0 0,-2-1 0 0 0,2 2 0 0 0,4-1-45 0 0,6 3-5880 0 0,-10-2-226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47 9072 0 0,'0'0'5057'0'0,"-5"1"-2487"0"0,5-1-2470 0 0,0 0 0 0 0,0 0 0 0 0,-1 0 0 0 0,1 0 0 0 0,0 0 0 0 0,0 0 0 0 0,-1 0 0 0 0,1 0 0 0 0,0 0 0 0 0,0 0 0 0 0,0 0 0 0 0,-1 0 0 0 0,1 0 0 0 0,0 1 0 0 0,0-1 0 0 0,0 0 0 0 0,0 0 0 0 0,-1 0 0 0 0,1 0 0 0 0,0 0-1 0 0,0 0 1 0 0,0 1 0 0 0,0-1 0 0 0,-1 0 0 0 0,1 0 0 0 0,0 0 0 0 0,0 0 0 0 0,0 1 0 0 0,0-1 0 0 0,0 0 0 0 0,0 0 0 0 0,0 0 0 0 0,0 1 0 0 0,0-1 0 0 0,0 0 0 0 0,0 0 0 0 0,-1 1 0 0 0,1-1 0 0 0,0 0 0 0 0,0 0 0 0 0,1 0-1 0 0,-1 1 1 0 0,0-1 0 0 0,0 0 0 0 0,0 0 0 0 0,0 0 0 0 0,0 1 0 0 0,0-1 0 0 0,0 0 0 0 0,0 0 0 0 0,0 0 0 0 0,0 1 0 0 0,0-1 0 0 0,1 0 0 0 0,-1 0 0 0 0,0 0 0 0 0,7 6 2983 0 0,-2-3-4129 0 0,1-2 1112 0 0,1 0 1 0 0,-1-1-1 0 0,0 1 0 0 0,0-1 1 0 0,0-1-1 0 0,1 1 0 0 0,8-2 1 0 0,9-5-2 0 0,0-1 0 0 0,42-20 0 0 0,-64 27-66 0 0,8-3 38 0 0,-6 2-789 0 0,1 1 0 0 0,-1-1 0 0 0,0 0 0 0 0,-1 0 1 0 0,7-5-1 0 0,-9 6-878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55 7224 0 0,'0'0'8272'0'0,"-1"-1"-7752"0"0,-4-14 823 0 0,4 13-1230 0 0,1 0 1 0 0,-1 0-1 0 0,0 0 1 0 0,0-1 0 0 0,0 1-1 0 0,0 0 1 0 0,0 0-1 0 0,-3-2 1 0 0,2 2 29 0 0,0 1 0 0 0,0-1 0 0 0,0 1 0 0 0,0 0 1 0 0,0 0-1 0 0,-1 0 0 0 0,1 0 0 0 0,0 0 0 0 0,-1 1 0 0 0,1-1 1 0 0,-4 0-1 0 0,-11-3 491 0 0,16 4-581 0 0,-1 0-1 0 0,1 0 1 0 0,0 1 0 0 0,0-1 0 0 0,0 1 0 0 0,0-1 0 0 0,0 1 0 0 0,0-1 0 0 0,0 1 0 0 0,0 0-1 0 0,-1 0 1 0 0,2 0-18 0 0,-5 1 71 0 0,1 1-1 0 0,0 0 1 0 0,0 0-1 0 0,0 1 1 0 0,1-1 0 0 0,-1 1-1 0 0,1 0 1 0 0,-4 5-1 0 0,3-2-16 0 0,0 0 0 0 0,1 1 0 0 0,0-1 0 0 0,-3 10 0 0 0,-7 12 28 0 0,12-18-74 0 0,1-3-197 0 0,2-4-703 0 0,6 2-314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55 456 0 0,'30'-3'261'0'0,"-30"3"-166"0"0,1-1 0 0 0,-1 1-1 0 0,0 0 1 0 0,1 0 0 0 0,-1 0-1 0 0,0-1 1 0 0,0 1-1 0 0,1 0 1 0 0,-1 0 0 0 0,0-1-1 0 0,0 1 1 0 0,0 0 0 0 0,1 0-1 0 0,-1-1 1 0 0,0 1 0 0 0,0 0-1 0 0,0-1 1 0 0,0 1-1 0 0,0 0 1 0 0,0-1 0 0 0,0 1-1 0 0,0 0 1 0 0,1-1 0 0 0,-1 1-1 0 0,0 0 1 0 0,0-1 0 0 0,-1 1-1 0 0,1 0 1 0 0,0-1-1 0 0,0 1 1 0 0,0 0 0 0 0,0-1-1 0 0,0 1 1 0 0,0 0 0 0 0,0 0-1 0 0,0-1 1 0 0,-1 1 0 0 0,1 0-1 0 0,0-1 1 0 0,0 1-1 0 0,0 0 1 0 0,-1-1 0 0 0,-7-11 3868 0 0,6 9-2863 0 0,0 0-1 0 0,0 0 0 0 0,1 0 0 0 0,-1-1 0 0 0,1 1 1 0 0,-1-5-1 0 0,-4 14 2934 0 0,-4 3-3916 0 0,9-8-91 0 0,0 0-1 0 0,1 0 1 0 0,-1 0-1 0 0,1 0 0 0 0,-1 1 1 0 0,1-1-1 0 0,-1 0 1 0 0,1 0-1 0 0,-1 0 0 0 0,1 0 1 0 0,0 1-1 0 0,0-1 0 0 0,0 0 1 0 0,0 0-1 0 0,0 1 1 0 0,0 1-1 0 0,0 1 39 0 0,-4 14 82 0 0,3-14-120 0 0,0-1 0 0 0,1 1 0 0 0,-1-1 0 0 0,1 6 0 0 0,-1 4 102 0 0,-1-1-1 0 0,0 1 1 0 0,0-1 0 0 0,-6 16-1 0 0,-2 11 99 0 0,4-17-143 0 0,-1 9 84 0 0,1-8 4 0 0,4-19-124 0 0,1 1-1 0 0,0-1 1 0 0,0 0 0 0 0,-1 8 0 0 0,2-7 25 0 0,-1-1-42 0 0,-5 9 64 0 0,6-11 1034 0 0,0-2-1123 0 0,0-1 0 0 0,0 1 0 0 0,1 0 0 0 0,-1 0 0 0 0,0 0 0 0 0,0 0 0 0 0,1 0 0 0 0,-1-1 0 0 0,0 1 0 0 0,0 0 0 0 0,0 0 0 0 0,0 0 0 0 0,1-1 0 0 0,-1 1 0 0 0,0 0 0 0 0,0 0 0 0 0,0-1 0 0 0,0 1 0 0 0,0 0 0 0 0,0 0 0 0 0,0-1 0 0 0,1 1 0 0 0,-1 0 0 0 0,0 0 0 0 0,0-1 0 0 0,0 1 0 0 0,0-1 0 0 0,1-9 25 0 0,-1 6 36 0 0,15-33 263 0 0,-13 32-329 0 0,-1 0 0 0 0,1 0 0 0 0,0 0 0 0 0,3-5 0 0 0,-3 6 0 0 0,0 0 0 0 0,0-1 0 0 0,0 0 0 0 0,0-5 0 0 0,6-13 0 0 0,4-3 0 0 0,-10 22 0 0 0,0 0 0 0 0,-1 0 0 0 0,2 0 0 0 0,-1 0 0 0 0,0 0 0 0 0,1 1 0 0 0,3-4 0 0 0,2-4 0 0 0,9-10 0 0 0,-5 5 0 0 0,-5 8 0 0 0,-1 6 0 0 0,1 4 0 0 0,9 24 0 0 0,-15-24 3 0 0,0 0 1 0 0,0 0-1 0 0,0 0 0 0 0,0 0 0 0 0,-1 0 1 0 0,1 0-1 0 0,-1 0 0 0 0,1 0 0 0 0,-1 0 0 0 0,0 1 1 0 0,0-1-1 0 0,0 0 0 0 0,0 2 0 0 0,0 0 14 0 0,0-1 1 0 0,0 0-1 0 0,0 1 0 0 0,2 5 0 0 0,-1-7-8 0 0,0 1 0 0 0,-1-1 0 0 0,1 1-1 0 0,-1 0 1 0 0,1-1 0 0 0,-1 1 0 0 0,0 0 0 0 0,0 3 0 0 0,-1-2-8 0 0,1 0 0 0 0,0 0 1 0 0,0 0-1 0 0,0-1 0 0 0,1 1 0 0 0,-1 0 1 0 0,2 3-1 0 0,1 19 56 0 0,-3-5 17 0 0,-1-12-74 0 0,-2-1 11 0 0,2-6 746 0 0,2-2-750 0 0,-1 0 0 0 0,0 0 1 0 0,0 0-1 0 0,0 0 0 0 0,1 0 0 0 0,-1 0 0 0 0,0 0 0 0 0,0 0 0 0 0,0 0 0 0 0,1-1 1 0 0,-1 1-1 0 0,0 0 0 0 0,0 0 0 0 0,0 0 0 0 0,0 0 0 0 0,0 0 0 0 0,1 0 0 0 0,-1-1 1 0 0,0 1-1 0 0,0 0 0 0 0,0 0 0 0 0,0 0 0 0 0,0-1 0 0 0,0 1 0 0 0,0 0 0 0 0,0 0 0 0 0,0 0 1 0 0,1 0-1 0 0,-1-1 0 0 0,0 1 0 0 0,0 0 0 0 0,0-9 42 0 0,0 3-38 0 0,1 3-11 0 0,0 0 0 0 0,0 0 0 0 0,1 0 0 0 0,-1 0 0 0 0,0 0 0 0 0,1 1 0 0 0,0-1 0 0 0,-1 0 0 0 0,4-2 0 0 0,19-22 0 0 0,-20 24 0 0 0,27-32 0 0 0,-24 26 0 0 0,0 0 0 0 0,1 0 0 0 0,0 1 0 0 0,1 0 0 0 0,-1 1 0 0 0,13-8 0 0 0,-17 13 0 0 0,-2 2-2 0 0,-1-1 1 0 0,1 0-1 0 0,-1 0 1 0 0,1 0-1 0 0,-1 0 0 0 0,1 0 1 0 0,-1 0-1 0 0,3-3 1 0 0,-2 4-58 0 0,0 0 61 0 0,0 1 0 0 0,-1 0 0 0 0,1 0 0 0 0,-1 0 0 0 0,1 0 0 0 0,-1 0 0 0 0,1 0 0 0 0,-1 0 0 0 0,0 1 0 0 0,1-1 0 0 0,-1 0 0 0 0,0 1 0 0 0,0-1 0 0 0,0 1 0 0 0,0-1 0 0 0,0 1 0 0 0,-1 0 0 0 0,1-1 0 0 0,0 1 0 0 0,-1 0 0 0 0,1 0 0 0 0,-1-1 0 0 0,1 5 0 0 0,-1-3-1 0 0,5 34-1 0 0,-5-34 0 0 0,0 0 0 0 0,0 0 0 0 0,0 0 0 0 0,0-1 0 0 0,0 1 0 0 0,-2 4 0 0 0,2-4 0 0 0,-1 0 0 0 0,1 0 0 0 0,-1 0 0 0 0,1 0 0 0 0,0-1 0 0 0,0 1 0 0 0,1 4 0 0 0,3 15 0 0 0,-1-10 0 0 0,-2-9-2 0 0,6 11-45 0 0,-6-13-216 0 0,5 2-2137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6912 0 0,'0'0'10719'0'0,"2"0"-10123"0"0,6 4-163 0 0,1-1-1 0 0,0 0 0 0 0,0-1 1 0 0,0 0-1 0 0,0 0 0 0 0,0-1 0 0 0,1-1 1 0 0,15 0-1 0 0,-4-2-1206 0 0,-1-1 0 0 0,29-9 1 0 0,-37 9-6384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0 199 4144 0 0,'0'0'319'0'0,"2"-1"-210"0"0,0 0 363 0 0,1 0 0 0 0,0-1-1 0 0,-1 0 1 0 0,1 0 0 0 0,-1 0 0 0 0,0 0 0 0 0,1 0 0 0 0,-1 0-1 0 0,0-1 1 0 0,0 1 0 0 0,-1 0 0 0 0,3-5 0 0 0,3-5 1630 0 0,7-20 0 0 0,-10 23-2286 0 0,-2 5 285 0 0,-1 0 0 0 0,0-1 0 0 0,0 1 0 0 0,1-5 0 0 0,-2 4-16 0 0,1 0-1 0 0,0 1 0 0 0,3-8 0 0 0,1-9 183 0 0,-4 18-259 0 0,-1 0 0 0 0,1 0 0 0 0,0 0 0 0 0,0 0 0 0 0,0 0 0 0 0,0 1-1 0 0,4-7 1 0 0,-5 9-2 0 0,0 0-1 0 0,0-1 0 0 0,1 1 1 0 0,-1-1-1 0 0,0 1 1 0 0,0-1-1 0 0,0 0 1 0 0,0 1-1 0 0,0-1 0 0 0,0 1 1 0 0,0-1-1 0 0,0 1 1 0 0,0-1-1 0 0,0 1 0 0 0,0-1 1 0 0,0 1-1 0 0,0-1 1 0 0,0 0-1 0 0,-1 0 10 0 0,1-1 1235 0 0,0 4-1159 0 0,-6 12 234 0 0,1 1 0 0 0,1 0 0 0 0,-5 25 0 0 0,3-1 300 0 0,4-26-529 0 0,0 0 1 0 0,0 17-1 0 0,2 6-1040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14 920 0 0,'0'-9'15849'0'0,"1"5"-14745"0"0,2 7-2183 0 0,3 10-1278 0 0,-1 5-3096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66 387 2760 0 0,'-13'-10'272'0'0,"9"9"1624"0"0,4 1-1541 0 0,0 0 1 0 0,0-1-1 0 0,-1 1 1 0 0,1 0-1 0 0,0 0 1 0 0,0-1-1 0 0,-1 1 1 0 0,1 0-1 0 0,0 0 1 0 0,0 0-1 0 0,-1-1 0 0 0,1 1 1 0 0,0 0-1 0 0,-1 0 1 0 0,1 0-1 0 0,0 0 1 0 0,-1-1-1 0 0,-4 9 1003 0 0,1 0 0 0 0,-7 13 0 0 0,7-11-1059 0 0,0 0 0 0 0,0 0 1 0 0,1 0-1 0 0,0 0 1 0 0,1 1-1 0 0,-2 19 0 0 0,4 9 605 0 0,0-37 686 0 0,8 5-1076 0 0,-7-7-481 0 0,0 0 0 0 0,0 1 0 0 0,0-1-1 0 0,0 0 1 0 0,0 0 0 0 0,1 0 0 0 0,-1 0-1 0 0,0 0 1 0 0,0 0 0 0 0,0-1 0 0 0,0 1-1 0 0,0 0 1 0 0,2-1 0 0 0,12-5 308 0 0,-9 2-264 0 0,0 1 0 0 0,-1-1 0 0 0,0 1-1 0 0,0-2 1 0 0,0 1 0 0 0,-1 0 0 0 0,9-10-1 0 0,23-40 617 0 0,-24 34-616 0 0,6-12-81 0 0,17-40-1 0 0,-31 64 0 0 0,10-31-183 0 0,-10 26 12 0 0,8-17 1 0 0,37-69-2950 0 0,-43 86 2385 0 0,-1 0 0 0 0,5-17 0 0 0,-9 26 488 0 0,0 0 0 0 0,0 0 1 0 0,-1-1-1 0 0,1 1 0 0 0,-1 0 0 0 0,0 0 0 0 0,0-1 1 0 0,-1 1-1 0 0,1 0 0 0 0,-1-1 0 0 0,-2-7 1 0 0,3 11 281 0 0,-1 0 1 0 0,1 0 0 0 0,0 0-1 0 0,-1 0 1 0 0,1 0 0 0 0,-1 0-1 0 0,0 0 1 0 0,1 0 0 0 0,-1 0-1 0 0,0 0 1 0 0,1 0 0 0 0,-1 1-1 0 0,0-1 1 0 0,0 0 0 0 0,0 0-1 0 0,0 1 1 0 0,0-1 0 0 0,1 1-1 0 0,-3-2 1 0 0,1 2 24 0 0,0 1 1 0 0,0-1-1 0 0,0 0 1 0 0,0 1-1 0 0,0-1 1 0 0,0 1-1 0 0,0 0 1 0 0,0-1 0 0 0,0 1-1 0 0,0 0 1 0 0,1 0-1 0 0,-1 1 1 0 0,0-1-1 0 0,1 0 1 0 0,-1 0-1 0 0,1 1 1 0 0,-1-1-1 0 0,1 1 1 0 0,-3 2-1 0 0,2 0 123 0 0,0-1-1 0 0,0 1 1 0 0,0-1 0 0 0,1 1-1 0 0,-1 0 1 0 0,1-1 0 0 0,0 1-1 0 0,0 0 1 0 0,-1 6-1 0 0,-4 24 869 0 0,4-18-339 0 0,-3 32 0 0 0,4-29-176 0 0,-6 35 0 0 0,3-37-96 0 0,-1 36 0 0 0,5-8-73 0 0,3 79 78 0 0,2-101-419 0 0,-4-19-59 0 0,0 0-1 0 0,0 1 0 0 0,1 6 0 0 0,-2-9-705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50 11544 0 0,'0'0'562'0'0,"1"-1"-244"0"0,19-15 41 0 0,-18 14-135 0 0,0-1-1 0 0,0 1 1 0 0,1 0-1 0 0,-1 0 1 0 0,1 0-1 0 0,-1 0 1 0 0,1 0-1 0 0,0 1 1 0 0,0-1-1 0 0,0 1 1 0 0,0 0-1 0 0,4-2 1 0 0,5 0 981 0 0,3-1 202 0 0,-6 4-541 0 0,-6 0-774 0 0,-1 0 0 0 0,1-1 0 0 0,-1 1 0 0 0,0 1 0 0 0,1-1 0 0 0,-1 0 0 0 0,0 1 0 0 0,1-1 0 0 0,-1 1 0 0 0,0-1 0 0 0,0 1 0 0 0,1 0 0 0 0,3 2 0 0 0,-4 0-74 0 0,1-1-1 0 0,0 1 1 0 0,-1 0-1 0 0,0 0 1 0 0,1-1 0 0 0,2 8-1 0 0,-5-10-120 0 0,0 1-1 0 0,0-1 1 0 0,0 1-1 0 0,0-1 1 0 0,0 1-1 0 0,0 0 1 0 0,0-1-1 0 0,0 1 1 0 0,0-1 0 0 0,0 1-1 0 0,-1-1 1 0 0,1 1-1 0 0,0-1 1 0 0,0 1-1 0 0,0-1 1 0 0,-1 1-1 0 0,1-1 1 0 0,-1 1 0 0 0,0 2-297 0 0,-8 14-1062 0 0,-6 1-9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97 2760 0 0,'0'0'125'0'0,"2"0"-3"0"0,4 0-97 0 0,-1 3 179 0 0,11 1 3745 0 0,-10-3-3280 0 0,1 0 1 0 0,-1-1-1 0 0,0 0 1 0 0,11-1-1 0 0,-1 1 3 0 0,-9-1-430 0 0,1 0-1 0 0,0 0 1 0 0,-1-1 0 0 0,1 0 0 0 0,7-3 0 0 0,8-2 271 0 0,62-11-32 0 0,-70 15-103 0 0,-1 1 0 0 0,0 1 0 0 0,0 0 0 0 0,22 3 0 0 0,-4-2 323 0 0,-15 0-250 0 0,124-5 371 0 0,-137 5-841 0 0,0-1 0 0 0,1 2 0 0 0,6 0 0 0 0,5 0 5 0 0,3 0 159 0 0,25 4 0 0 0,-11-1-100 0 0,8 1-236 0 0,-31-4 309 0 0,-1 0-1 0 0,1-1 0 0 0,12-1 1 0 0,3 1-342 0 0,27-5 252 0 0,-33 4 540 0 0,27-4 1 0 0,-8 0-124 0 0,17-3-445 0 0,-18 3 0 0 0,-21 3 0 0 0,20-1 0 0 0,-19 3 27 0 0,-7-1 36 0 0,-1 1 1 0 0,1 1-1 0 0,13 1 0 0 0,-20-1-27 0 0,0 0-1 0 0,0-1 1 0 0,0 0 0 0 0,0 0-1 0 0,-1 0 1 0 0,4 0-1 0 0,5 0-90 0 0,7 3-100 0 0,12 1-100 0 0,4-1 255 0 0,-24-1 0 0 0,17 0 0 0 0,141-2 0 0 0,-107-3 546 0 0,-39 3-83 0 0,24-4 0 0 0,-33 3-424 0 0,16 0 0 0 0,-17 1-37 0 0,21-2 1 0 0,1-2 32 0 0,1 2 1 0 0,37 3-1 0 0,-18 0-16 0 0,-25-1-5 0 0,-4-1 55 0 0,49 6 0 0 0,-71-5-53 0 0,0 0 0 0 0,0 1 0 0 0,0-1 0 0 0,0-1 0 0 0,0 1 0 0 0,6-1 0 0 0,14-2 32 0 0,84 0-200 0 0,32-5 331 0 0,-51 14 71 0 0,-34-2-159 0 0,58 4 43 0 0,-107-7-130 0 0,16 0 18 0 0,39-2 0 0 0,-52 1-69 0 0,0 0 0 0 0,0 0 0 0 0,8 2 1 0 0,11 0-117 0 0,203 4 665 0 0,-166-5-440 0 0,18 2 29 0 0,71-1 153 0 0,-82-3-111 0 0,172-7 139 0 0,-195 8-272 0 0,116 3 0 0 0,-12-2 0 0 0,-79-2 0 0 0,-16 0 0 0 0,53 2 0 0 0,2 3 0 0 0,-69-1 12 0 0,26 2 30 0 0,-45-2 6 0 0,0-1 0 0 0,39-3 0 0 0,-21 1 137 0 0,-32 0-157 0 0,4 0 16 0 0,-1 0 1 0 0,20-4-1 0 0,-24 3-35 0 0,1 0 1 0 0,10 0-1 0 0,-10 0 8 0 0,-1 1 1 0 0,13-3-1 0 0,-7 0 19 0 0,28 0-1 0 0,14-2 6 0 0,-36 2-41 0 0,34 1 0 0 0,-12 0 0 0 0,7 1-59 0 0,12-2-34 0 0,-42 1 93 0 0,36 2 0 0 0,5 0 0 0 0,36-2 0 0 0,13-2 0 0 0,29-7 0 0 0,-9 4 70 0 0,-75 3 160 0 0,31-3 101 0 0,-67 6-471 0 0,-15 1 107 0 0,-1 0 0 0 0,1 0 0 0 0,-1-1 0 0 0,1 1 0 0 0,0-1 1 0 0,-1 0-1 0 0,1 1 0 0 0,4-4 0 0 0,-7 4 518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28 3712 0 0,'0'0'167'0'0,"-1"-1"-7"0"0,-2-4-87 0 0,2 3 128 0 0,6-7 1927 0 0,-5-2 1627 0 0,0 21 521 0 0,0 8-1566 0 0,0-4-3657 0 0,4 15 1061 0 0,0-4-42 0 0,-3-20-27 0 0,0 0-1 0 0,0 0 1 0 0,0 7 0 0 0,4 32 290 0 0,-5-31-175 0 0,-1 1 0 0 0,-2 15 0 0 0,-2 25 86 0 0,4-46-202 0 0,0-1 1 0 0,1 1-1 0 0,0 0 1 0 0,0-1-1 0 0,2 14 0 0 0,9 11 292 0 0,-1 10 256 0 0,-4-22-312 0 0,-5-16-247 0 0,0-1 0 0 0,0 0 0 0 0,0 1 1 0 0,0-1-1 0 0,-1 1 0 0 0,1 3 0 0 0,4 37 31 0 0,-5-29 469 0 0,1 0 0 0 0,4 25 0 0 0,-3-32-445 0 0,-2 0 0 0 0,0-1 0 0 0,0 13 0 0 0,-1-1-23 0 0,-3 25-53 0 0,4-30 33 0 0,-1-4 49 0 0,1 0 0 0 0,1 0-1 0 0,2 19 1 0 0,-2-29-86 0 0,-1 1 0 0 0,0 0 0 0 0,0 0 0 0 0,0 0 0 0 0,0 0 0 0 0,0-1 0 0 0,0 1 0 0 0,0 0 0 0 0,0 0 0 0 0,0 0 0 0 0,-1 0 0 0 0,1-1 0 0 0,0 1 0 0 0,-1 1 0 0 0,1-1 0 0 0,-1 0 0 0 0,1-1 0 0 0,0 1 0 0 0,-1 0 0 0 0,1 0 0 0 0,0 0 0 0 0,0 0 0 0 0,0-1 0 0 0,0 1 0 0 0,0 0 0 0 0,0 0 0 0 0,0 0 0 0 0,0 0 0 0 0,0 1 0 0 0,2 6 114 0 0,-1 1 0 0 0,0-1 0 0 0,-1 15 0 0 0,5-1-10 0 0,-5-9-112 0 0,2-1 0 0 0,-1 1 0 0 0,7 22 0 0 0,-8-31-2 0 0,0-1 3 0 0,2 11 12 0 0,0-5 25 0 0,1 7-5 0 0,0 0-1 0 0,0 21 0 0 0,2-4 149 0 0,-5 106 111 0 0,1-132-77 0 0,5 16 284 0 0,-2 11-441 0 0,0 3 212 0 0,-3-31-270 0 0,-1 1 1 0 0,0-1 0 0 0,0 10 0 0 0,-1 18 134 0 0,1-21-52 0 0,-1 0 0 0 0,0 0-1 0 0,-4 14 1 0 0,4-21-32 0 0,1 1 0 0 0,-1-1-1 0 0,1 0 1 0 0,2 10 0 0 0,-2-10-40 0 0,1 0 0 0 0,-1 1 0 0 0,-1-1 0 0 0,0 9 0 0 0,0-13-11 0 0,1 0 0 0 0,0 0 0 0 0,0 0 0 0 0,-1-1 0 0 0,1 1 0 0 0,0 0 0 0 0,1 3 0 0 0,1 25 0 0 0,2 14 0 0 0,-1 22 0 0 0,-3 30 146 0 0,9-67-244 0 0,-5-2 98 0 0,-1-15 0 0 0,-4-9 0 0 0,0 0 0 0 0,8 44 0 0 0,-7-45 0 0 0,0-1 0 0 0,0 0 0 0 0,0 0 0 0 0,0 1 0 0 0,0-1 0 0 0,0 0 0 0 0,0 0 0 0 0,0 0 0 0 0,0 1 0 0 0,-1-1 0 0 0,1 1 0 0 0,-3 13 0 0 0,4-3 0 0 0,0-11 0 0 0,1 2 0 0 0,-1 16 0 0 0,-1-5 0 0 0,0-2 0 0 0,-1 0 0 0 0,0 1 0 0 0,-3 13 0 0 0,-2 19 0 0 0,5-38 0 0 0,0 0 0 0 0,1 0 0 0 0,1 12 0 0 0,-1 0 0 0 0,5 21 0 0 0,-5-25 0 0 0,1-6 0 0 0,-1-1 0 0 0,-2 12 0 0 0,-1 12 31 0 0,-6 23 874 0 0,8-46-905 0 0,0-1 0 0 0,1 0 0 0 0,0 15 0 0 0,1-4 0 0 0,0-12 0 0 0,2 2 0 0 0,-1 0 0 0 0,0 0 0 0 0,-1 0 0 0 0,0 0 0 0 0,0 0 0 0 0,-1 1 0 0 0,-1 14 0 0 0,0 3 0 0 0,2-18 0 0 0,0 0 0 0 0,0-1 0 0 0,5 18 0 0 0,-3-15 0 0 0,-3-10 0 0 0,1 7 0 0 0,-1 11 0 0 0,4 18 0 0 0,-1-3-64 0 0,-2-27 64 0 0,0 1 0 0 0,0-1 0 0 0,1 0 0 0 0,0 1 0 0 0,5 12 0 0 0,-3-8 1 0 0,-4-9 2 0 0,-1-1 4 0 0,1 0 46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104 178 4232 0 0,'12'-16'293'0'0,"-8"10"-255"0"0,-1 1 1 0 0,0 0-1 0 0,2-4-38 0 0,27-45 791 0 0,-30 49-493 0 0,0 2 1 0 0,1-2 0 0 0,0 1-1 0 0,3-3-298 0 0,-4 4 558 0 0,0 0-1 0 0,1-1 1 0 0,-1 1-1 0 0,0 0 1 0 0,0-1-1 0 0,0-1-557 0 0,3-3 1990 0 0,-5 7-1814 0 0,1 0 0 0 0,0 0 1 0 0,-1 1-1 0 0,0-1 0 0 0,0 0 0 0 0,1 0 0 0 0,-1 1 0 0 0,1-1 0 0 0,-1 0 1 0 0,0 0-1 0 0,0 0 0 0 0,0 0 0 0 0,0 0 0 0 0,0 0-176 0 0,2-5 1111 0 0,-1 1 1612 0 0,-7 4-1828 0 0,5 1-833 0 0,-1 0-1 0 0,1 0 0 0 0,0 1 0 0 0,-1-1 0 0 0,1 0 0 0 0,0 0 1 0 0,-1 1-1 0 0,1 0 0 0 0,0 0 0 0 0,-1-1 0 0 0,1 1 0 0 0,0 0 1 0 0,0 0-1 0 0,-2 1-61 0 0,-13 17 137 0 0,6-6-19 0 0,7-9-64 0 0,0 1 0 0 0,-1-1-1 0 0,2 1 1 0 0,-4 5-54 0 0,-4 10 37 0 0,1-5-23 0 0,1 1 0 0 0,1 0 0 0 0,0 0-1 0 0,1 2 1 0 0,-1 6-14 0 0,2-6 3 0 0,-9 28 0 0 0,1 1 0 0 0,3 1-1 0 0,1 0 1 0 0,-1 28-3 0 0,1 33 64 0 0,4-46-6 0 0,2-26-22 0 0,1 1-1 0 0,1 7-35 0 0,9 87 124 0 0,13 61-124 0 0,-16-165 21 0 0,1-1-1 0 0,4 13-20 0 0,6 23 46 0 0,6 22 283 0 0,-16-62-171 0 0,2 0 0 0 0,4 8-158 0 0,-9-24 28 0 0,4 10-7 0 0,1 0 0 0 0,1 0 0 0 0,0-1 0 0 0,1 0 0 0 0,1-1-1 0 0,0 0 1 0 0,0-1 0 0 0,5 4-21 0 0,-8-9-157 0 0,-5-6-181 0 0,1 1 0 0 0,-1-1 0 0 0,0 0 0 0 0,1 0 0 0 0,0 0 0 0 0,-1-1 0 0 0,1 1 0 0 0,0-1 0 0 0,3 1 338 0 0,1 0-1456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42 121 6416 0 0,'0'0'585'0'0,"-2"0"-485"0"0,-12-9 693 0 0,13 7 1002 0 0,0 1-878 0 0,-5-14 3090 0 0,6 15-3992 0 0,0 0 0 0 0,0 0 0 0 0,0 0 0 0 0,0-1 1 0 0,0 1-1 0 0,0 0 0 0 0,-1 0 0 0 0,1 0 0 0 0,0 0 0 0 0,0 0 0 0 0,0 0 1 0 0,0 0-1 0 0,0 0 0 0 0,0 0 0 0 0,0 0 0 0 0,0 0 0 0 0,0-1 0 0 0,0 1 0 0 0,0 0 1 0 0,0 0-1 0 0,0 0 0 0 0,0 0 0 0 0,0 0 0 0 0,0 0 0 0 0,0 0 0 0 0,0 0 1 0 0,0 0-1 0 0,0 0 0 0 0,1-1 0 0 0,-1 1 0 0 0,0 0 0 0 0,0 0 0 0 0,0 0 0 0 0,0 0 1 0 0,0 0-1 0 0,0 0 0 0 0,0 0 0 0 0,0 0 0 0 0,0 0 0 0 0,0 0 0 0 0,0 0 1 0 0,0 0-1 0 0,0 0 0 0 0,0 0 0 0 0,1 0 0 0 0,-1 0 0 0 0,0 0 0 0 0,0-1 1 0 0,0 1-1 0 0,0 0 1 0 0,0 0-1 0 0,0 0 0 0 0,0 0 1 0 0,0 0-1 0 0,1 0 1 0 0,-1 0-1 0 0,0 0 0 0 0,0 0 1 0 0,0 0-1 0 0,0 0 0 0 0,0 0 1 0 0,0 0-1 0 0,0 0 1 0 0,0 0-1 0 0,0 0 0 0 0,0-1 1 0 0,0 1-1 0 0,0 0 1 0 0,0 0-1 0 0,0 0 0 0 0,0 0 1 0 0,0 0-1 0 0,0 0 1 0 0,0 0-1 0 0,0 0 0 0 0,0 0 1 0 0,0-1-1 0 0,0 1 1 0 0,0 0-1 0 0,0 0 0 0 0,0 0 1 0 0,0 0-1 0 0,0 0 1 0 0,0 0-1 0 0,0 0 0 0 0,0 0 1 0 0,0 0-1 0 0,0-1 1 0 0,0 1-1 0 0,0 0 0 0 0,0 0 1 0 0,0 0-1 0 0,0 0 1 0 0,0-2 97 0 0,-1 1 1 0 0,1 0-1 0 0,0-1 1 0 0,0 1 0 0 0,0-1-1 0 0,0 1 1 0 0,0-1 0 0 0,0 1-1 0 0,0-1 1 0 0,1 1-1 0 0,-1-1 1 0 0,0 1 0 0 0,1 0-1 0 0,-1-1 1 0 0,1 1 0 0 0,0 0-1 0 0,0-3 1 0 0,6-10 1238 0 0,-7 13-1311 0 0,1 0-1 0 0,-1 0 1 0 0,0 0 0 0 0,1 0 0 0 0,-1 0-1 0 0,1 0 1 0 0,-1 1 0 0 0,1-1 0 0 0,-1 0 0 0 0,1 0-1 0 0,0 0 1 0 0,-1 1 0 0 0,1-1 0 0 0,0 0 0 0 0,0 0-1 0 0,1 0 1 0 0,16-17 796 0 0,-16 17-798 0 0,0-1 1 0 0,0 1-1 0 0,0 0 0 0 0,0 0 0 0 0,1 0 0 0 0,-1 0 0 0 0,0 0 0 0 0,0 0 0 0 0,4 0 0 0 0,-6 1-38 0 0,2 0 0 0 0,-1-1 0 0 0,0 1-1 0 0,1 0 1 0 0,-1 0-1 0 0,0 0 1 0 0,0 0-1 0 0,1 0 1 0 0,-1 0 0 0 0,0 1-1 0 0,1-1 1 0 0,-1 0-1 0 0,0 1 1 0 0,0-1-1 0 0,0 1 1 0 0,1-1 0 0 0,-1 1-1 0 0,0 0 1 0 0,0-1-1 0 0,0 1 1 0 0,0 0-1 0 0,0 0 1 0 0,2 1 0 0 0,0 2-11 0 0,0 0 1 0 0,0 0-1 0 0,-1 0 1 0 0,4 7-1 0 0,-2-3 4 0 0,-1-2 23 0 0,0 0-1 0 0,0 1 0 0 0,-1-1 0 0 0,0 1 0 0 0,0 0 0 0 0,1 11 0 0 0,4 16 31 0 0,-6-29-47 0 0,0 1 0 0 0,0-1 0 0 0,-1 1 0 0 0,0-1 0 0 0,0 1 0 0 0,0-1 0 0 0,-1 1 0 0 0,0-1 0 0 0,0 1 0 0 0,0-1 0 0 0,-1 0 0 0 0,1 1 0 0 0,-1-1 0 0 0,-4 7 0 0 0,3-7 13 0 0,0-1 0 0 0,-1 0 0 0 0,1 0 0 0 0,-1 0-1 0 0,0 0 1 0 0,0 0 0 0 0,-1-1 0 0 0,-8 6 0 0 0,2-1-1 0 0,-11 11 85 0 0,15-12-54 0 0,1-1 0 0 0,-1-1-1 0 0,-1 1 1 0 0,1-1 0 0 0,-1 0 0 0 0,-9 3-1 0 0,15-7-34 0 0,2-1-7 0 0,-1 0 0 0 0,1 0 0 0 0,-1 0-1 0 0,1 0 1 0 0,-1 0 0 0 0,1 1 0 0 0,-1-1-1 0 0,1 0 1 0 0,-1 0 0 0 0,1 1 0 0 0,0-1 0 0 0,-1 0-1 0 0,1 0 1 0 0,-1 1 0 0 0,1-1 0 0 0,0 1 0 0 0,-1-1-1 0 0,1 0 1 0 0,0 1 0 0 0,0-1 0 0 0,-1 1 0 0 0,1-1-1 0 0,0 0 1 0 0,0 1 0 0 0,0-1 0 0 0,-1 1-1 0 0,1-1 1 0 0,0 2 0 0 0,0-1 238 0 0,16-2-65 0 0,0 0-1 0 0,0-1 1 0 0,0 0 0 0 0,22-7 0 0 0,-8 2-77 0 0,30-2 0 0 0,16-4-14 0 0,-64 10-36 0 0,24-2 1 0 0,-31 5-144 0 0,-1 0 1 0 0,0 0-1 0 0,0 0 1 0 0,1 1-1 0 0,-1-1 1 0 0,0 1 0 0 0,0 0-1 0 0,0 0 1 0 0,5 3-1 0 0,-1 0-968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89 3224 0 0,'0'0'2536'0'0,"-1"-8"4565"0"0,0 9-6857 0 0,0-1 1 0 0,0 1-1 0 0,0 0 1 0 0,0-1-1 0 0,0 1 1 0 0,0 0-1 0 0,0 0 1 0 0,0-1-1 0 0,0 1 1 0 0,0 0-1 0 0,-1 2 0 0 0,-9 13 701 0 0,7-8-428 0 0,1-1 0 0 0,0 1-1 0 0,-4 16 1 0 0,6-21-404 0 0,0 0 1 0 0,1 0-1 0 0,-1 1 0 0 0,1-1 0 0 0,0 0 0 0 0,0 1 1 0 0,0-1-1 0 0,0 0 0 0 0,1 1 0 0 0,-1-1 1 0 0,2 5-1 0 0,4 12 43 0 0,-5-17-106 0 0,0 0 0 0 0,0 1 0 0 0,0-1 0 0 0,0 0 0 0 0,0 0 0 0 0,3 5 0 0 0,5 8 144 0 0,-8-14-177 0 0,0 0-1 0 0,0 0 1 0 0,0 0 0 0 0,0 0 0 0 0,1 0 0 0 0,-1-1 0 0 0,3 4-1 0 0,3 1 26 0 0,0 0 0 0 0,11 7-1 0 0,-15-11 39 0 0,0 0 1 0 0,0-1-1 0 0,0 0 0 0 0,0 0 0 0 0,0 0 0 0 0,0 0 0 0 0,1 0 0 0 0,-1 0 0 0 0,0-1 0 0 0,5 1 0 0 0,-4-1-71 0 0,2 0 10 0 0,0 0 1 0 0,0 0 0 0 0,0 0 0 0 0,1-1-1 0 0,-1 0 1 0 0,0-1 0 0 0,0 1 0 0 0,11-5-1 0 0,-12 3-5 0 0,1 1 11 0 0,0 0 0 0 0,-1-1 1 0 0,1 0-1 0 0,-1 0 0 0 0,0 0 1 0 0,0-1-1 0 0,7-7 0 0 0,8-10 29 0 0,-9 8-41 0 0,-10 8-1 0 0,-1 1 15 0 0,4-9 182 0 0,-2 8-89 0 0,-1 0 1 0 0,1 0-1 0 0,-1 1 1 0 0,0-1-1 0 0,0-10 1 0 0,-2-4-73 0 0,0 14-49 0 0,1 1 0 0 0,-1-1 1 0 0,1 1-1 0 0,0-1 0 0 0,1 0 1 0 0,-1 1-1 0 0,2-7 0 0 0,-1 8-13 0 0,-1 1 0 0 0,1-1 0 0 0,-1 1 0 0 0,0-1 0 0 0,0 1 0 0 0,0-1 0 0 0,0 1 0 0 0,0-1-1 0 0,0 1 1 0 0,-1-1 0 0 0,0 1 0 0 0,1-1 0 0 0,-1 1 0 0 0,0 0 0 0 0,0-1 0 0 0,0 1 0 0 0,0 0 0 0 0,-1 0-1 0 0,-2-4 1 0 0,-3-3-64 0 0,0 1-1 0 0,-1 0 0 0 0,-9-9 0 0 0,14 15 76 0 0,0 0 13 0 0,0 0-1 0 0,0 0 1 0 0,0 0-1 0 0,0 1 1 0 0,0 0-1 0 0,0-1 0 0 0,-1 1 1 0 0,1 0-1 0 0,0 0 1 0 0,-1 1-1 0 0,-4-1 1 0 0,-3-1 10 0 0,8 2 30 0 0,0 0 1 0 0,0 0 0 0 0,0 0 0 0 0,0 0-1 0 0,0 1 1 0 0,-1-1 0 0 0,1 1 0 0 0,0 0 0 0 0,0 0-1 0 0,-3 1 1 0 0,-1 1 186 0 0,-1 1-1 0 0,-9 6 1 0 0,-25 21-49 0 0,36-26-187 0 0,0-1 0 0 0,1 1 1 0 0,-1 0-1 0 0,1 0 0 0 0,0 1 1 0 0,1 0-1 0 0,-5 6 0 0 0,-1 4-155 0 0,6-11-124 0 0,1 1 0 0 0,-1 1 0 0 0,-4 10-1 0 0,7-14 186 0 0,0-1 0 0 0,1 1 0 0 0,-1 0 0 0 0,1-1 0 0 0,0 1 0 0 0,0 0-1 0 0,0-1 1 0 0,0 1 0 0 0,0 0 0 0 0,0-1 0 0 0,1 1 0 0 0,-1 0 0 0 0,1-1-1 0 0,1 4 1 0 0,6 11-1421 0 0,4-3-20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80 6912 0 0,'0'0'740'0'0,"5"-5"-432"0"0,-4 5-213 0 0,1-1 1 0 0,-1 0-1 0 0,0 0 0 0 0,0 0 1 0 0,0-1-1 0 0,0 1 0 0 0,0 0 1 0 0,0 0-1 0 0,0-1 1 0 0,0 1-1 0 0,0 0 0 0 0,0-3 1 0 0,0 3 336 0 0,-1 1-408 0 0,0 0 1 0 0,0 0-1 0 0,0-1 1 0 0,0 1-1 0 0,0 0 1 0 0,0 0-1 0 0,1 0 1 0 0,-1 0 0 0 0,0 0-1 0 0,0-1 1 0 0,0 1-1 0 0,0 0 1 0 0,0 0-1 0 0,0 0 1 0 0,0 0-1 0 0,0 0 1 0 0,0-1-1 0 0,0 1 1 0 0,0 0-1 0 0,0 0 1 0 0,0 0 0 0 0,0 0-1 0 0,0-1 1 0 0,0 1-1 0 0,0 0 1 0 0,0 0-1 0 0,0 0 1 0 0,-1 0-1 0 0,1 0 1 0 0,0-1-1 0 0,0 1 9 0 0,0 0 0 0 0,0-1 0 0 0,0 1 1 0 0,0 0-1 0 0,0 0 0 0 0,-1-1 0 0 0,1 1 0 0 0,0 0 0 0 0,0-1 0 0 0,0 1 0 0 0,0 0 0 0 0,0-1 0 0 0,0 1 0 0 0,0 0 0 0 0,0-1 0 0 0,1 1 0 0 0,-1 0 0 0 0,0 0 0 0 0,0-1 0 0 0,0 1 0 0 0,0 0 0 0 0,0-1 0 0 0,1 1 0 0 0,-1 0 41 0 0,0-1 1 0 0,0 1-1 0 0,0 0 1 0 0,1-1-1 0 0,-1 1 1 0 0,0-1-1 0 0,0 1 1 0 0,0 0-1 0 0,0-1 1 0 0,0 1-1 0 0,0-1 0 0 0,1 1 1 0 0,-1 0-1 0 0,0-1 1 0 0,0 1-1 0 0,0-1 1 0 0,-1 1-1 0 0,1 0 1 0 0,0-1-1 0 0,0 1 1 0 0,0-1-1 0 0,0 1 0 0 0,0 0 1 0 0,0-1-1 0 0,0 1 1 0 0,-1-1-1 0 0,1 1 1 0 0,0 0-1 0 0,0-1 1 0 0,-1 1-1 0 0,1-1 1 0 0,0-5 633 0 0,0 5-611 0 0,0 1 0 0 0,1-1 0 0 0,-1 0 0 0 0,0 1 0 0 0,0-1 0 0 0,0 1 0 0 0,0-1 0 0 0,0 0 0 0 0,0 1 0 0 0,0-1 0 0 0,0 1 0 0 0,-1-1 0 0 0,1 0 0 0 0,0 1 0 0 0,0-1 0 0 0,0 1 0 0 0,-1-1 0 0 0,1 0 0 0 0,0 0 0 0 0,-13-9 574 0 0,12 10-634 0 0,1-1-1 0 0,-1 1 1 0 0,0 0-1 0 0,1 0 1 0 0,-1-1-1 0 0,0 1 0 0 0,0 0 1 0 0,1 0-1 0 0,-1 0 1 0 0,0 0-1 0 0,1 0 0 0 0,-1 0 1 0 0,0 0-1 0 0,0 0 1 0 0,1 0-1 0 0,-2 0 0 0 0,-4 0 211 0 0,4 0-191 0 0,0 0 1 0 0,-1 0-1 0 0,1 0 1 0 0,0 0-1 0 0,-1 1 1 0 0,1-1-1 0 0,0 0 1 0 0,0 1-1 0 0,-1 0 1 0 0,1-1-1 0 0,0 1 1 0 0,0 0 0 0 0,0 0-1 0 0,0 1 1 0 0,-4 1-1 0 0,3 0 11 0 0,1-1 0 0 0,-1 0-1 0 0,0 0 1 0 0,1 1 0 0 0,0 0 0 0 0,-1-1-1 0 0,1 1 1 0 0,0 0 0 0 0,0 0 0 0 0,-1 5-1 0 0,-5 4 18 0 0,7-11-52 0 0,1-1 0 0 0,-1 1-1 0 0,0 1 1 0 0,0-1 0 0 0,1 0-1 0 0,-1 0 1 0 0,1 0 0 0 0,-1 0-1 0 0,1 0 1 0 0,-1 1 0 0 0,1 1-1 0 0,-8 23 709 0 0,6-21-615 0 0,0-1 0 0 0,1 1 0 0 0,-1 0 1 0 0,1 0-1 0 0,0 0 0 0 0,0 5 0 0 0,-1 1-125 0 0,1-10 0 0 0,1 1 0 0 0,-1-1 0 0 0,1 1 0 0 0,-1-1 0 0 0,1 1 0 0 0,0 0 0 0 0,0-1 0 0 0,0 1 0 0 0,0 0 0 0 0,0-1 0 0 0,0 1 0 0 0,0 0 0 0 0,0-1 0 0 0,1 4 0 0 0,3 4-12 0 0,-4-9 11 0 0,0 0-1 0 0,0 0 1 0 0,0 1-1 0 0,0-1 1 0 0,1 0 0 0 0,-1 0-1 0 0,0 0 1 0 0,0 0-1 0 0,1 1 1 0 0,-1-1-1 0 0,0 0 1 0 0,0 0-1 0 0,1 0 1 0 0,-1 0-1 0 0,0 0 1 0 0,0 0-1 0 0,1 0 1 0 0,-1 0-1 0 0,0 0 1 0 0,0 0 0 0 0,1 0-1 0 0,-1 0 1 0 0,0 0-1 0 0,0 0 1 0 0,1 0-1 0 0,-1 0 1 0 0,0 0-1 0 0,0 0 1 0 0,1 0-1 0 0,-1 0 1 0 0,0 0-1 0 0,1-1 1 0 0,-1 1 0 0 0,4-1 5 0 0,-1 0 1 0 0,0 0-1 0 0,1-1 0 0 0,-1 1 1 0 0,0-1-1 0 0,0 0 0 0 0,0 0 1 0 0,0 0-1 0 0,0-1 0 0 0,0 1 1 0 0,2-3-1 0 0,1 0-3 0 0,3-4-1 0 0,-1 0 0 0 0,9-10 0 0 0,-7 8 0 0 0,-8 10 0 0 0,6-5 0 0 0,-1 1 0 0 0,-1-1 0 0 0,4-7 183 0 0,-10 12 84 0 0,1-1 1174 0 0,6 8-1355 0 0,-7-5-101 0 0,2 0-107 0 0,3 4 196 0 0,-3-1-49 0 0,0 0 0 0 0,-1 0 0 0 0,1 0 0 0 0,0 5 0 0 0,0-2-16 0 0,-2 1-9 0 0,-1-2 0 0 0,0-1 0 0 0,0 1 0 0 0,1 0 0 0 0,-1 0 0 0 0,1 0 0 0 0,1 0 0 0 0,-1 0 0 0 0,3 9 0 0 0,-2-7 64 0 0,0 0 0 0 0,-1-1 0 0 0,0 1 0 0 0,-1 10 0 0 0,0-9 62 0 0,1 0-1 0 0,1 16 0 0 0,0-19 7 0 0,1 17 30 0 0,-2-21-155 0 0,0-1-6 0 0,4 14 12 0 0,-4-12-7 0 0,1 0 0 0 0,-1 0 0 0 0,0 0 0 0 0,0 0 0 0 0,0 0 0 0 0,-1 0 0 0 0,1 0 0 0 0,-1 0 0 0 0,0 3 0 0 0,-2 5 41 0 0,2-9-18 0 0,0 1 0 0 0,0-1 1 0 0,0 0-1 0 0,0 0 0 0 0,-1 0 1 0 0,1 0-1 0 0,-1 0 0 0 0,0 0 1 0 0,1 0-1 0 0,-1 0 0 0 0,0-1 1 0 0,0 1-1 0 0,0-1 0 0 0,0 1 1 0 0,-1-1-1 0 0,-3 2 0 0 0,0-1 59 0 0,0 0-1 0 0,0-1 0 0 0,-1 0 0 0 0,1 0 1 0 0,0 0-1 0 0,0-1 0 0 0,-1 0 0 0 0,1 0 1 0 0,0-1-1 0 0,-11-1 0 0 0,10 0-22 0 0,-12-1 127 0 0,0 0 1 0 0,-23-1-1 0 0,23 1-272 0 0,18 3-412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37 332 5496 0 0,'0'0'497'0'0,"1"-1"-266"0"0,2-3 387 0 0,-1 1 1 0 0,1 0-1 0 0,0 0 1 0 0,1 0-1 0 0,-1 0 1 0 0,8-5-1 0 0,9-8 1559 0 0,-8 6-623 0 0,-11 9-1383 0 0,1 0-1 0 0,0-1 1 0 0,-1 1-1 0 0,0 0 1 0 0,1-1-1 0 0,-1 1 1 0 0,0-1-1 0 0,1 1 1 0 0,-1-1-1 0 0,1-3 1 0 0,0 1 53 0 0,1 0 0 0 0,-1 0 0 0 0,0 1 0 0 0,1-1 0 0 0,3-3 1 0 0,6-9 420 0 0,-1 3-223 0 0,-8 9-286 0 0,0 1 1 0 0,-1 0 0 0 0,5-7-1 0 0,6-9 388 0 0,-10 14-408 0 0,1 1-1 0 0,-1-1 1 0 0,3-6 0 0 0,5-8-1 0 0,-9 16-85 0 0,0 0-1 0 0,0 0 1 0 0,0-1 0 0 0,-1 1-1 0 0,1 0 1 0 0,-1-1-1 0 0,1 1 1 0 0,-1-1 0 0 0,-1 0-1 0 0,1 1 1 0 0,0-7-1 0 0,0 7 12 0 0,-1-1-1 0 0,1 1 1 0 0,-1 0-1 0 0,1 0 1 0 0,1-4-1 0 0,-1 5-11 0 0,0 0 1 0 0,0 0-1 0 0,-1 0 0 0 0,1 0 1 0 0,-1 1-1 0 0,0-1 0 0 0,0 0 1 0 0,1 0-1 0 0,-1 0 0 0 0,0 0 1 0 0,-1 0-1 0 0,1-3 0 0 0,-1-8 329 0 0,0 3 137 0 0,-1 10-315 0 0,-2 5-109 0 0,-1 3-71 0 0,0 0 0 0 0,-5 11 0 0 0,9-16 0 0 0,0-1 0 0 0,0 1 0 0 0,0 0 0 0 0,0 0 0 0 0,1 0 0 0 0,-1 0 0 0 0,1 0 0 0 0,0 0 0 0 0,0 0 0 0 0,0 0 0 0 0,0 3 0 0 0,6 61 0 0 0,-3-24 0 0 0,0-19 36 0 0,1 22 64 0 0,-4-42-100 0 0,1 0 0 0 0,0 0 0 0 0,-1 0 0 0 0,1-1 0 0 0,2 7 0 0 0,-1-7 0 0 0,-1 0 0 0 0,0 1 0 0 0,0-1 0 0 0,-1 1 0 0 0,1 5 0 0 0,-1-9 0 0 0,0 1 0 0 0,0 0 0 0 0,0-1 0 0 0,0 1 0 0 0,0 0 0 0 0,0 0 0 0 0,0-1 0 0 0,0 1 0 0 0,1 0 0 0 0,-1-1 0 0 0,0 1 0 0 0,0 0 0 0 0,1 0 0 0 0,6 15 0 0 0,-7-15 4 0 0,0-1-1 0 0,1 1 1 0 0,-1-1-1 0 0,0 1 1 0 0,0-1-1 0 0,1 1 1 0 0,-1-1-1 0 0,0 1 1 0 0,0-1-1 0 0,0 1 1 0 0,0 0-1 0 0,0-1 1 0 0,0 1-1 0 0,0-1 1 0 0,0 1-1 0 0,0-1 1 0 0,0 1-1 0 0,0-1 1 0 0,0 1-1 0 0,-1 4 61 0 0,1-2-47 0 0,0 0 0 0 0,-1 0 0 0 0,1 0 0 0 0,0 0 1 0 0,-1 0-1 0 0,1 0 0 0 0,-1 0 0 0 0,-2 5 0 0 0,-3-1-17 0 0,2-3 9 0 0,1-2-1 0 0,-1 1 0 0 0,0 0 0 0 0,0-1 1 0 0,0 0-1 0 0,0 1 0 0 0,-1-2 0 0 0,1 1 1 0 0,0 0-1 0 0,-1-1 0 0 0,1 0 1 0 0,-6 1-1 0 0,-11 3 12 0 0,-54 18-20 0 0,62-18 0 0 0,10-4 0 0 0,1 0 0 0 0,-1 0 0 0 0,1 0 0 0 0,-1 0 0 0 0,-3 0 0 0 0,5-1 0 0 0,-1 0 0 0 0,1 1 0 0 0,0-1 0 0 0,-1 1 0 0 0,1-1 0 0 0,0 1 0 0 0,0-1 0 0 0,0 1 0 0 0,-2 0 0 0 0,-8 5 0 0 0,5-3-2 0 0,-4 1 988 0 0,12-4-751 0 0,18-1-61 0 0,0-2-1 0 0,25-4 1 0 0,-3-1-58 0 0,13-3-48 0 0,-33 5-70 0 0,36-3 0 0 0,-34 6-51 0 0,9 0-6740 0 0,-15 6-912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8928 0 0,'0'0'6048'0'0,"2"0"-5511"0"0,12 0-674 0 0,-13 0-591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9848 0 0,'0'0'2544'0'0,"8"-7"-5776"0"0,-4 3-760 0 0</inkml:trace>
  <inkml:trace contextRef="#ctx0" brushRef="#br0" timeOffset="1">344 45 10136 0 0,'0'0'1528'0'0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0 325 8032 0 0,'0'0'616'0'0,"2"-1"-430"0"0,6-4-140 0 0,-4 3 88 0 0,1-1 1 0 0,-2 1-1 0 0,1-1 0 0 0,0 0 0 0 0,0 0 0 0 0,-1 0 0 0 0,4-4 0 0 0,-2 1 427 0 0,0 0 1 0 0,11-10-1 0 0,67-59 1145 0 0,-71 61-1610 0 0,0 1 1 0 0,-1-1-1 0 0,-1-1 0 0 0,11-19 1 0 0,-5 9 456 0 0,-12 19-411 0 0,0 1 0 0 0,-1-1 0 0 0,0 1 0 0 0,4-10 0 0 0,-5 12-66 0 0,0 0-18 0 0,2-10 8 0 0,-2 2 15 0 0,-3 9 45 0 0,1 1 3 0 0,0-1 944 0 0,-2 2-584 0 0,-11-2-327 0 0,9 4-140 0 0,2-1-25 0 0,-2 2 3 0 0,0 1 0 0 0,-1-1 0 0 0,1 1 0 0 0,1-1 0 0 0,-1 1 0 0 0,1 0 0 0 0,-1 1 0 0 0,-2 4 0 0 0,-6 7 0 0 0,5-5 1 0 0,1-1 0 0 0,0 1-1 0 0,0 0 1 0 0,1 0-1 0 0,-6 23 1 0 0,1-8 69 0 0,-10 24 942 0 0,-11 30-113 0 0,27-69-886 0 0,1 1 0 0 0,0-1 0 0 0,1 1 0 0 0,1 0 0 0 0,-1 12 0 0 0,2-13 61 0 0,-1-1-1 0 0,-1 0 1 0 0,0 1 0 0 0,0-1-1 0 0,-1 0 1 0 0,0 0 0 0 0,-8 16-1 0 0,3-14-31 0 0,0 4 32 0 0,7-15-69 0 0,1 0 1 0 0,0 0-1 0 0,-1-1 0 0 0,1 1 0 0 0,-1 0 0 0 0,1 0 0 0 0,-1-1 0 0 0,1 1 0 0 0,-1 0 0 0 0,1-1 0 0 0,-2 2 0 0 0,-4 5-350 0 0,6-6-103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43 6448 0 0,'0'0'770'0'0,"0"-7"824"0"0,0 6-1426 0 0,0 0 0 0 0,0 0 0 0 0,0-1 0 0 0,-1 1 0 0 0,1 0 0 0 0,0 0 0 0 0,0 0 0 0 0,-1-1 0 0 0,1 1 0 0 0,0 0 0 0 0,-1 0 0 0 0,1 0 0 0 0,-1 0 0 0 0,0 0 0 0 0,1 0 0 0 0,-1 0 0 0 0,0 0 0 0 0,0 0 0 0 0,1 0 0 0 0,-1 0 0 0 0,-2-1 0 0 0,-1-2 164 0 0,3 3-175 0 0,-12-5 551 0 0,10 6-470 0 0,0 0 0 0 0,-1 0 1 0 0,1 0-1 0 0,0 1 0 0 0,0-1 0 0 0,0 1 1 0 0,-1 0-1 0 0,1 0 0 0 0,-4 2 1 0 0,1 1-48 0 0,0 1 0 0 0,0-1 0 0 0,1 1 0 0 0,0 1 0 0 0,0-1 0 0 0,0 1 1 0 0,0 0-1 0 0,1 0 0 0 0,-5 10 0 0 0,-2 7 603 0 0,-12 33 0 0 0,12-29-542 0 0,8-17-357 0 0,0 1-1 0 0,-4 22 0 0 0,5-16 607 0 0,2-15-314 0 0,1 0-82 0 0,-1-2-102 0 0,0 1 1 0 0,0-1-1 0 0,0 0 0 0 0,0 1 0 0 0,0-1 0 0 0,0 0 0 0 0,0 1 1 0 0,0-1-1 0 0,1 0 0 0 0,-1 1 0 0 0,0-1 0 0 0,0 0 0 0 0,0 0 1 0 0,0 1-1 0 0,1-1 0 0 0,-1 0 0 0 0,0 0 0 0 0,0 1 1 0 0,1-1-1 0 0,-1 0 0 0 0,0 0 0 0 0,0 1 0 0 0,1-1 0 0 0,1 1 10 0 0,0-1 0 0 0,-1 1 0 0 0,1-1 0 0 0,0 1-1 0 0,0-1 1 0 0,0 0 0 0 0,0 1 0 0 0,0-1 0 0 0,0 0-1 0 0,0 0 1 0 0,0 0 0 0 0,0-1 0 0 0,0 1 0 0 0,-1 0-1 0 0,1-1 1 0 0,0 0 0 0 0,0 1 0 0 0,0-1 0 0 0,2-1-1 0 0,0 0 44 0 0,1-1 0 0 0,-2 1 0 0 0,1-1 0 0 0,0 0 0 0 0,0 0 0 0 0,-1 0 0 0 0,1 0 0 0 0,4-7 0 0 0,10-9 204 0 0,-11 12-329 0 0,-1 0 0 0 0,1 0-1 0 0,-2 0 1 0 0,8-12 0 0 0,7-11 203 0 0,-12 18 9 0 0,-7 10-142 0 0,0 0 0 0 0,0 1 0 0 0,0-1 0 0 0,0 0 0 0 0,1 1 0 0 0,-1-1 0 0 0,3-2 0 0 0,-4 4-13 0 0,0 0 0 0 0,1 0-1 0 0,-1 0 1 0 0,0 0 0 0 0,0 0 0 0 0,0 0-1 0 0,0-1 1 0 0,0 1 0 0 0,0 0 0 0 0,0 0-1 0 0,1 0 1 0 0,-1 0 0 0 0,0 0 0 0 0,0 0-1 0 0,0-1 1 0 0,0 1 0 0 0,0 0 0 0 0,0 0 0 0 0,0 0-1 0 0,0 0 1 0 0,0-1 0 0 0,0 1 0 0 0,0 0-1 0 0,0 0 1 0 0,0 0 0 0 0,0 0 0 0 0,0-1-1 0 0,0 1 1 0 0,0 0 0 0 0,0 0 0 0 0,0 0-1 0 0,0 0 1 0 0,0-1 0 0 0,0 1 0 0 0,0 0 0 0 0,0 0-1 0 0,0 0 1 0 0,0 0 0 0 0,0 0 0 0 0,0-1-1 0 0,-1 1 1 0 0,1 0 0 0 0,0 0 0 0 0,0 0-1 0 0,0 0 1 0 0,0 0 0 0 0,0 0 0 0 0,0 0-1 0 0,-1-1 1 0 0,1 1 0 0 0,-6 10-12 0 0,0 0 1 0 0,1 0-1 0 0,-5 14 0 0 0,6-17 24 0 0,1 1 0 0 0,1 0 0 0 0,0 0 0 0 0,0 0 0 0 0,0 0 0 0 0,0 14 0 0 0,2-14 11 0 0,5 6 70 0 0,-3-12-68 0 0,-1-1 0 0 0,1 0-129 0 0,0 0 0 0 0,-1 0 0 0 0,1 0 0 0 0,0 0 0 0 0,0-1 0 0 0,0 1 0 0 0,0 0 0 0 0,0-1 0 0 0,-1 0 0 0 0,1 1 0 0 0,0-1 0 0 0,4 0 0 0 0,4 0-766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7368 0 0,'0'0'666'0'0,"-1"7"-379"0"0,-22 34 4540 0 0,0 5-2396 0 0,14-31-1329 0 0,-12 34 0 0 0,16-37-513 0 0,-9 18 0 0 0,-1 1 148 0 0,11-23-579 0 0,0 2 7 0 0,0 0 0 0 0,0 0 0 0 0,0 0 0 0 0,2 1 0 0 0,-1-1 0 0 0,1 1-1 0 0,0 12 1 0 0,-2 7 8 0 0,2-23-135 0 0,1 1 1 0 0,0 10-1 0 0,1-11-39 0 0,-1-4 3 0 0,1 0 0 0 0,0 0 0 0 0,0 0 0 0 0,1 0 0 0 0,-1-1 0 0 0,0 1 0 0 0,2 5 0 0 0,-1-7 143 0 0,6 4-28 0 0,-5-3-102 0 0,0 0-4 0 0,-2-2-7 0 0,0 0 1 0 0,0 1-1 0 0,1-1 0 0 0,-1 0 0 0 0,0 0 0 0 0,1 1 0 0 0,-1-1 0 0 0,0 0 0 0 0,1 0 0 0 0,-1 1 0 0 0,1-1 0 0 0,-1 0 0 0 0,1 0 0 0 0,-1 0 0 0 0,0 0 0 0 0,1 0 0 0 0,-1 0 0 0 0,1 0 0 0 0,0 0 0 0 0,9 0 63 0 0,6-1-26 0 0,-12-1-33 0 0,-3 0-6 0 0,5-2-41 0 0,-5 4 12 0 0,0-1 1 0 0,1 0 0 0 0,-1 0 0 0 0,0 0 0 0 0,1 0 0 0 0,-1 0 0 0 0,0 0-1 0 0,0 0 1 0 0,0-1 0 0 0,1 0 0 0 0,-2 0-278 0 0,5-5-2031 0 0,-1 0-15 0 0,1-5-3875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1376 0 0,'0'0'15699'0'0,"2"0"-15028"0"0,119-7 2145 0 0,-93 5-2932 0 0,-22 2-229 0 0,1 0 1 0 0,0-1-1 0 0,0 1 1 0 0,13-5-1 0 0,-4 1-4269 0 0,0 1-1463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70 5064 0 0,'-3'0'450'0'0,"-15"0"1340"0"0,18 0-1449 0 0,0-1 0 0 0,0 0 0 0 0,0 1 1 0 0,0 0-1 0 0,0-1 0 0 0,1 0 0 0 0,-1 1 1 0 0,0-1-1 0 0,0 1 0 0 0,0 0 0 0 0,1-1 1 0 0,-1 0-1 0 0,0 1 0 0 0,0-1 0 0 0,1 1-341 0 0,-1-1 711 0 0,2-3-488 0 0,-1 1 1 0 0,1 0 0 0 0,0-1-1 0 0,1 1 1 0 0,-1 0-1 0 0,1 0 1 0 0,-1 0-1 0 0,1 0 1 0 0,0 1-1 0 0,-1-1 1 0 0,1 1-1 0 0,1-1 1 0 0,-2 2-1 0 0,2-1 1 0 0,-1 0-1 0 0,0 1 1 0 0,1-1-1 0 0,1 0-223 0 0,4-1 222 0 0,1 1 0 0 0,0-1-1 0 0,0 1 1 0 0,0 1-1 0 0,0 1 1 0 0,4-1-222 0 0,-4 2 204 0 0,0-1-1 0 0,0 2 1 0 0,-1 0-1 0 0,1 0 1 0 0,5 4-204 0 0,6 1 654 0 0,19 12-654 0 0,-33-16 11 0 0,-1 0 1 0 0,-1 1-1 0 0,1 1 0 0 0,-1-1 0 0 0,0 0 1 0 0,1 2-1 0 0,1 2-11 0 0,5 6 2 0 0,-1 0 1 0 0,3 8-3 0 0,-11-17 6 0 0,-1 1 0 0 0,1-1-1 0 0,-1 1 1 0 0,-1 0 0 0 0,1 0-1 0 0,-1 1 1 0 0,0-1 0 0 0,0-1 0 0 0,0 4-6 0 0,3 15 1 0 0,-3-17 2 0 0,1-1 0 0 0,-2 1-1 0 0,1-1 1 0 0,0 0 0 0 0,-1 1-1 0 0,0 3-2 0 0,-1-6 8 0 0,1 0 0 0 0,-1 1 0 0 0,0-1 0 0 0,0 1 0 0 0,-1-1 0 0 0,1 0 0 0 0,-1 1 0 0 0,1-2 0 0 0,-3 4-8 0 0,2-3 0 0 0,0-1 0 0 0,-1 0 0 0 0,0 1 0 0 0,1-1 0 0 0,-1 0 0 0 0,0 0 0 0 0,0 0 0 0 0,-1 1 0 0 0,-29 18 0 0 0,8-4 0 0 0,20-14 0 0 0,-38 30 0 0 0,-28 29 0 0 0,47-42 0 0 0,17-16 0 0 0,1 0 0 0 0,0 0 0 0 0,-4 6 0 0 0,-41 47 0 0 0,28-31 10 0 0,-4 8-10 0 0,-13 16 62 0 0,35-45-54 0 0,0 1-1 0 0,0-1 1 0 0,1 1-1 0 0,0 0 1 0 0,0 1-1 0 0,0-1 1 0 0,1 1-1 0 0,0 1-7 0 0,-2 8 48 0 0,0 0-1 0 0,1 0 1 0 0,0 7-48 0 0,3-16 34 0 0,1 0-1 0 0,0 0 1 0 0,0 0-1 0 0,1 1 1 0 0,0-1-1 0 0,0 0 1 0 0,1-1-1 0 0,0 2 1 0 0,0 0-34 0 0,-2-8 7 0 0,2 2 39 0 0,-2 1 0 0 0,2-1-1 0 0,-1 0 1 0 0,0 0-1 0 0,1 0 1 0 0,0 0-1 0 0,0 0 1 0 0,0 0-1 0 0,0 0 1 0 0,0 0 0 0 0,0-1-1 0 0,0 0 1 0 0,1 0-1 0 0,0 0 1 0 0,-1 1-1 0 0,1-1 1 0 0,-1-1 0 0 0,1 1-1 0 0,0-1 1 0 0,1 2-46 0 0,8 1 47 0 0,1 1 0 0 0,0-1 0 0 0,0-1 0 0 0,5 1-47 0 0,5 1 2 0 0,12 2 191 0 0,-1-1 0 0 0,13 0-193 0 0,-31-5 99 0 0,1-1 0 0 0,-1-1-1 0 0,0 0 1 0 0,6-2-99 0 0,-13 1 69 0 0,0-1 0 0 0,1 1-1 0 0,-1-2 1 0 0,-1 1 0 0 0,1-1 0 0 0,0-1-1 0 0,7-4-68 0 0,-13 7 54 0 0,-1 0 5 0 0,0 1 1 0 0,0-1-1 0 0,-1 1 0 0 0,1-2 1 0 0,0 2-1 0 0,0-1 1 0 0,-1-1-1 0 0,0 2 0 0 0,1-1 1 0 0,0-1-60 0 0,0-2 84 0 0,2 2-90 0 0,-1 0 0 0 0,0 0 0 0 0,1 0 0 0 0,0 0 0 0 0,-1 0 0 0 0,1 1 0 0 0,0 0 0 0 0,0 0 0 0 0,0 0 0 0 0,4-1 6 0 0,-2 0-9 0 0,1 0 0 0 0,0 0-1 0 0,1-2 10 0 0,-2 1 40 0 0,0-2 0 0 0,0 1 0 0 0,0 0 0 0 0,0-2-40 0 0,-4 5 10 0 0,0 1 0 0 0,-1-1 0 0 0,0 0 0 0 0,0 0 0 0 0,1 0 0 0 0,-1 0 0 0 0,0 0 0 0 0,0 0 0 0 0,0 0 0 0 0,-1 0 0 0 0,1 0 0 0 0,0-1 0 0 0,-1 0 0 0 0,1 1 0 0 0,-1 0 0 0 0,1-1-10 0 0,-1-8-27 0 0,1 9 22 0 0,-1 1 0 0 0,0-1-1 0 0,0 1 1 0 0,0-1 0 0 0,0 2-1 0 0,0-2 1 0 0,0 1 0 0 0,-1-1 0 0 0,1 1-1 0 0,0-1 6 0 0,-1-5 1 0 0,1 6 0 0 0,-1 0-1 0 0,1 0 1 0 0,0-1-1 0 0,0 1 1 0 0,0 0 0 0 0,-1 0-1 0 0,1 0 1 0 0,-1 0 0 0 0,1 0-1 0 0,0 0 1 0 0,-1 0-1 0 0,0 0 1 0 0,1 0 0 0 0,-1 0-1 0 0,0 0 1 0 0,0-1-1 0 0,-8-8 74 0 0,0 1-1 0 0,1-2 1 0 0,-4-6-74 0 0,9 14 0 0 0,0-1-1 0 0,0 0 1 0 0,-1 0-1 0 0,1 1 1 0 0,-4-3 0 0 0,3 3 2 0 0,0 0 1 0 0,1 0 0 0 0,-1-1-1 0 0,1 0 1 0 0,-3-3-3 0 0,2 2 8 0 0,1 0 1 0 0,-2 1-1 0 0,1-1 0 0 0,0 1 0 0 0,0-1 1 0 0,-2 2-1 0 0,0-2-8 0 0,-8-4-5 0 0,-14-7 5 0 0,18 11 15 0 0,0 1-1 0 0,0 0 1 0 0,0 1-1 0 0,-1 0 0 0 0,1 1 1 0 0,0 1-1 0 0,-1-1 1 0 0,0 1-1 0 0,1 1 0 0 0,-11 2-14 0 0,-12 2-160 0 0,1 2-1 0 0,-28 9 161 0 0,35-8-268 0 0,-35 12-2855 0 0,58-18 2225 0 0,2-1-20 0 0,0 0-226 0 0,0 0-939 0 0,0 0-401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2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1840 0 0,'0'0'11621'0'0,"0"10"-7832"0"0,0-3-3389 0 0,0-5 841 0 0,0-1-1062 0 0,-14 23 720 0 0,12-20-713 0 0,-1-1 1 0 0,1 1 0 0 0,0 0 0 0 0,0 0 0 0 0,0 0 0 0 0,1 0 0 0 0,-2 7-1 0 0,-1 7 171 0 0,2-13-139 0 0,1 0 0 0 0,0 0 1 0 0,0 0-1 0 0,0 8 0 0 0,1 4 374 0 0,0-15-677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20 456 0 0,'0'0'331'0'0,"1"0"0"0"0,-1 0 1 0 0,0-1-1 0 0,1 1 0 0 0,-1 0 0 0 0,0-1 0 0 0,0 1 0 0 0,1 0 1 0 0,-1 0-1 0 0,0-1 0 0 0,0 1 0 0 0,0 0 0 0 0,1-1 0 0 0,-1 1 1 0 0,0 0-1 0 0,0-1 0 0 0,0 1 0 0 0,0-1 0 0 0,0 1 0 0 0,1-5 2619 0 0,1-3 6292 0 0,-21 42-8666 0 0,-2 18-48 0 0,18-42-356 0 0,-6 22 0 0 0,7-23-74 0 0,0 0 0 0 0,-7 16 0 0 0,1-8 22 0 0,1 0 0 0 0,1 1 0 0 0,-6 21 0 0 0,-4 16-11 0 0,15-51-94 0 0,-2 9-3 0 0,0 0 0 0 0,-1 0 1 0 0,-6 14-1 0 0,8-25 0 0 0,1-1-10 0 0,1-1 1 0 0,0 1 0 0 0,-1-1-1 0 0,1 1 1 0 0,0-1-1 0 0,0 1 1 0 0,-1-1-1 0 0,1 1 1 0 0,0-1-1 0 0,0 1 1 0 0,0-1-1 0 0,0 1 1 0 0,0 0 0 0 0,-1-1-1 0 0,1 1 1 0 0,0-1-1 0 0,0 1 1 0 0,1 0-1 0 0,-1-1 1 0 0,0 2-1 0 0,-2 4 134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8288 0 0,'0'0'756'0'0,"-1"2"-484"0"0,0-2-75 0 0,1 1 0 0 0,-1-1 0 0 0,0 1 0 0 0,1 0 0 0 0,-1 0 0 0 0,1-1 0 0 0,-1 1 0 0 0,1 0 0 0 0,-1 0 1 0 0,1 0-1 0 0,0-1 0 0 0,-1 1 0 0 0,1 0 0 0 0,0 0 0 0 0,-1 0 0 0 0,1 0 0 0 0,0 0 0 0 0,0 0 0 0 0,0-1 0 0 0,0 1 0 0 0,0 2 1 0 0,0-2 346 0 0,13 14 1724 0 0,-11-13-2200 0 0,0-1 1 0 0,0 1 0 0 0,0-1 0 0 0,0 1 0 0 0,1-1 0 0 0,-1 0 0 0 0,0 0 0 0 0,1 0 0 0 0,-1 0 0 0 0,1 0 0 0 0,-1-1 0 0 0,1 1 0 0 0,-1-1 0 0 0,1 1 0 0 0,-1-1 0 0 0,1 0 0 0 0,0 0 0 0 0,2-1 0 0 0,4 0-182 0 0,0-1 0 0 0,0-1 0 0 0,15-5 0 0 0,-3 0-366 0 0,-4 4-5492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8288 0 0,'0'0'5677'0'0,"2"1"-5058"0"0,4 0 155 0 0,0-1 1 0 0,1 1-1 0 0,-1-1 1 0 0,11-2-1 0 0,6 1-241 0 0,-11 1-130 0 0,0-2 1 0 0,20-3-1 0 0,-20 2-172 0 0,-1-1-1 0 0,1 0 1 0 0,-1 0-1 0 0,16-10 0 0 0,-7 2-187 0 0,25-18 0 0 0,-9-2-33 0 0,-27 23-90 0 0,0 0 0 0 0,0 0 0 0 0,-1 0 0 0 0,11-17 0 0 0,-18 25-5 0 0,-1-1-1 0 0,1 1 1 0 0,0 0-1 0 0,-1-1 1 0 0,1 1-1 0 0,-1-1 1 0 0,0 1-1 0 0,1 0 1 0 0,-1-1-1 0 0,0 1 1 0 0,0-1-1 0 0,0 1 0 0 0,0-3 1 0 0,0 1-122 0 0,-1 1 59 0 0,1 1 148 0 0,0 1-1 0 0,0 0 1 0 0,-1-1-1 0 0,1 1 0 0 0,0 0 1 0 0,-1 0-1 0 0,1-1 1 0 0,0 1-1 0 0,-1 0 0 0 0,1 0 1 0 0,0-1-1 0 0,-1 1 0 0 0,1 0 1 0 0,0 0-1 0 0,-1 0 1 0 0,1 0-1 0 0,0-1 0 0 0,-1 1 1 0 0,1 0-1 0 0,-1 0 1 0 0,1 0-1 0 0,0 0 0 0 0,-1 0 1 0 0,1 0-1 0 0,-1 0 1 0 0,1 0-1 0 0,0 0 0 0 0,-1 1 1 0 0,-1-1 1 0 0,-3 0-1 0 0,-1 0 0 0 0,1 0 0 0 0,0 0 0 0 0,-1 1 0 0 0,1 0 0 0 0,0 0 0 0 0,0 1 0 0 0,0-1 0 0 0,0 1 0 0 0,-5 3 0 0 0,-11 4-154 0 0,17-8 102 0 0,1 0-1 0 0,-1 1 0 0 0,0-1 0 0 0,1 1 1 0 0,-1 0-1 0 0,1 0 0 0 0,-4 4 0 0 0,1 0-73 0 0,0-1 140 0 0,0 0-1 0 0,1 1 1 0 0,-10 12-1 0 0,-1 4 96 0 0,5-7 145 0 0,-15 27-1 0 0,12-17 271 0 0,11-20-422 0 0,0-1-1 0 0,0 0 1 0 0,1 1-1 0 0,0-1 1 0 0,0 1 0 0 0,0 0-1 0 0,0 0 1 0 0,1 0-1 0 0,-1 0 1 0 0,2 0-1 0 0,-2 7 1 0 0,2-2-31 0 0,0-8-7 0 0,-1 1 1 0 0,1-1 0 0 0,0 1-1 0 0,0-1 1 0 0,0 1-1 0 0,1 0 1 0 0,-1-1 0 0 0,0 1-1 0 0,1-1 1 0 0,0 1 0 0 0,0-1-1 0 0,0 0 1 0 0,0 1-1 0 0,0-1 1 0 0,0 0 0 0 0,0 0-1 0 0,1 0 1 0 0,2 4 0 0 0,-1-4-14 0 0,-1 1 1 0 0,1-1 0 0 0,0 0 0 0 0,0 0 0 0 0,1 0-1 0 0,-1 0 1 0 0,0-1 0 0 0,1 1 0 0 0,-1-1 0 0 0,1 0-1 0 0,-1 0 1 0 0,1 0 0 0 0,0 0 0 0 0,-1-1-1 0 0,1 1 1 0 0,0-1 0 0 0,-1 0 0 0 0,1 0 0 0 0,4-1-1 0 0,6-1-163 0 0,0-1 0 0 0,0-1 0 0 0,23-8 0 0 0,-11 3-709 0 0,51-13-2117 0 0,-35 11 1404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96 98 2304 0 0,'0'0'5453'0'0,"0"-1"-4316"0"0,0-1-793 0 0,1 0 0 0 0,-1 0 0 0 0,0 0-1 0 0,1 0 1 0 0,-1 0 0 0 0,1 0 0 0 0,-1 0-1 0 0,1 0 1 0 0,0 0 0 0 0,1-2 0 0 0,-1 3 900 0 0,0-3 298 0 0,17-27 523 0 0,-16 28-1989 0 0,0 2-1 0 0,-1-1 0 0 0,1 0 1 0 0,0 0-1 0 0,0 0 0 0 0,0 1 1 0 0,0-1-1 0 0,3-1 0 0 0,-3 2-9 0 0,1-1-27 0 0,-1 1 0 0 0,0 0-1 0 0,1 0 1 0 0,-1-1-1 0 0,1 2 1 0 0,-1-1-1 0 0,4-1 1 0 0,11-4 128 0 0,-16 6-160 0 0,-1 0 0 0 0,1 0 0 0 0,-1-1 0 0 0,1 1 0 0 0,0 0 0 0 0,-1 0 0 0 0,1 0 0 0 0,-1 0 0 0 0,1 0 0 0 0,0 0 0 0 0,-1 0 0 0 0,1 0 0 0 0,-1 0 0 0 0,1 0 0 0 0,-1 0 0 0 0,2 0 0 0 0,1 1 14 0 0,1-1-2 0 0,0 0-1 0 0,0 0 0 0 0,0 1 1 0 0,1 0-1 0 0,-1 0 0 0 0,5 1 0 0 0,2 5-18 0 0,-8-4 38 0 0,1 0 0 0 0,-1 0 0 0 0,0 0 0 0 0,0 1 0 0 0,0 0-1 0 0,-1-1 1 0 0,0 1 0 0 0,1 0 0 0 0,-1 0 0 0 0,0 0 0 0 0,-1 1 0 0 0,1-1-1 0 0,-1 0 1 0 0,0 1 0 0 0,0-1 0 0 0,0 1 0 0 0,0-1 0 0 0,-1 1-1 0 0,0-1 1 0 0,0 1 0 0 0,0-1 0 0 0,-1 1 0 0 0,1-1 0 0 0,-1 1 0 0 0,-1 3-1 0 0,1-6-26 0 0,0 0 0 0 0,0 0 0 0 0,0 0 0 0 0,0-1-1 0 0,0 1 1 0 0,0 0 0 0 0,0-1 0 0 0,0 1 0 0 0,-3 1-1 0 0,2-1 8 0 0,1 0 0 0 0,-1 0 0 0 0,0 0-1 0 0,1 1 1 0 0,-1-1 0 0 0,0 3-1 0 0,0-2-11 0 0,1-1-1 0 0,-1 1 1 0 0,1-1-1 0 0,-1 0 1 0 0,0 0-1 0 0,0 1 1 0 0,0-1-1 0 0,0 0 1 0 0,-4 2-1 0 0,-10 11 4 0 0,14-14-3 0 0,1 1 0 0 0,-1 0 0 0 0,0-1 0 0 0,0 0 0 0 0,0 1 0 0 0,0-1 0 0 0,0 0 0 0 0,-1 0 0 0 0,-3 2 0 0 0,-10 4 7 0 0,13-7-6 0 0,2 0-4 0 0,0 0 280 0 0,2 8-459 0 0,-1-7 175 0 0,0 1-1 0 0,0-1 0 0 0,0 1 0 0 0,1-1 0 0 0,-1 1 0 0 0,0-1 1 0 0,1 1-1 0 0,-1-1 0 0 0,1 1 0 0 0,-1-1 0 0 0,2 2 0 0 0,1 3 2 0 0,0-2 0 0 0,-1-1 0 0 0,0 1 0 0 0,0 0 0 0 0,0-1 0 0 0,0 1 0 0 0,1 4 0 0 0,3 8-2 0 0,-4-15 19 0 0,-2 0 52 0 0,0 1-1 0 0,-20 34 307 0 0,-5 10 338 0 0,24-45-689 0 0,-3 6 61 0 0,0-1 1 0 0,-1 1-1 0 0,0-1 0 0 0,0 0 1 0 0,-8 6-1 0 0,5-3 11 0 0,7-7-70 0 0,0-1-1 0 0,0 0 1 0 0,0 0-1 0 0,0 0 1 0 0,0 0 0 0 0,0 0-1 0 0,-1 0 1 0 0,1 0 0 0 0,-2 1-1 0 0,-1 0 92 0 0,0 0-1 0 0,0-1 0 0 0,0 0 0 0 0,-4 1 1 0 0,6-1-51 0 0,1-1 1 0 0,-1 0-1 0 0,1 0 1 0 0,-1 0-1 0 0,0 0 1 0 0,1 0-1 0 0,-1 0 0 0 0,1-1 1 0 0,-1 1-1 0 0,1 0 1 0 0,-1-1-1 0 0,1 1 1 0 0,-1-1-1 0 0,-2-1 1 0 0,-27-25 95 0 0,17 14-333 0 0,9 9-1246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69 1376 0 0,'0'0'9946'0'0,"-1"1"-8922"0"0,-2 1-660 0 0,0-1-1 0 0,0 2 0 0 0,0-1 0 0 0,0 0 1 0 0,0 1-1 0 0,1-1 0 0 0,-1 1 1 0 0,1 0-1 0 0,-3 4 0 0 0,-5 4 273 0 0,9-9-544 0 0,0 0-1 0 0,1 0 0 0 0,-1 0 0 0 0,0 0 0 0 0,0 0 0 0 0,1 0 0 0 0,-1 0 0 0 0,1 0 0 0 0,0 0 0 0 0,0 1 0 0 0,-1-1 0 0 0,2 3 0 0 0,-2 6 251 0 0,0 1 36 0 0,0-1 1 0 0,1 1 0 0 0,2 20-1 0 0,-1-28-258 0 0,0 0 0 0 0,1 1-1 0 0,-1-1 1 0 0,1 0-1 0 0,0 0 1 0 0,0 0 0 0 0,5 6-1 0 0,4 9 148 0 0,-11-18-255 0 0,1 0 1 0 0,-1 0-1 0 0,1-1 0 0 0,-1 1 0 0 0,1 0 0 0 0,-1 0 0 0 0,1 0 0 0 0,0-1 0 0 0,-1 1 0 0 0,1 0 0 0 0,0 0 1 0 0,0-1-1 0 0,-1 1 0 0 0,1-1 0 0 0,0 1 0 0 0,0-1 0 0 0,0 1 0 0 0,0-1 0 0 0,0 0 0 0 0,1 1 0 0 0,0 0 71 0 0,0 0-1 0 0,0-1 0 0 0,0 1 0 0 0,0 0 1 0 0,0 0-1 0 0,-1 1 0 0 0,3 0 0 0 0,-1 0-13 0 0,0-1-1 0 0,0 1 1 0 0,0-1 0 0 0,0 0-1 0 0,0 0 1 0 0,0 0-1 0 0,4 0 1 0 0,9 3 134 0 0,-12-3-147 0 0,-1 0-1 0 0,0-1 1 0 0,1 0-1 0 0,-1 1 1 0 0,1-1-1 0 0,-1 0 1 0 0,0-1-1 0 0,1 1 1 0 0,4-1-1 0 0,31-11 351 0 0,-38 11-399 0 0,15-4 19 0 0,-12 5-24 0 0,0-1 0 0 0,-1 0 0 0 0,1-1 0 0 0,0 1 0 0 0,-1-1 0 0 0,1 1 0 0 0,-1-1 0 0 0,0 0 0 0 0,1 0 0 0 0,-1-1 0 0 0,0 1 0 0 0,0 0 0 0 0,0-1 0 0 0,4-5 0 0 0,4-6-2 0 0,-8 11 0 0 0,-1 0 0 0 0,1-1 0 0 0,-1 1 0 0 0,0-1 0 0 0,3-4 0 0 0,-1-1 0 0 0,-2 5 0 0 0,-1 0 0 0 0,1 0 0 0 0,-1-1 0 0 0,1 1 0 0 0,0-7 0 0 0,0-6 0 0 0,-2 1 0 0 0,1 0 0 0 0,-2 0 0 0 0,-2-18 0 0 0,1 28 0 0 0,0 0 0 0 0,0 0 0 0 0,0 0 0 0 0,-4-7 0 0 0,-1-1 0 0 0,6 11 8 0 0,0 1 0 0 0,0 0-1 0 0,0 1 1 0 0,0-1-1 0 0,0 0 1 0 0,-1 0 0 0 0,1 0-1 0 0,-1 1 1 0 0,1-1 0 0 0,-1 1-1 0 0,0-1 1 0 0,0 1-1 0 0,1 0 1 0 0,-1-1 0 0 0,0 1-1 0 0,0 0 1 0 0,0 0 0 0 0,0 0-1 0 0,0 1 1 0 0,0-1-1 0 0,-1 0 1 0 0,1 1 0 0 0,0 0-1 0 0,0-1 1 0 0,-3 1 0 0 0,-1 0 1 0 0,0 0-1 0 0,1 1 1 0 0,-1 0 0 0 0,1 0 0 0 0,-1 0 0 0 0,1 1 0 0 0,-1-1 0 0 0,-9 6 0 0 0,4-2-119 0 0,4-2 78 0 0,1 0 0 0 0,1 0 0 0 0,-8 5-1 0 0,6-3 33 0 0,2-2 0 0 0,0 0 0 0 0,1 1 0 0 0,-1-1 0 0 0,1 1 0 0 0,-6 8 0 0 0,3 1 0 0 0,5-10 0 0 0,1-1 0 0 0,0 1 0 0 0,-1 0 0 0 0,0-1 0 0 0,0 1 0 0 0,-3 3 0 0 0,4-5 0 0 0,-1 1 0 0 0,1-1 0 0 0,0 1 0 0 0,-1-1 0 0 0,1 1 0 0 0,0 0 0 0 0,0 0 0 0 0,1 0 0 0 0,-1-1 0 0 0,0 1 0 0 0,0 0 0 0 0,1 0 0 0 0,-1 0 0 0 0,1 3 0 0 0,-2 3 0 0 0,2 1 0 0 0,0-8-92 0 0,0 0 0 0 0,0 0-1 0 0,1-1 1 0 0,-1 1 0 0 0,0 0 0 0 0,1 0-1 0 0,-1 0 1 0 0,1 0 0 0 0,-1 0 0 0 0,1 0-1 0 0,-1-1 1 0 0,1 1 0 0 0,-1 0-1 0 0,1-1 1 0 0,0 1 0 0 0,-1 0 0 0 0,1-1-1 0 0,0 1 1 0 0,0 0 0 0 0,-1-1 0 0 0,1 1-1 0 0,0-1 1 0 0,0 0 0 0 0,0 1-1 0 0,0-1 1 0 0,0 0 0 0 0,0 1 0 0 0,1-1-1 0 0,2 0-498 0 0,0 0-1 0 0,-1 0 1 0 0,1-1 0 0 0,0 0-1 0 0,0 1 1 0 0,4-3-1 0 0,-5 2 302 0 0,23-5-2267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15 0 0 0,'0'0'3768'0'0,"2"-1"-1830"0"0,10-13 10659 0 0,-17 24-11642 0 0,-4 2-790 0 0,7-7-55 0 0,-1-1 1 0 0,0 0 0 0 0,-8 7 0 0 0,10-9 377 0 0,1-2-423 0 0,0 0 0 0 0,-1 1-1 0 0,1-1 1 0 0,0 0 0 0 0,0 1 0 0 0,-1-1 0 0 0,1 1-1 0 0,0-1 1 0 0,0 0 0 0 0,0 1 0 0 0,0-1-1 0 0,-1 1 1 0 0,1-1 0 0 0,0 1 0 0 0,0-1 0 0 0,0 1-1 0 0,127-1-128 0 0,-118 1 61 0 0,-1 0 0 0 0,1 0-1 0 0,-1 1 1 0 0,1 0 0 0 0,-1 1-1 0 0,0 0 1 0 0,15 7 0 0 0,-13-4-56 0 0,-8-3 46 0 0,1 0 1 0 0,-1-1-1 0 0,1 1 1 0 0,1 3-1 0 0,-3-4 5 0 0,7 10 10 0 0,-8-10 11 0 0,0 0 0 0 0,0 0 0 0 0,0 1 0 0 0,0-1 0 0 0,0 0 0 0 0,0 0 0 0 0,-1 1 0 0 0,1-1 0 0 0,-1 0 0 0 0,0 0 0 0 0,1 0 0 0 0,-1 0 0 0 0,-2 4 0 0 0,-1 4 15 0 0,-3 6-44 0 0,5-12 0 0 0,1 0 0 0 0,-1-1-1 0 0,1 1 1 0 0,0 0-1 0 0,0 0 1 0 0,-1 6 0 0 0,2-10 11 0 0,0 1 0 0 0,0-1 0 0 0,0 0 0 0 0,0 0 0 0 0,0 0 0 0 0,0 1 0 0 0,0-1 0 0 0,0 0 0 0 0,0 0 0 0 0,0 0 0 0 0,0 1 1 0 0,0-1-1 0 0,0 0 0 0 0,-1 0 0 0 0,1 0 0 0 0,0 1 0 0 0,0-1 0 0 0,0 0 0 0 0,0 0 0 0 0,0 0 0 0 0,0 0 0 0 0,-1 0 0 0 0,1 0 0 0 0,0 1 0 0 0,0-1 0 0 0,0 0 1 0 0,0 0-1 0 0,-1 0 0 0 0,1 0 0 0 0,0 0 0 0 0,0 0 0 0 0,0 0 0 0 0,-1 0 0 0 0,1 0 0 0 0,0 0 10 0 0,-1 0-1 0 0,1 0 0 0 0,0 0 1 0 0,0 0-1 0 0,-1 1 1 0 0,1-1-1 0 0,0 0 1 0 0,0 0-1 0 0,0 0 1 0 0,-1 0-1 0 0,1 0 1 0 0,0 0-1 0 0,0 0 1 0 0,0 1-1 0 0,0-1 0 0 0,-1 0 1 0 0,1 0-1 0 0,0 0 1 0 0,0 0-1 0 0,0 1 1 0 0,0-1-1 0 0,0 0 1 0 0,0 0-1 0 0,-1 0 1 0 0,1 1-1 0 0,0-1 0 0 0,0 0 1 0 0,0 0-1 0 0,0 0 1 0 0,0 1-1 0 0,0-1 1 0 0,0 0-1 0 0,0 0 1 0 0,0 1-1 0 0,0-1 1 0 0,-1 2 58 0 0,1 0 1 0 0,-1 0-1 0 0,0 0 1 0 0,0-1 0 0 0,0 1-1 0 0,0 0 1 0 0,0 0-1 0 0,0-1 1 0 0,-1 1-1 0 0,1-1 1 0 0,-1 1-1 0 0,-1 1 1 0 0,0-1-40 0 0,2-1 67 0 0,-6 6 84 0 0,5-6-132 0 0,1-1 1 0 0,-1 1-1 0 0,0 0 1 0 0,0 0 0 0 0,0-1-1 0 0,-2 1 1 0 0,-7 2 141 0 0,5-1-19 0 0,1 0-1 0 0,-1 0 1 0 0,0-1-1 0 0,1 0 1 0 0,-7 1-1 0 0,6-2-44 0 0,1 1 0 0 0,-1 0-1 0 0,0 0 1 0 0,-10 5-1 0 0,3-2 138 0 0,6-2-248 0 0,4-4 1 0 0,2 1 42 0 0,0 0 1 0 0,0 1-52 0 0,0 0-1 0 0,1 0-1 0 0,-1 0 1 0 0,0-1-1 0 0,0 1 1 0 0,1-1-1 0 0,-1 1 1 0 0,0 0-1 0 0,1-1 1 0 0,-1 1 0 0 0,0-1-1 0 0,1 1 1 0 0,-1-1-1 0 0,1 0 1 0 0,-1 0-1 0 0,0 1-33 0 0,1-1-1 0 0,-1 1 1 0 0,1-1-1 0 0,-1 1 1 0 0,1-1-1 0 0,0 1 1 0 0,-1-1-1 0 0,1 1 1 0 0,0-1-1 0 0,-1 1 1 0 0,1-1-1 0 0,0 1 1 0 0,0-1-1 0 0,0 0 1 0 0,-1 1-1 0 0,1-1 1 0 0,0 1-1 0 0,0-1 0 0 0,0 0 1 0 0,0 1-1 0 0,0-1 1 0 0,0 1-1 0 0,0-1 1 0 0,0 0-1 0 0,1 0 1 0 0,-1-1-246 0 0,0 0-675 0 0,0-1 0 0 0,0 1 1 0 0,1-1-1 0 0,-1 1 1 0 0,0-1-1 0 0,1 1 0 0 0,0 0 1 0 0,1-4-1 0 0,1-2-5608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8 107 6448 0 0,'0'0'585'0'0,"-1"-1"-485"0"0,-5-12 255 0 0,5 12 1431 0 0,1-8 5502 0 0,0 8-7065 0 0,1 0 1 0 0,-1 0-1 0 0,0 0 0 0 0,1 0 0 0 0,-1-1 1 0 0,1 1-1 0 0,-1 0 0 0 0,1 0 0 0 0,0 0 0 0 0,-1 0 1 0 0,1 1-1 0 0,0-1 0 0 0,-1 0 0 0 0,1 0 1 0 0,0 0-1 0 0,0 0 0 0 0,0 1 0 0 0,0-1 0 0 0,0 0 1 0 0,1 0-1 0 0,2-1 4 0 0,0 0 1 0 0,0 0-1 0 0,0 0 1 0 0,7-1-1 0 0,28-9 848 0 0,-24 7-759 0 0,0 0-1 0 0,1 1 0 0 0,26-3 0 0 0,30-3-329 0 0,-17 2-2488 0 0,-42 7 1478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71 134 456 0 0,'8'0'-31'0'0,"-4"1"66"0"0,0-1 0 0 0,0 1-1 0 0,1 0 1 0 0,-1 0 0 0 0,5 2-1 0 0,-6-2 3366 0 0,-12-1 340 0 0,7 0-3387 0 0,0 0 0 0 0,0 0 0 0 0,-1 0 0 0 0,1 0 0 0 0,0 0 0 0 0,0 0 0 0 0,0-1 0 0 0,-1 1 0 0 0,1-1 0 0 0,0 1 0 0 0,0-1 0 0 0,0 0 0 0 0,0 0 0 0 0,0 0 0 0 0,0 0 0 0 0,0 0 1 0 0,-3-3-1 0 0,1 1 113 0 0,0-1 0 0 0,1 0 0 0 0,-1 0 0 0 0,1 0 0 0 0,0 0 0 0 0,-5-9 0 0 0,7 11-339 0 0,0 0 1 0 0,0-1-1 0 0,0 1 0 0 0,0-1 0 0 0,1 1 1 0 0,-1-1-1 0 0,1 1 0 0 0,-1-1 0 0 0,1 1 1 0 0,0-1-1 0 0,0 1 0 0 0,0-1 0 0 0,1 0 1 0 0,-1 1-1 0 0,2-5 0 0 0,0-3 121 0 0,-2 9-233 0 0,0 0 0 0 0,0 0 0 0 0,0 0 0 0 0,0 0 0 0 0,1 1 0 0 0,-1-1 0 0 0,0 0 0 0 0,1 0 0 0 0,-1 0 0 0 0,0 1 0 0 0,1-1 0 0 0,-1 0-1 0 0,1 1 1 0 0,-1-1 0 0 0,1 0 0 0 0,0 1 0 0 0,-1-1 0 0 0,1 0 0 0 0,0 1 0 0 0,-1-1 0 0 0,1 1 0 0 0,1-1 0 0 0,1-2-43 0 0,1 1 0 0 0,0-1 1 0 0,0 1-1 0 0,0 0 0 0 0,1 0 0 0 0,-1 0 0 0 0,0 1 0 0 0,1-1 0 0 0,-1 1 1 0 0,1 0-1 0 0,-1 0 0 0 0,1 1 0 0 0,0 0 0 0 0,-1-1 0 0 0,1 1 1 0 0,7 2-1 0 0,3 0 140 0 0,-1 1 1 0 0,27 8-1 0 0,-36-9-93 0 0,-1 0 1 0 0,1 0-1 0 0,-1 1 1 0 0,1-1-1 0 0,-1 1 1 0 0,0 0-1 0 0,0 0 1 0 0,0 0-1 0 0,-1 1 1 0 0,1-1-1 0 0,-1 1 1 0 0,4 5-1 0 0,-5-5 45 0 0,1 1 0 0 0,-1-1-1 0 0,-1 1 1 0 0,3 6 0 0 0,-1-1-59 0 0,-3-8 2 0 0,0 0 0 0 0,1 0 0 0 0,-1-1 0 0 0,0 1 0 0 0,-1 0 0 0 0,1-1 0 0 0,0 1 0 0 0,0 0 0 0 0,-1-1 0 0 0,0 3 0 0 0,-1 6 30 0 0,1-5-29 0 0,0 0 1 0 0,0-1 0 0 0,-1 1 0 0 0,1 0-1 0 0,-1-1 1 0 0,0 1 0 0 0,0-1 0 0 0,0 0-1 0 0,-7 8 1 0 0,-1 1 47 0 0,-20 18 0 0 0,10-11-37 0 0,7-7 13 0 0,-24 17-1 0 0,23-19 2 0 0,-23 23-1 0 0,33-31-21 0 0,1 1 1 0 0,-1-1-1 0 0,0 0 0 0 0,0 0 0 0 0,0 0 0 0 0,-1-1 0 0 0,1 1 0 0 0,-1-1 0 0 0,1 0 0 0 0,-1 0 1 0 0,-7 1-1 0 0,8-2-3 0 0,-8 5 40 0 0,10-5 1425 0 0,26-1-1151 0 0,-6-1-212 0 0,36 4 1 0 0,-14 2-101 0 0,-9-1 13 0 0,-22-4-9 0 0,1 2-1 0 0,15 3 1 0 0,-21-4 3 0 0,-1 0-1 0 0,0-1 0 0 0,1 1 0 0 0,-1-1 0 0 0,1 1 1 0 0,6-2-1 0 0,-1 1 6 0 0,-8 0-19 0 0,-1 0 0 0 0,0 0 1 0 0,1 0-1 0 0,-1 0 0 0 0,0 0 0 0 0,1 0 0 0 0,-1 0 0 0 0,0 0 0 0 0,1 0 0 0 0,-1 1 0 0 0,0-1 1 0 0,1 0-1 0 0,-1 0 0 0 0,0 0 0 0 0,1 0 0 0 0,-1 0 0 0 0,0 1 0 0 0,1-1 0 0 0,-1 0 0 0 0,1 1 0 0 0,-1-1 0 0 0,0 0-1 0 0,1 0 1 0 0,-1 1-1 0 0,0-1 1 0 0,1 0-1 0 0,-1 0 1 0 0,0 0-1 0 0,1 0 1 0 0,-1 1-1 0 0,0-1 1 0 0,1 0-1 0 0,-1 0 1 0 0,1 0-1 0 0,-1 0 1 0 0,0 0-1 0 0,1 0 1 0 0,-1 0-1 0 0,1 0 1 0 0,-1 0-1 0 0,1 0 1 0 0,19 2 7 0 0,-11-1 1 0 0,-7-1 42 0 0,2 3-14 0 0,-4-3 17 0 0,0 1-1 0 0,0-1 1 0 0,0 0-1 0 0,0 0 1 0 0,0 0-1 0 0,0 1 0 0 0,0-1 1 0 0,0 0-1 0 0,1 0 1 0 0,-1 0-1 0 0,0 0 1 0 0,0 1-1 0 0,0-1 0 0 0,0 0 1 0 0,0 0-1 0 0,1 0 1 0 0,-1 0-1 0 0,0 0 1 0 0,0 0-1 0 0,0 1 0 0 0,1-1 1 0 0,-1 0-1 0 0,0 0 1 0 0,0 0-1 0 0,0 0 1 0 0,1 0-1 0 0,-1 0 0 0 0,0 0 1 0 0,0 0-1 0 0,0 0 1 0 0,1 0-1 0 0,-1 0 1 0 0,0 0-1 0 0,0 0 0 0 0,1 0 1 0 0,5-3-29 0 0,-5 2 39 0 0,4 0 16 0 0,-2 0-85 0 0,21 0 4 0 0,-14 1-1 0 0,10-1 0 0 0,-12-2 0 0 0,-7 1 1 0 0,0 0 0 0 0,10-6 39 0 0,-10 8-41 0 0,0-1 0 0 0,1 0 1 0 0,-1 0-1 0 0,0 0 0 0 0,1 0 0 0 0,-1-1 1 0 0,0 1-1 0 0,0 0 0 0 0,0 0 1 0 0,0-1-1 0 0,1-2 0 0 0,-1 2-160 0 0,0-1 0 0 0,0 0 0 0 0,0 0 0 0 0,-1 0 0 0 0,0 0 0 0 0,1-1-1 0 0,-1-4 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211 118 920 0 0,'0'0'2133'0'0,"2"-1"-993"0"0,1 0-730 0 0,-1 0 1 0 0,1 0-1 0 0,-1 0 0 0 0,1 0 0 0 0,2-3 0 0 0,-3 3 190 0 0,-2-1-45 0 0,4-6-57 0 0,-3 6-246 0 0,0 0 0 0 0,0 0 0 0 0,0-1 0 0 0,0 1 0 0 0,0 0 0 0 0,-1-1 1 0 0,1 1-1 0 0,0-4 0 0 0,-1 3-111 0 0,1-3 106 0 0,0-3-46 0 0,-1-5 445 0 0,-2 1 807 0 0,0 7-1437 0 0,1 4 71 0 0,-1 0 1 0 0,1 0 0 0 0,-1 1 0 0 0,0-1 0 0 0,0 1 0 0 0,0 0-1 0 0,0-1 1 0 0,0 1 0 0 0,0 0 0 0 0,0 0 0 0 0,0 0 0 0 0,0 1-1 0 0,0-1 1 0 0,-1 0 0 0 0,1 1 0 0 0,-4-1 0 0 0,0 0 180 0 0,1 1 1 0 0,-1-1-1 0 0,0 1 1 0 0,0 1-1 0 0,-9 1 0 0 0,13-2-198 0 0,0 1-1 0 0,1 0 0 0 0,-1 0 0 0 0,0 0 0 0 0,0 0 0 0 0,1 0 0 0 0,-1 0 0 0 0,1 1 0 0 0,-1-1 0 0 0,1 0 0 0 0,-1 1 0 0 0,1-1 0 0 0,-1 3 0 0 0,-19 27-242 0 0,15-21 273 0 0,-12 15 99 0 0,12-19-126 0 0,1 1 0 0 0,-7 13 0 0 0,-14 29 199 0 0,13-28-254 0 0,10-17-18 0 0,0 1 0 0 0,1 0-1 0 0,-1 0 1 0 0,1 0 0 0 0,0 0 0 0 0,0 0 0 0 0,0 0 0 0 0,-1 8-1 0 0,-2 7 18 0 0,4-17-8 0 0,0-1 0 0 0,0 1 0 0 0,1-1 0 0 0,-1 1 0 0 0,0 4 0 0 0,1-6 120 0 0,2 0-75 0 0,1-1-47 0 0,-1 1-5 0 0,0 0-1 0 0,0 0 1 0 0,0 0 0 0 0,0-1 0 0 0,0 1 0 0 0,0-1 0 0 0,0 0-1 0 0,0 1 1 0 0,0-1 0 0 0,0 0 0 0 0,0 0 0 0 0,3-1-1 0 0,0 0 42 0 0,1-1 0 0 0,-1 0-1 0 0,0 0 1 0 0,0 0 0 0 0,0 0-1 0 0,0-1 1 0 0,0 0 0 0 0,-1 0-1 0 0,1 0 1 0 0,-1-1 0 0 0,0 1-1 0 0,4-6 1 0 0,10-8 21 0 0,1-1-1 0 0,31-21 1 0 0,-42 32-62 0 0,58-51-62 0 0,-53 47-12 0 0,-11 9-40 0 0,1 0-1 0 0,-1 0 1 0 0,0 1 0 0 0,0-1-1 0 0,0-1 1 0 0,-1 1-1 0 0,1 0 1 0 0,1-3-1 0 0,-2 4-212 0 0,-2 3 214 0 0,-21 26 99 0 0,14-19 12 0 0,0 1 0 0 0,1 0 0 0 0,0 1 0 0 0,1 0 0 0 0,0 0 0 0 0,-7 18 0 0 0,10-20 0 0 0,1-2 0 0 0,0-1 0 0 0,0 0 0 0 0,1 0 0 0 0,0 1 0 0 0,0 7 0 0 0,1-4 0 0 0,0-10 0 0 0,0 1 0 0 0,0-1 0 0 0,0 1 0 0 0,1-1 0 0 0,-1 0 0 0 0,0 1 0 0 0,0-1 0 0 0,0 1 0 0 0,0-1 0 0 0,1 0 0 0 0,-1 1 0 0 0,0-1 0 0 0,0 0 0 0 0,1 1 0 0 0,-1-1 0 0 0,0 0 0 0 0,1 1 0 0 0,-1-1 0 0 0,2 1 38 0 0,1 0 0 0 0,-1 0 0 0 0,0 0 0 0 0,0-1 0 0 0,0 1 0 0 0,0-1 0 0 0,1 1-1 0 0,-1-1 1 0 0,0 0 0 0 0,0 0 0 0 0,0 0 0 0 0,1 0 0 0 0,-1-1 0 0 0,4 0-1 0 0,0 0 128 0 0,-1-1 0 0 0,1 1 0 0 0,-1-1 0 0 0,10-6-1 0 0,4-2 163 0 0,-4 2-664 0 0,0-1-1 0 0,16-11 1 0 0,-12 5-6129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7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5528 0 0,'0'0'422'0'0,"0"0"-27"0"0,0 0 913 0 0,0 0 424 0 0,0 0 85 0 0,0 0-121 0 0,0 0-592 0 0,0 0-264 0 0,0 0-52 0 0,0 0-58 0 0,1 1-204 0 0,2 13-115 0 0,2-1-1 0 0,-1 0 1 0 0,2-1-1 0 0,0 0 0 0 0,0 0 1 0 0,1 0-1 0 0,1 1-410 0 0,3 5 237 0 0,8 17-237 0 0,-10-17-10 0 0,0-2-1 0 0,8 11 11 0 0,-8-13-24 0 0,4 6-150 0 0,-9-16-11 0 0,0 2 1 0 0,0-1 0 0 0,0 0 0 0 0,0 0-1 0 0,1 5 185 0 0,-1-6-343 0 0,1-2-5960 0 0,-1-2 1038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0 920 0 0,'0'0'16102'0'0,"0"2"-15861"0"0,-3 51 777 0 0,3-51-951 0 0,-1 1 0 0 0,1-1 0 0 0,-1 1 1 0 0,1-1-1 0 0,-1 1 0 0 0,-1 3 0 0 0,-3 10 261 0 0,5-14-283 0 0,-1 0-1 0 0,0 1 0 0 0,1-1 0 0 0,-1 0 1 0 0,0 0-1 0 0,0 0 0 0 0,-2 2 0 0 0,-4 10 202 0 0,3 0 33 0 0,-2-1 0 0 0,-9 19-1 0 0,6-13 84 0 0,8-15-281 0 0,-1 0-1 0 0,1-1 0 0 0,-1 1 1 0 0,0-1-1 0 0,-1 1 0 0 0,-2 2 0 0 0,1 3-80 0 0,3-8 0 0 0,1 0 0 0 0,-1 1 0 0 0,1-1 0 0 0,-1 0 0 0 0,1 0 0 0 0,-1 0 0 0 0,0 0 0 0 0,0 0 0 0 0,0 0 0 0 0,1 0 0 0 0,-1 0 0 0 0,0 0 0 0 0,-1 0 0 0 0,0 4 42 0 0,2-3 412 0 0,1-4-206 0 0,4-13 41 0 0,-2 6-105 0 0,0 0 0 0 0,6-12-1 0 0,29-42 115 0 0,-31 54-438 0 0,0 0-1 0 0,0 0 0 0 0,1 1 1 0 0,12-11-1 0 0,27-26 330 0 0,-33 31 327 0 0,-13 13-600 0 0,-1 2 91 0 0,1-1 1 0 0,0 0-1 0 0,-1 0 0 0 0,1 1 0 0 0,-1-1 0 0 0,1 1 0 0 0,-1-1 1 0 0,1 0-1 0 0,-1 1 0 0 0,1-1 0 0 0,-1 1 0 0 0,1-1 0 0 0,-1 1 0 0 0,0-1 1 0 0,1 1-1 0 0,-1 0 0 0 0,0-1 0 0 0,1 1 0 0 0,-1-1 0 0 0,0 1 1 0 0,0 0-1 0 0,0-1 0 0 0,1 1 0 0 0,-1 0 0 0 0,0 1 0 0 0,2 16 55 0 0,-2-8-83 0 0,0-4-60 0 0,0 1 1 0 0,0-1-1 0 0,0 1 1 0 0,-1 0-1 0 0,0-1 1 0 0,-1 1-1 0 0,-2 7 1 0 0,-5 19-236 0 0,2 1 508 0 0,5-29-88 0 0,0 0 0 0 0,1 0 0 0 0,0 0 0 0 0,0 0 0 0 0,0 8 0 0 0,1-11 5 0 0,0-4-577 0 0,2-2 521 0 0,0 0-1 0 0,1 1 1 0 0,-1-1-1 0 0,0 1 0 0 0,1 0 1 0 0,0-1-1 0 0,5-3 1 0 0,4-6 67 0 0,1 0-120 0 0,-11 12 0 0 0,0-1 0 0 0,0 0 0 0 0,0 0 0 0 0,-1 0 0 0 0,1 0 0 0 0,3-4 0 0 0,-2 0 0 0 0,1 0 0 0 0,0 1 0 0 0,1 0 0 0 0,-1 0 0 0 0,11-8 0 0 0,31-20 0 0 0,-24 18 0 0 0,-12 8 3 0 0,-5 3-8 0 0,0 1-1 0 0,0 0 0 0 0,10-6 0 0 0,-13 9-103 0 0,-3 8-454 0 0,-2 3 533 0 0,-1-1 0 0 0,-10 21 0 0 0,7-18 203 0 0,-6 17 0 0 0,8-15 21 0 0,3-10-135 0 0,0 0-1 0 0,0-1 1 0 0,-1 7-1 0 0,-1 2-58 0 0,2-11 0 0 0,1 1 0 0 0,0 0 0 0 0,0-1 0 0 0,0 1 0 0 0,1 0 0 0 0,-1 0 0 0 0,0 3 0 0 0,-1 10-140 0 0,2-15 64 0 0,0 1 256 0 0,4 3-144 0 0,4-1-36 0 0,20 4 0 0 0,-16-6 0 0 0,-9-3 0 0 0,-1 0 0 0 0,15-2 0 0 0,-15 3 0 0 0,0 0 0 0 0,-1 0 0 0 0,1-1 0 0 0,0 1 0 0 0,0 0 0 0 0,0-1 0 0 0,0 0 0 0 0,-1 1 0 0 0,4-3 0 0 0,3 0 0 0 0,3 0-182 0 0,1-2-1 0 0,17-8 0 0 0,2 1 155 0 0,-25 8 49 0 0,11-5 246 0 0,17-14 0 0 0,-5 4-238 0 0,-18 11-29 0 0,-9 7 0 0 0,0-1 0 0 0,0 1 0 0 0,0-1 0 0 0,0 0 0 0 0,-1 0 0 0 0,1 0 0 0 0,3-4 0 0 0,5-9-346 0 0,4-6-265 0 0,-8 12 463 0 0,-5 8 127 0 0,0 0-1 0 0,0 0 1 0 0,-1 0 0 0 0,1 0-1 0 0,0-1 1 0 0,-1 1 0 0 0,1 0-1 0 0,-1 0 1 0 0,1-1 0 0 0,-1 1-1 0 0,0 0 1 0 0,1-2 0 0 0,0-5-93 0 0,1-2-86 0 0,-3 9 188 0 0,1 0 0 0 0,0-1 0 0 0,-1 1 0 0 0,1 0 0 0 0,-1 0 0 0 0,1 0 0 0 0,-1 0 0 0 0,1 0 0 0 0,-1 0 0 0 0,0 0 0 0 0,1 0 0 0 0,-1 0 0 0 0,0 0 0 0 0,0 0 0 0 0,0 0 0 0 0,0 0 0 0 0,0 1 0 0 0,0-1 0 0 0,0 0 0 0 0,0 0 0 0 0,0 1 0 0 0,0-1 0 0 0,-1 0 0 0 0,-12-6 12 0 0,5 4 0 0 0,7 2 0 0 0,0 1 0 0 0,0-1 0 0 0,0 1 0 0 0,0-1 0 0 0,0 1 0 0 0,1 0 0 0 0,-1-1 0 0 0,0 1 0 0 0,0 0 0 0 0,0 0 0 0 0,0 1 0 0 0,0-1 0 0 0,0 0 0 0 0,0 1 0 0 0,0-1 0 0 0,-3 2 0 0 0,-7 2 0 0 0,10-3 0 0 0,0 0 0 0 0,-1 0 0 0 0,1-1 0 0 0,0 1 0 0 0,0 1 0 0 0,0-1 0 0 0,0 0 0 0 0,0 0 0 0 0,0 1 0 0 0,-2 2 0 0 0,0 0 0 0 0,0 0 0 0 0,0-1 0 0 0,-5 5 0 0 0,5-5 0 0 0,0 0 0 0 0,1 0 0 0 0,-1 1 0 0 0,1-1 0 0 0,-5 6 0 0 0,7-6 0 0 0,-1 0 0 0 0,0 0 0 0 0,1 0 0 0 0,0 0 0 0 0,-1 0 0 0 0,1 0 0 0 0,-1 5 0 0 0,-1 3 0 0 0,2-8 0 0 0,0 0 0 0 0,0-1 0 0 0,1 1 0 0 0,-1 0 0 0 0,0 5 0 0 0,1 32 0 0 0,0-38 0 0 0,1 1 0 0 0,-1-1 0 0 0,1 0 0 0 0,-1 0 0 0 0,1 1 0 0 0,0-1 0 0 0,0 0 0 0 0,0 0 0 0 0,0 0 0 0 0,0 0 0 0 0,0 0 0 0 0,1 0 0 0 0,-1 0 0 0 0,1 0 0 0 0,-1 0 0 0 0,3 1 0 0 0,-1 0 0 0 0,7 7 0 0 0,-7-8 0 0 0,0-1 0 0 0,12 10 0 0 0,-12-9 0 0 0,-1 0 0 0 0,1 0 0 0 0,0 0 0 0 0,0 0 0 0 0,0-1 0 0 0,0 1 0 0 0,0-1 0 0 0,0 0 0 0 0,5 2 0 0 0,5 0-128 0 0,-8-2 8 0 0,-1 0 0 0 0,0 0 0 0 0,1-1 0 0 0,6 1 0 0 0,-9-1-368 0 0,1-1-1 0 0,-1 1 1 0 0,1-1-1 0 0,-1 0 0 0 0,1 1 1 0 0,-1-1-1 0 0,1 0 1 0 0,-1-1-1 0 0,0 1 0 0 0,4-3 1 0 0,4-2-796 0 0,8-2-1017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56 4176 0 0,'0'0'6408'0'0,"0"-1"-5579"0"0,3-18 1358 0 0,-3 18-1502 0 0,1-1-112 0 0,2-3-49 0 0,-2 4-10 0 0,-1 0-41 0 0,2-2-343 0 0,-2 2-56 0 0,1-1 0 0 0,0 1 0 0 0,0 0 1 0 0,0-1-1 0 0,0 1 0 0 0,0 0 0 0 0,0 0 1 0 0,1 0-1 0 0,-1 0 0 0 0,2-2 0 0 0,3-3-38 0 0,1 5-36 0 0,21 1 0 0 0,-27 0 0 0 0,0 0 0 0 0,-1 0 0 0 0,1-1 0 0 0,0 1 0 0 0,0 0 0 0 0,-1 0 0 0 0,1 0 0 0 0,0 0 0 0 0,-1 1 0 0 0,1-1 0 0 0,0 0 0 0 0,-1 0 0 0 0,1 0 0 0 0,0 0 0 0 0,-1 1 0 0 0,1-1 0 0 0,-1 0 0 0 0,2 1 0 0 0,7 5 0 0 0,-8-6 0 0 0,3 4 0 0 0,-3-3 25 0 0,-1 0 0 0 0,0 1 0 0 0,0-1 0 0 0,0 0 0 0 0,-1 0 0 0 0,1 0 0 0 0,0 0 0 0 0,0 0 0 0 0,0 0 0 0 0,-1 0 0 0 0,1 0 0 0 0,-1 0-1 0 0,1 0 1 0 0,-2 2 0 0 0,-10 15 606 0 0,7-10-457 0 0,-13 21 137 0 0,10-16-114 0 0,1-1 0 0 0,-19 22-1 0 0,22-28-196 0 0,1-1 0 0 0,0 1 0 0 0,0-1 0 0 0,0 1 0 0 0,-1 6 0 0 0,0-2 0 0 0,3-9 15 0 0,1-1 0 0 0,0 1 0 0 0,-1 0 0 0 0,1-1 0 0 0,0 1 0 0 0,0 0 0 0 0,-1-1 0 0 0,1 1-1 0 0,0 0 1 0 0,0-1 0 0 0,0 1 0 0 0,0 0 0 0 0,0-1 0 0 0,0 1 0 0 0,0 1 0 0 0,1 17 244 0 0,0-19-217 0 0,-1 1 1 0 0,1 0-1 0 0,0-1 0 0 0,-1 1 1 0 0,1 0-1 0 0,0-1 1 0 0,-1 1-1 0 0,1-1 0 0 0,0 0 1 0 0,1 1-1 0 0,-2 0 5 0 0,2 0-35 0 0,-1 0 1 0 0,1-1-1 0 0,0 1 0 0 0,0 0 1 0 0,-1 0-1 0 0,1-1 0 0 0,0 1 1 0 0,0-1-1 0 0,0 0 0 0 0,0 1 1 0 0,0-1-1 0 0,0 0 1 0 0,-1 0-1 0 0,5-1 0 0 0,0 0 54 0 0,-1 0 1 0 0,1-1-1 0 0,7-4 0 0 0,10-2 297 0 0,-12 5-358 0 0,0-1 1 0 0,17-9-1 0 0,-14 6-1748 0 0,17-6 1 0 0,-28 12 1091 0 0,0-1-1 0 0,0 0 1 0 0,0 1-1 0 0,0-1 0 0 0,2-3 1 0 0,-4 5 587 0 0,1-2-1981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1840 0 0,'0'0'83'0'0,"2"-1"-6"0"0,13-4 11719 0 0,-15 10-11352 0 0,0 1 0 0 0,-1-1 0 0 0,-2 10 0 0 0,3-13-357 0 0,0-1 0 0 0,0 1 1 0 0,0-1-1 0 0,0 1 1 0 0,0-1-1 0 0,0 1 1 0 0,0-1-1 0 0,0 1 1 0 0,0-1-1 0 0,1 1 0 0 0,-1-1 1 0 0,2 3-1 0 0,-2-3-51 0 0,1 0 0 0 0,-1 0 0 0 0,1 1 0 0 0,-1-1 0 0 0,0 0 0 0 0,1 0 1 0 0,-1 0-1 0 0,0 1 0 0 0,0-1 0 0 0,0 0 0 0 0,0 0 0 0 0,0 1 0 0 0,0-1 0 0 0,0 0 0 0 0,-1 0 0 0 0,1 0 0 0 0,-1 2 0 0 0,0 1-26 0 0,0 0-1 0 0,0 0 1 0 0,0-1 0 0 0,0 1-1 0 0,1 0 1 0 0,0 7 0 0 0,-2 11 799 0 0,3-15-463 0 0,-1-6-286 0 0,1 0-1 0 0,-1 0 1 0 0,0 0 0 0 0,0 0 0 0 0,0-1-1 0 0,0 1 1 0 0,0 0 0 0 0,0 0 0 0 0,0 0-1 0 0,0 0 1 0 0,0 1 0 0 0,-2 5 5 0 0,1-5-969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8 11544 0 0,'0'0'1046'0'0,"-1"-2"-702"0"0,-6-4 6044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 8 1840 0 0,'0'0'6825'0'0,"-1"-1"-5566"0"0,-11-5 2467 0 0,8 6-2664 0 0,2-1-940 0 0,0 1 1 0 0,0 0 0 0 0,-1 1 0 0 0,1-1 0 0 0,0 0 0 0 0,1 1 0 0 0,-1-1-1 0 0,0 1 1 0 0,0-1 0 0 0,0 1 0 0 0,0 0 0 0 0,0 0 0 0 0,-1 1 0 0 0,-4 2 38 0 0,0 1 0 0 0,1 0 0 0 0,-1 0 1 0 0,1 1-1 0 0,1 0 0 0 0,-1 0 1 0 0,-8 12-1 0 0,13-17-79 0 0,0 1-1 0 0,0 0 1 0 0,0-1 0 0 0,0 1-1 0 0,1 0 1 0 0,-1-1 0 0 0,0 1-1 0 0,1 0 1 0 0,-1 0 0 0 0,1 0-1 0 0,0-1 1 0 0,-1 3-1 0 0,-2 16 415 0 0,3-18-485 0 0,1 0-1 0 0,-1-1 0 0 0,0 1 1 0 0,0 0-1 0 0,-1 0 1 0 0,1-1-1 0 0,0 1 0 0 0,-1 0 1 0 0,1-1-1 0 0,-2 4 0 0 0,1 3 12 0 0,1 12-22 0 0,1-7 0 0 0,1-9 0 0 0,0-2 0 0 0,4 6 0 0 0,-5-6 8 0 0,1-1 0 0 0,-1 1-1 0 0,0-1 1 0 0,1 0-1 0 0,-1 1 1 0 0,1-1 0 0 0,-1 0-1 0 0,1 0 1 0 0,0 0-1 0 0,-1 0 1 0 0,1 0-1 0 0,0 0 1 0 0,0 0 0 0 0,0-1-1 0 0,0 1 1 0 0,-1-1-1 0 0,1 1 1 0 0,0-1 0 0 0,4 1-1 0 0,-2-2 14 0 0,0 1 1 0 0,0-1-1 0 0,0 0 0 0 0,0 0 0 0 0,-1 0 0 0 0,8-3 1 0 0,-3 0-47 0 0,-3 3-326 0 0,-1-2 0 0 0,1 1 0 0 0,6-5 0 0 0,-1 1-2703 0 0,-7 3 909 0 0,5 0-3495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26 2760 0 0,'0'0'367'0'0,"0"-1"499"0"0,0-2-908 0 0,0 1 717 0 0,1 1 0 0 0,-1-1 0 0 0,0 1 1 0 0,-1 0-1 0 0,1-1 0 0 0,0 1 0 0 0,0 0 0 0 0,0-1 0 0 0,-1 1 1 0 0,1 0-1 0 0,-2-3 1643 0 0,-8 1 545 0 0,7 3-2708 0 0,0 0-1 0 0,0 1 1 0 0,0-1-1 0 0,0 1 1 0 0,0-1-1 0 0,1 1 1 0 0,-1 0-1 0 0,0 0 1 0 0,0 0-1 0 0,1 0 1 0 0,-1 1-1 0 0,-2 1 0 0 0,-20 29 646 0 0,22-29-780 0 0,1 0-1 0 0,0 0 0 0 0,0 0 0 0 0,0 0 0 0 0,1 0 0 0 0,-1 0 0 0 0,1 1 1 0 0,0-1-1 0 0,0 1 0 0 0,0-1 0 0 0,-1 8 0 0 0,1-6-55 0 0,-6 14 157 0 0,0 4 814 0 0,7-21-843 0 0,-1 0 1 0 0,1 1 0 0 0,0-1-1 0 0,-1 0 1 0 0,1 1 0 0 0,0-1-1 0 0,1 1 1 0 0,-1-1 0 0 0,1 4-1 0 0,-1-6-87 0 0,0 0 0 0 0,0 1 0 0 0,1-1 0 0 0,-1 0-1 0 0,0 0 1 0 0,0 0 0 0 0,0 0 0 0 0,0 1-1 0 0,0-1 1 0 0,0 0 0 0 0,0 0 0 0 0,0 0 0 0 0,0 1-1 0 0,0-1 1 0 0,0 0 0 0 0,0 0 0 0 0,0 0 0 0 0,0 1-1 0 0,0-1 1 0 0,0 0 0 0 0,0 0 0 0 0,0 0 0 0 0,0 1-1 0 0,0-1 1 0 0,0 0 0 0 0,0 0 0 0 0,0 0-1 0 0,0 0 1 0 0,0 1 0 0 0,-1-1 0 0 0,1 3-11 0 0,4 6 82 0 0,-3-8-74 0 0,-1-1 1 0 0,0 0-1 0 0,1 0 1 0 0,-1 0-1 0 0,1 1 0 0 0,-1-1 1 0 0,0 0-1 0 0,1 0 0 0 0,-1 0 1 0 0,1 0-1 0 0,-1 0 1 0 0,1 0-1 0 0,-1 0 0 0 0,0 0 1 0 0,1 0-1 0 0,-1 0 1 0 0,1 0-1 0 0,-1 0 0 0 0,0 0 1 0 0,2 0-1 0 0,-1 0 1 0 0,8 0-11 0 0,-2 0-25 0 0,0 0 0 0 0,11-2 0 0 0,-16 2 30 0 0,1-1 1 0 0,0 0-1 0 0,-1 0 0 0 0,1 0 0 0 0,-1 0 1 0 0,1 0-1 0 0,-1 0 0 0 0,0-1 0 0 0,4-2 1 0 0,4-4-6 0 0,-1 0 0 0 0,0-1 0 0 0,0 0 1 0 0,8-12-1 0 0,-15 17-24 0 0,2 0-41 0 0,-1-1 0 0 0,1 1 1 0 0,4-5-1 0 0,-1 6-36 0 0,-6 2 10 0 0,-1 0 19 0 0,0 1 80 0 0,1-1 1 0 0,-1 0-1 0 0,0 1 0 0 0,0-1 0 0 0,0 1 0 0 0,0-1 0 0 0,0 1 0 0 0,0-1 0 0 0,0 1 0 0 0,0-1 0 0 0,0 0 0 0 0,-1 1 0 0 0,1-1 0 0 0,0 1 1 0 0,0-1-1 0 0,0 1 0 0 0,-1-1 0 0 0,1 1 0 0 0,0-1 0 0 0,0 1 0 0 0,-1 0 0 0 0,0-1 0 0 0,0-4 296 0 0,-7 5-162 0 0,0 4-111 0 0,3-1 10 0 0,1 1 0 0 0,0 0 0 0 0,1 0 0 0 0,-1 0 0 0 0,1 0 0 0 0,-1 1 0 0 0,-4 8 0 0 0,1 14 146 0 0,7-26-93 0 0,0 0 0 0 0,-1 1 0 0 0,1-1 0 0 0,0 1 1 0 0,0-1-1 0 0,0 0 0 0 0,0 1 0 0 0,0-1 1 0 0,0 1-1 0 0,0-1 0 0 0,0 1 0 0 0,0-1 0 0 0,1 0 1 0 0,-1 1-1 0 0,1 1 0 0 0,1 4 125 0 0,2 6-211 0 0,-1-11 0 0 0,0-2 0 0 0,0 1-145 0 0,1-1-1 0 0,0 1 1 0 0,0-1-1 0 0,0 1 0 0 0,0-1 1 0 0,0 0-1 0 0,0-1 1 0 0,7 0-1 0 0,4-3-832 0 0,14-4-1 0 0,-17 4 710 0 0,20-10-3961 0 0,-29 11 1625 0 0,3-10-2487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3 3224 0 0,'8'-3'13689'0'0,"-7"5"-13297"0"0,0 1-332 0 0,0 0 139 0 0,0-1 0 0 0,0 1 1 0 0,0 0-1 0 0,0 0 0 0 0,0 0 0 0 0,0 4 0 0 0,0 9 315 0 0,0-13-407 0 0,-1 0-1 0 0,0 0 1 0 0,1 1-1 0 0,-2-1 0 0 0,1 0 1 0 0,0 0-1 0 0,0 0 1 0 0,-2 5-1 0 0,-5 10 237 0 0,4-12-248 0 0,1-1-1 0 0,0 1 1 0 0,0-1 0 0 0,0 1-1 0 0,1 0 1 0 0,-1 6 0 0 0,2-8-53 0 0,-1 3 17 0 0,-6 9 69 0 0,-2 1-115 0 0,5-9-13 0 0,1-4 37 0 0,7-4 52 0 0,9-4 129 0 0,-7 0-155 0 0,0 0-1 0 0,0 0 0 0 0,8-8 1 0 0,12-8-409 0 0,-15 11 238 0 0,12-10-1 0 0,-13 10 267 0 0,19-13 0 0 0,-5 8-319 0 0,-23 14 1631 0 0,-5 12-1452 0 0,0-2-397 0 0,-1 19 528 0 0,5-26-62 0 0,-1-2-37 0 0,2 14 323 0 0,-2-7-317 0 0,0-4-57 0 0,0-1-1 0 0,1 0 0 0 0,0 0 1 0 0,-1 1-1 0 0,2 4 0 0 0,-1 14 2 0 0,-1-21-4 0 0,1 0 0 0 0,0 0 0 0 0,0 0-1 0 0,0 0 1 0 0,0 0 0 0 0,0 0 0 0 0,0 0-1 0 0,0 0 1 0 0,0 0 0 0 0,1 0 0 0 0,-1 0-1 0 0,0-1 1 0 0,1 3 0 0 0,0-1-69 0 0,0 0-111 0 0,0-2-2056 0 0,6 0 588 0 0,0 2-3279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92 3680 0 0,'0'0'12564'0'0,"-1"2"-12049"0"0,0 0-335 0 0,0 0 0 0 0,-1 0-1 0 0,2 0 1 0 0,-1 0-1 0 0,0 0 1 0 0,0 0 0 0 0,1 0-1 0 0,-1 0 1 0 0,1 1-1 0 0,0-1 1 0 0,-1 0 0 0 0,1 4-1 0 0,-2 3 502 0 0,2-9-644 0 0,-1 1 0 0 0,1-1 1 0 0,0 1-1 0 0,0 0 0 0 0,0-1 0 0 0,-1 1 0 0 0,1-1 1 0 0,0 1-1 0 0,0 0 0 0 0,0-1 0 0 0,0 1 0 0 0,0 0 1 0 0,0-1-1 0 0,0 1 0 0 0,0-1 0 0 0,1 2 0 0 0,1 7 162 0 0,-1-5-99 0 0,0 1 0 0 0,0-1 0 0 0,0 0 0 0 0,1 1 0 0 0,2 3 0 0 0,4 14 85 0 0,-3-14-121 0 0,-2-6-61 0 0,0 0-1 0 0,0 0 0 0 0,0 0 0 0 0,0 0 0 0 0,0 0 1 0 0,0-1-1 0 0,0 0 0 0 0,4 2 0 0 0,-5-3-2 0 0,0 1 0 0 0,0-1 0 0 0,0 1-1 0 0,0-1 1 0 0,1 0 0 0 0,-1 0-1 0 0,0 0 1 0 0,0 0 0 0 0,0 0 0 0 0,0-1-1 0 0,0 1 1 0 0,0-1 0 0 0,0 1 0 0 0,4-2-1 0 0,20-9 1 0 0,-20 9 0 0 0,-1 1 0 0 0,0-2 0 0 0,1 1 0 0 0,7-6 0 0 0,17-20 0 0 0,-24 22 133 0 0,0 0 0 0 0,-1 0 0 0 0,0-1 0 0 0,0 0 0 0 0,0 0 0 0 0,4-9 0 0 0,-8 12 80 0 0,0 0-1 0 0,1 0 1 0 0,-2 0-1 0 0,2-8 1 0 0,-1 3-175 0 0,0 7-36 0 0,-1 0-1 0 0,0 0 1 0 0,0 0-1 0 0,0 0 1 0 0,-1 0-1 0 0,1 0 1 0 0,0 0-1 0 0,-1 0 1 0 0,0 1-1 0 0,1-1 1 0 0,-1 0 0 0 0,-1-2-1 0 0,-13-21-4 0 0,11 19 2 0 0,2 4 49 0 0,1 1 1 0 0,-1-1-1 0 0,0 1 0 0 0,1 0 0 0 0,-1 0 1 0 0,0-1-1 0 0,0 1 0 0 0,0 0 0 0 0,0 0 0 0 0,-3 0 1 0 0,-22-8 587 0 0,23 9-601 0 0,0-1 1 0 0,0 1-1 0 0,0 0 0 0 0,0 0 1 0 0,0 1-1 0 0,0-1 0 0 0,-7 2 1 0 0,1 1 2 0 0,1 0 1 0 0,-11 5 0 0 0,18-7-36 0 0,-1 0 1 0 0,0 0-1 0 0,1 1 1 0 0,-1-1 0 0 0,1 1-1 0 0,0 0 1 0 0,0-1-1 0 0,-1 1 1 0 0,1 0 0 0 0,0 1-1 0 0,1-1 1 0 0,-1 0-1 0 0,0 0 1 0 0,0 1 0 0 0,1-1-1 0 0,-2 5 1 0 0,2-4-283 0 0,0 0 0 0 0,0 0 0 0 0,1 0 1 0 0,-1 0-1 0 0,1 0 0 0 0,0 0 0 0 0,0 0 1 0 0,0 0-1 0 0,1 6 0 0 0,1 2-744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58 1840 0 0,'2'0'133'0'0,"8"0"73"0"0,-1 0 0 0 0,0-1 0 0 0,0-1 0 0 0,11-2 0 0 0,34-4 3172 0 0,-42 6-2798 0 0,0 1 1 0 0,0 0-1 0 0,14 0 0 0 0,7 1 306 0 0,-3-1-64 0 0,52 5 0 0 0,-34 3-822 0 0,-26-3 0 0 0,-16-3 0 0 0,-1 0 0 0 0,1 0 0 0 0,6-1 0 0 0,19 1 108 0 0,6-1 236 0 0,40-4 0 0 0,127-14-810 0 0,-90 10 1753 0 0,-84 6-692 0 0,1 2 1 0 0,57 8 0 0 0,-25-4-115 0 0,-50-2-433 0 0,-1-2 0 0 0,19 0-1 0 0,17 0 29 0 0,124 3-76 0 0,-107-4 0 0 0,-41 2 20 0 0,-15 0 28 0 0,-1-1 0 0 0,14-1 0 0 0,-6-1 292 0 0,27 2 0 0 0,-14 1-56 0 0,83 2 166 0 0,-76-4-368 0 0,-13 0-40 0 0,23 3 1 0 0,-40-2-57 0 0,0 0 1 0 0,0 0-1 0 0,6-1 0 0 0,10-1-5 0 0,75 5 363 0 0,-78-3-344 0 0,200-6 0 0 0,-162 6 0 0 0,-50 0 0 0 0,0-1 0 0 0,10-2 0 0 0,-10 2 0 0 0,0 0 0 0 0,10-1 0 0 0,33-2 0 0 0,-30 5 33 0 0,33 5 0 0 0,-33-2 67 0 0,32 0 1 0 0,-14-3 554 0 0,31-1 231 0 0,9-3-654 0 0,37 1-299 0 0,-63 3 46 0 0,55 2 21 0 0,-54 1 44 0 0,1 0 0 0 0,29-8-44 0 0,1 2 297 0 0,-11 1-140 0 0,28-1-445 0 0,-52 3 226 0 0,33 2 62 0 0,-4 2 23 0 0,185-2 898 0 0,-140 1-1578 0 0,-88-3 473 0 0,105-5 1472 0 0,-54 0-951 0 0,-17 0-190 0 0,17 2-92 0 0,-24 1-33 0 0,132-3-22 0 0,-179 4 0 0 0,22-2 0 0 0,-23 1 0 0 0,26 0 0 0 0,130 5 0 0 0,-134-4 0 0 0,145-8 0 0 0,155 8 0 0 0,-288-3 0 0 0,-1-1 0 0 0,243-4 1308 0 0,-159 0-576 0 0,318 8-732 0 0,-288-3 0 0 0,-151 3-1562 0 0,-4-3-6251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 4376 0 0,'0'0'11037'0'0,"2"0"-10706"0"0,10-6 242 0 0,-7 4-379 0 0,0-1 0 0 0,0 1 0 0 0,0 1-1 0 0,8-3 1 0 0,121-6 491 0 0,-104 8-329 0 0,13-1 30 0 0,13-1-61 0 0,101 8 23 0 0,-57-1-191 0 0,-9 1-77 0 0,-49 0-16 0 0,-38-4-68 0 0,0 0-1 0 0,0 0 0 0 0,0 0 0 0 0,8-2 0 0 0,9 0-43 0 0,99-4 190 0 0,-108 6-572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8864 0 0,'0'0'406'0'0,"0"0"-4"0"0,-1 1-258 0 0,-9 1 635 0 0,8-2-470 0 0,1 1-1 0 0,-1-1 0 0 0,1 0 0 0 0,-1 0 0 0 0,0 0 0 0 0,1 1 0 0 0,0 0 0 0 0,-1 0 1 0 0,1-1-1 0 0,0 1 0 0 0,-1 0 0 0 0,0 0-308 0 0,-5 7 507 0 0,0 0 0 0 0,1 0 0 0 0,-1 0 0 0 0,1 1-1 0 0,-3 7-506 0 0,-92 158 1740 0 0,92-158-1610 0 0,-7 17-130 0 0,0 1-8 0 0,15-33-104 0 0,1-1-16 0 0,0 0-158 0 0,0 0-687 0 0,0 0-304 0 0,0 0-60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1840 0 0,'38'-6'3321'0'0,"-27"5"-1740"0"0,1 0-1 0 0,-1 1 1 0 0,14 1 0 0 0,2-1-387 0 0,254 0 6351 0 0,-280 2-7311 0 0,4 3-182 0 0,-4-4-52 0 0,0 0 0 0 0,0-1-1 0 0,0 1 1 0 0,0 0-1 0 0,-1 0 1 0 0,1 0 0 0 0,0 0-1 0 0,-1 0 1 0 0,1 0-1 0 0,0 0 1 0 0,-1 0 0 0 0,0 0-1 0 0,1 0 1 0 0,-1 1-1 0 0,5 18 1 0 0,-4-15 0 0 0,0 1 0 0 0,0-1 0 0 0,0 1 0 0 0,0-1 0 0 0,-1 1 0 0 0,0-1 0 0 0,-1 7 0 0 0,0-1-152 0 0,0 0 0 0 0,0 0 0 0 0,1 0 0 0 0,0 0 0 0 0,3 18 0 0 0,1 8 762 0 0,0-3-757 0 0,-3-29 43 0 0,-1 0 1 0 0,0 0-1 0 0,0 7 0 0 0,0-4 412 0 0,2 0 136 0 0,0-3-378 0 0,3 35-9 0 0,-4-22-62 0 0,6 23-1 0 0,-5-35 14 0 0,-1 1 0 0 0,0-1 0 0 0,0 1 0 0 0,0 8 1 0 0,1 6 14 0 0,0-11-20 0 0,1 3 18 0 0,0-1-1 0 0,-2 1 0 0 0,2 16 0 0 0,-3-24 9 0 0,1 0 0 0 0,-1 1 0 0 0,2-1 0 0 0,-1 0 0 0 0,3 6 0 0 0,1 6 92 0 0,-4-9 7 0 0,0 1 0 0 0,0-1 1 0 0,-1 14-1 0 0,0-19-124 0 0,-2 41-172 0 0,2-3 222 0 0,-1-25-32 0 0,0-1 0 0 0,3 25 1 0 0,0 6 0 0 0,-2 1-23 0 0,0-36 106 0 0,1 0-1 0 0,2 19 0 0 0,-2-27-93 0 0,-1 0-14 0 0,0 10 84 0 0,5 40 10 0 0,-6-37-65 0 0,1-2 11 0 0,0-1-1 0 0,3 16 1 0 0,-2-20-131 0 0,-1 1 0 0 0,1 0 0 0 0,-3 16 0 0 0,0 7-79 0 0,-3 15 644 0 0,10 26-1 0 0,-3-55-44 0 0,3 38-405 0 0,0-13 322 0 0,-5-21-342 0 0,-1 2-227 0 0,4 30 0 0 0,-2-50 257 0 0,0 0 0 0 0,-1 0 0 0 0,0-1 0 0 0,0 1 0 0 0,0 6-1 0 0,-1 2 108 0 0,1-1-203 0 0,-1 0 0 0 0,1 1 1 0 0,-6 21-1 0 0,5-27 73 0 0,0 0 0 0 0,1 1 0 0 0,-1-1 0 0 0,2 11 0 0 0,0 3-1 0 0,-1-5 27 0 0,0-7 38 0 0,0 0 0 0 0,0 0 0 0 0,1-1 0 0 0,2 12 0 0 0,-2-12-132 0 0,0 0-1 0 0,-1 0 0 0 0,1 1 0 0 0,-2 9 1 0 0,0 3-51 0 0,0-2 110 0 0,1-10 0 0 0,0 0 0 0 0,0 0 0 0 0,1 0 0 0 0,1 10 0 0 0,7 12-4 0 0,-4-14 31 0 0,-4-11 53 0 0,0 0 1 0 0,-1 0-1 0 0,0 1 0 0 0,0-1 0 0 0,-1 6 1 0 0,1 8-378 0 0,-1-14 223 0 0,1-3 65 0 0,-1-1 0 0 0,1 1 1 0 0,0 0-1 0 0,0-1 0 0 0,1 1 1 0 0,-1 0-1 0 0,1 2 0 0 0,0 1 9 0 0,1 17 0 0 0,-2-15 0 0 0,0-1 0 0 0,0 0 0 0 0,3 12 0 0 0,-2-17 0 0 0,-1 2 0 0 0,0 8 0 0 0,0 79 32 0 0,-4-50-32 0 0,4-38 0 0 0,0 7 0 0 0,-1 0 0 0 0,-1 12 0 0 0,2-12 0 0 0,6 27 0 0 0,-4-5 190 0 0,-2-25-142 0 0,0 0 1 0 0,1 0 0 0 0,1 10-1 0 0,1 12-432 0 0,2 7 384 0 0,1 1 0 0 0,-4-31 0 0 0,-1 0 0 0 0,0 1 0 0 0,0-1 0 0 0,0 0 0 0 0,0 10 0 0 0,-1-16 0 0 0,0 2 0 0 0,-1-1 0 0 0,1 1 0 0 0,0-1 0 0 0,1 1 0 0 0,-1 0 0 0 0,0-1 0 0 0,0 1 0 0 0,1-1 0 0 0,-1 1 0 0 0,2 1 0 0 0,-1 5 0 0 0,-1-6 5 0 0,0 1 49 0 0,0 1 0 0 0,0-1 0 0 0,0 0 0 0 0,1 0 0 0 0,-1 0 0 0 0,1 1 1 0 0,1 3-1 0 0,-2-6-73 0 0,1-1 16 0 0,-1 0 1 0 0,0 0-1 0 0,0 0 0 0 0,0 1 1 0 0,0-1-1 0 0,0 0 0 0 0,1 0 0 0 0,-1 0 1 0 0,0 1-1 0 0,0-1 0 0 0,0 0 1 0 0,0 0-1 0 0,0 1 0 0 0,0-1 0 0 0,0 0 1 0 0,0 0-1 0 0,0 0 0 0 0,0 1 1 0 0,0-1-1 0 0,0 0 0 0 0,0 0 0 0 0,0 1 1 0 0,0-1-1 0 0,-1 14-305 0 0,1 12 286 0 0,0 10 22 0 0,0-35 0 0 0,-1 0 0 0 0,1 0 0 0 0,0 0 0 0 0,0 0 0 0 0,0 0 0 0 0,0 0-1 0 0,0 0 1 0 0,0 0 0 0 0,1 0 0 0 0,-1 0 0 0 0,0 0 0 0 0,0 0 0 0 0,1 1-1 0 0,0 0 26 0 0,0 0 304 0 0,0-1-266 0 0,0 0-87 0 0,1 1 16 0 0,-2 8-261 0 0,0-4 265 0 0,0-5 166 0 0,0 1-66 0 0,0 13-18 0 0,0-13-168 0 0,0-1-68 0 0,0 6 144 0 0,0 2 14 0 0,0-2 11 0 0,0-4 32 0 0,0 6-33 0 0,0 18 54 0 0,0-9 231 0 0,-9-18 488 0 0,-110 14 266 0 0,77-10-1129 0 0,-95 4-669 0 0,59-5-342 0 0,39 0 411 0 0,8-6-7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0 158 1840 0 0,'0'0'4905'0'0,"3"1"-4158"0"0,2 3-371 0 0,-3-3-246 0 0,-1 0 0 0 0,1 0 1 0 0,0 0-1 0 0,-1 0 0 0 0,1 0 1 0 0,0 0-1 0 0,0-1 0 0 0,0 1 1 0 0,0 0-1 0 0,0-1 0 0 0,0 0 0 0 0,0 1 1 0 0,0-1-1 0 0,2 0 0 0 0,33 0 2315 0 0,75-9 0 0 0,-101 7-2287 0 0,0 2 1 0 0,13 0 0 0 0,11 0-19 0 0,147-10 1907 0 0,-15 16-2047 0 0,-131-3 0 0 0,-25-1 0 0 0,17 0 0 0 0,-12-2 0 0 0,111 4 0 0 0,-55-2 0 0 0,-11-1 0 0 0,22-1 0 0 0,-29-2 0 0 0,15-3 0 0 0,63 5 800 0 0,-117-1-534 0 0,-12 0-249 0 0,0 1 1 0 0,-1 0-1 0 0,1-1 1 0 0,0 1 0 0 0,4 1-1 0 0,168 2 676 0 0,-104-4-525 0 0,82 1 168 0 0,-141 0-193 0 0,0-1-1 0 0,12-3 1 0 0,-12 2-241 0 0,0 0 0 0 0,12 1 0 0 0,-15 0 45 0 0,-1 0 1 0 0,13-3-1 0 0,6-1 535 0 0,-19 4-326 0 0,-5 1-81 0 0,-1 0 0 0 0,0-1 1 0 0,1 1-1 0 0,-1 0 0 0 0,0 0 1 0 0,1 0-1 0 0,2 1 0 0 0,6 0 165 0 0,-8-1-231 0 0,0 0 0 0 0,-1 0 0 0 0,1 0 0 0 0,0 0 0 0 0,-1-1 0 0 0,1 1 0 0 0,2-2 1 0 0,5 0-131 0 0,-1 2 169 0 0,-1 0 0 0 0,1 1 0 0 0,15 3 0 0 0,-15-3-32 0 0,0 1-1 0 0,0-2 0 0 0,0 1 0 0 0,0-1 1 0 0,0 0-1 0 0,0-1 0 0 0,0 0 0 0 0,10-3 1 0 0,-4 2 3 0 0,23-2 0 0 0,10 1 5 0 0,-36 2-17 0 0,0 0 1 0 0,1 1 0 0 0,22 1 0 0 0,-14 2 160 0 0,35-2-1 0 0,-44-1-397 0 0,-10 0 126 0 0,0 1 167 0 0,6 0 13 0 0,0 0 0 0 0,0-1 0 0 0,0 0-1 0 0,0 0 1 0 0,14-3 0 0 0,-5 1-44 0 0,-16 2-32 0 0,67-5-582 0 0,-53 4 582 0 0,29-4 0 0 0,-16 0 0 0 0,-2 4 241 0 0,35 1 0 0 0,-20 1-149 0 0,0-1-281 0 0,1-3 1 0 0,57-9-1 0 0,-82 9 189 0 0,27-1 0 0 0,-28 4 0 0 0,0-2 0 0 0,19-3 0 0 0,-19 2 0 0 0,1 1 0 0 0,-1 1 0 0 0,30 1 0 0 0,16-1 0 0 0,-45 0 165 0 0,-13 1-27 0 0,1 0-1 0 0,0 0 1 0 0,0-1 0 0 0,6-1 0 0 0,1 0-39 0 0,0 0 1 0 0,1 1 0 0 0,19 0-1 0 0,14-1-1141 0 0,-40 1 1100 0 0,116-8 945 0 0,-43 4-1266 0 0,73 2 702 0 0,-138 3-575 0 0,16-4 0 0 0,-16 3 121 0 0,16-1-1 0 0,48-3 808 0 0,109 2-792 0 0,-9-5-98 0 0,-112 6-372 0 0,-58 1 507 0 0,1 1 0 0 0,10 2 0 0 0,-11-1 27 0 0,1-1 1 0 0,13 0-1 0 0,7-3 20 0 0,0 2-1 0 0,48 5 1 0 0,-50-3-93 0 0,29-1 1 0 0,-20-1-122 0 0,36-2-10 0 0,-9-1 139 0 0,93 4-8 0 0,-84-3 351 0 0,-7 0-443 0 0,0-4 67 0 0,1 1 47 0 0,101 6-203 0 0,-91-3 334 0 0,84 3 32 0 0,-82 3-248 0 0,-72-2 81 0 0,0-1 0 0 0,10 3 0 0 0,-12-2-3 0 0,0 0 0 0 0,1 0 1 0 0,-1-1-1 0 0,0 1 0 0 0,9-2 0 0 0,47-1 15 0 0,-43 2-12 0 0,0 0 0 0 0,22-4 0 0 0,-28 3-9 0 0,0 0 0 0 0,1 0 0 0 0,14 2 0 0 0,0 0 0 0 0,157-4 0 0 0,-125 6 0 0 0,-24 1-5 0 0,-24-2 18 0 0,16 0-1 0 0,34-2 159 0 0,-59 0-292 0 0,1 1 189 0 0,2 0-13 0 0,16 3 248 0 0,-13-3-188 0 0,13 1-80 0 0,-11-2-36 0 0,-1 1-1 0 0,0 0 1 0 0,10 2-1 0 0,7 1 2 0 0,7 1 0 0 0,-17-3-118 0 0,26-2 0 0 0,-27 0 62 0 0,-1 0 0 0 0,0 1 0 0 0,16 3 0 0 0,-22-3 148 0 0,0 0 0 0 0,-1-1 0 0 0,1 0 0 0 0,0 0 0 0 0,0 0 0 0 0,9-2 0 0 0,-7 1-231 0 0,-1 0 0 0 0,1 1-1 0 0,9 0 1 0 0,2 1 35 0 0,18 4 364 0 0,-38-5-265 0 0,3 0-23 0 0,-1 0-1 0 0,1 0 1 0 0,-1-1 0 0 0,1 1-1 0 0,-1 0 1 0 0,1-1 0 0 0,-1 0-1 0 0,3 0 1 0 0,-4 0 44 0 0,-1 1 1 0 0,1 0-1 0 0,-1 0 1 0 0,1 0-1 0 0,-1-1 1 0 0,1 1-1 0 0,-1 0 1 0 0,1 0-1 0 0,-1 0 1 0 0,1 0-1 0 0,-1 0 1 0 0,1 0-1 0 0,-1 0 1 0 0,1 0-1 0 0,0 0 1 0 0,-1 0-1 0 0,1 0 1 0 0,0 1-1 0 0,0-1 38 0 0,1 0 122 0 0,-1 0-100 0 0,7 0-66 0 0,0 0 1 0 0,-1 0 5 0 0,-1 0-419 0 0,0-1-1 0 0,0 1 1 0 0,0-1-1 0 0,0-1 1 0 0,-1 1-1 0 0,10-4 1 0 0,-12 4-1908 0 0,7 1-4788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0,'0'0'14423'0'0,"0"2"-14156"0"0,5 23 178 0 0,-5-21-376 0 0,0-1 0 0 0,1 0-1 0 0,-1 0 1 0 0,1 0-1 0 0,0 0 1 0 0,0 0-1 0 0,3 6 1 0 0,-3-7 17 0 0,0 1 1 0 0,0-1 0 0 0,0 1-1 0 0,0 0 1 0 0,-1-1 0 0 0,1 1-1 0 0,0 5 1 0 0,-1-5 11 0 0,0 1 1 0 0,1-1-1 0 0,-1 0 1 0 0,1 0-1 0 0,1 4 1 0 0,0-3-75 0 0,-2-1 1 0 0,1 0-1 0 0,0 1 0 0 0,-1-1 1 0 0,1 5-1 0 0,0 10 79 0 0,4 17 0 0 0,-2-19-32 0 0,1 3-29 0 0,-3-15-36 0 0,0 1-1 0 0,0-1 1 0 0,0 9-1 0 0,0 14 59 0 0,5 38 0 0 0,-2-10 182 0 0,-2-39-233 0 0,-2-13-14 0 0,0-1 1 0 0,1 1 0 0 0,-1 0-1 0 0,1 0 1 0 0,0 4-1 0 0,14 43 380 0 0,-10-31-98 0 0,8 22 1 0 0,-9-30-277 0 0,0 0 0 0 0,-1 1 1 0 0,0-1-1 0 0,0 1 0 0 0,-1-1 1 0 0,-1 1-1 0 0,0 15 0 0 0,-1-23-5 0 0,1 1 0 0 0,-1-1 0 0 0,1 1 0 0 0,-1-1 0 0 0,1 1 0 0 0,1-1 0 0 0,1 5 0 0 0,-2-6 0 0 0,0 0 0 0 0,0 0 0 0 0,0 0 0 0 0,0 0 0 0 0,-1 0 0 0 0,0 1 0 0 0,1 3 0 0 0,1 13 0 0 0,6 27 14 0 0,-3-3 143 0 0,-3-28-130 0 0,-1-13-22 0 0,-1 0-1 0 0,0 0 0 0 0,1 0 1 0 0,0 0-1 0 0,2 5 0 0 0,-2-4-4 0 0,1-1 0 0 0,-1 0 0 0 0,0 1 0 0 0,0 4 0 0 0,5 12 0 0 0,-3-15 2 0 0,-1 1 1 0 0,0-1-1 0 0,-1 1 0 0 0,1-1 0 0 0,-1 1 0 0 0,1 8 1 0 0,-1 37 26 0 0,-1-35-19 0 0,2 25-1 0 0,-2-38-9 0 0,1 1 0 0 0,-1 0 0 0 0,-1 0 0 0 0,1 0 0 0 0,-1 3 0 0 0,-2 15 0 0 0,1 13 0 0 0,2-33 0 0 0,-1 1 0 0 0,1-1 0 0 0,0 0 0 0 0,1 0 0 0 0,-1 1 0 0 0,1 2 0 0 0,0 7 0 0 0,-1-8 0 0 0,0-2 0 0 0,0 0 0 0 0,0 0 0 0 0,0 1 0 0 0,1-1 0 0 0,-1 0 0 0 0,0 0 0 0 0,1 0 0 0 0,-1 0 0 0 0,1 0 0 0 0,1 3 0 0 0,-1-2 0 0 0,0 0 0 0 0,0-1 0 0 0,0 1 0 0 0,-1 0 0 0 0,1 5 0 0 0,0-5 0 0 0,-1-1 0 0 0,0 1 0 0 0,1 0 0 0 0,0 0 0 0 0,0-1 0 0 0,0 1 0 0 0,1 3 0 0 0,1-2 0 0 0,-2-2 0 0 0,0-1 0 0 0,0 1 0 0 0,0-1 0 0 0,-1 1 0 0 0,1 0 0 0 0,-1-1 0 0 0,1 1 0 0 0,-1 0 0 0 0,0 0 0 0 0,1-1 0 0 0,-1 3 0 0 0,3 9 0 0 0,-2-10 0 0 0,0 0 0 0 0,0 0 0 0 0,-1 0 0 0 0,1 5 0 0 0,-1 4 0 0 0,4 20 0 0 0,-3-25 0 0 0,0 9 0 0 0,-2-13 0 0 0,1 1 0 0 0,1-1 0 0 0,-1 0 0 0 0,0 0 0 0 0,2 6 0 0 0,0-1 1 0 0,0 1-1 0 0,1 16 0 0 0,-1-9-14 0 0,4 6-136 0 0,-5-18 84 0 0,1 1-1 0 0,-1-1 0 0 0,0 0 1 0 0,0 9-1 0 0,4 12-109 0 0,-2 15 583 0 0,-3-37-467 0 0,0 0 0 0 0,0 0 0 0 0,1-1 1 0 0,0 1-1 0 0,0 3 0 0 0,0-4 54 0 0,-1-1 0 0 0,1 1 0 0 0,-1-1 0 0 0,0 1 0 0 0,1-1 0 0 0,-1 1 0 0 0,0 0 0 0 0,0-1 0 0 0,0 1 0 0 0,0-1 0 0 0,-1 3 0 0 0,1-2 37 0 0,0 0 0 0 0,-1-1 0 0 0,1 1 0 0 0,0 0 0 0 0,1 0 0 0 0,-1 0 0 0 0,0-1 0 0 0,0 1 0 0 0,2 3 0 0 0,-2-4-11 0 0,1 1 0 0 0,-1 0 0 0 0,0-1 0 0 0,0 1 0 0 0,1 0 0 0 0,-1 0 0 0 0,0-1 0 0 0,0 1 0 0 0,-1 2 0 0 0,-3 7 58 0 0,3-10-71 0 0,1 0 0 0 0,-1 0 0 0 0,1 0 0 0 0,-1 1 0 0 0,1-1 0 0 0,0 0 0 0 0,0 0 0 0 0,-1 0 1 0 0,1 0-1 0 0,0 1 0 0 0,0-1 0 0 0,0 0 0 0 0,0 0 0 0 0,0 2 0 0 0,4 10-14 0 0,-3-10-13 0 0,0 0 1 0 0,0 0 0 0 0,0 0 0 0 0,-1 0 0 0 0,1 0 0 0 0,-1 3-1 0 0,0 7-1 0 0,-1 0 0 0 0,-2 13-1 0 0,2-15 29 0 0,0-1 1 0 0,1 13-1 0 0,0-14 8 0 0,0 0 1 0 0,0 0 0 0 0,-3 10-1 0 0,0 16 117 0 0,3-28-128 0 0,1-4-7 0 0,0-1 1 0 0,-1 0 0 0 0,1 1 0 0 0,-1-1-1 0 0,0 1 1 0 0,0-1 0 0 0,0 4 0 0 0,4 56-200 0 0,-2-51 202 0 0,-1-8 0 0 0,0 1 0 0 0,-1-1 0 0 0,1 1 0 0 0,-1-1 0 0 0,0 0 0 0 0,0 6 0 0 0,1 6-8 0 0,0-12-4 0 0,-1 1-1 0 0,0-1 1 0 0,0 0 0 0 0,0 1 0 0 0,0-1-1 0 0,0 1 1 0 0,-2 4 0 0 0,2-7-3 0 0,0-1 1 0 0,0 1-1 0 0,0-1 1 0 0,0 1 0 0 0,0-1-1 0 0,0 1 1 0 0,0-1-1 0 0,0 1 1 0 0,0-1-1 0 0,0 1 1 0 0,0-1 0 0 0,0 1-1 0 0,0-1 1 0 0,1 1-1 0 0,-1-1 1 0 0,0 0-1 0 0,1 2 1 0 0,-1 0-37 0 0,1 1 165 0 0,0-1 0 0 0,0 1-1 0 0,-1 0 1 0 0,4 5 0 0 0,-3-5 10 0 0,1 0 0 0 0,-1 0 0 0 0,0 0 0 0 0,0 0 0 0 0,-1 0 0 0 0,1 0 0 0 0,-1 0 0 0 0,1 0 0 0 0,-1 7 0 0 0,0 5-124 0 0,1-9 0 0 0,-1-1 0 0 0,0 1 0 0 0,-1 6 0 0 0,1-11 1 0 0,0 0-1 0 0,0 0 1 0 0,0 0 0 0 0,0 0-1 0 0,0 0 1 0 0,0 0-1 0 0,0 0 1 0 0,0 0-1 0 0,0 0 1 0 0,1 1-1 0 0,0 2-5 0 0,0-1 0 0 0,-1 1 0 0 0,1-1-1 0 0,-1 1 1 0 0,0 6 0 0 0,8 37-742 0 0,-8-36 805 0 0,1-8-37 0 0,-1-1 0 0 0,0 1 0 0 0,0 0 0 0 0,0-1 0 0 0,-1 1-1 0 0,0 3 1 0 0,1-5-19 0 0,0 1 1 0 0,0-1-1 0 0,-1 0 0 0 0,1 0 0 0 0,0 0 0 0 0,0 1 0 0 0,0-1 1 0 0,1 2-1 0 0,-1 10 32 0 0,-1-8-12 0 0,1 0 1 0 0,-1 0-1 0 0,1 0 1 0 0,0 0-1 0 0,0 0 1 0 0,0 0-1 0 0,2 8 1 0 0,-2-12-5 0 0,0 1 1 0 0,0-1-1 0 0,0 1 1 0 0,0-1-1 0 0,0 1 1 0 0,0-1-1 0 0,0 0 1 0 0,-1 3-1 0 0,0-3-1 0 0,1 1-1 0 0,0-1 1 0 0,-1 1 0 0 0,1-1-1 0 0,0 0 1 0 0,0 1-1 0 0,0-1 1 0 0,0 3 0 0 0,3 6 1 0 0,-3-1-18 0 0,-4 12 0 0 0,5-10 0 0 0,4 5-75 0 0,-5-16 69 0 0,0 0 1 0 0,0 1-1 0 0,0-1 1 0 0,0 0-1 0 0,0 0 0 0 0,0 0 1 0 0,0 1-1 0 0,0-1 0 0 0,1 0 1 0 0,-1 0-1 0 0,0 0 1 0 0,0 1-1 0 0,0-1 0 0 0,-1 0 1 0 0,1 0-1 0 0,0 1 0 0 0,0-1 1 0 0,0 0-1 0 0,0 0 1 0 0,0 0-1 0 0,0 1 0 0 0,0-1 1 0 0,0 0-1 0 0,0 0 0 0 0,0 0 1 0 0,-1 1-1 0 0,0 1-21 0 0,-6 14-92 0 0,6-13 66 0 0,2 6 39 0 0,0-3 15 0 0,-1-5 4 0 0,1 1 0 0 0,0 0 0 0 0,-1 0 0 0 0,0 0 0 0 0,1-1 0 0 0,-1 1 0 0 0,0 0 0 0 0,0 0 0 0 0,0 0 0 0 0,0 0 0 0 0,-1 1 0 0 0,1 1-2 0 0,-3 5-17 0 0,2-8 10 0 0,1-1 1 0 0,0 1 0 0 0,0-1-1 0 0,0 1 1 0 0,0-1 0 0 0,0 1-1 0 0,0-1 1 0 0,0 1 0 0 0,0-1 0 0 0,0 1-1 0 0,0-1 1 0 0,1 1 0 0 0,-1-1-1 0 0,0 1 1 0 0,0-1 0 0 0,0 1-1 0 0,1-1 1 0 0,-1 1 0 0 0,2 2-8 0 0,-2 0 11 0 0,0-1 0 0 0,0 0 0 0 0,0 0 0 0 0,0 0 0 0 0,0 1 0 0 0,-1 1 0 0 0,0-2 0 0 0,1-1 0 0 0,0 1 0 0 0,-1 0 0 0 0,1-1 0 0 0,0 1 0 0 0,0 0 0 0 0,0-1 0 0 0,0 1 0 0 0,1-1 0 0 0,-1 1 0 0 0,0 0 0 0 0,1-1 0 0 0,0 4 0 0 0,1-3 0 0 0,-2-1 0 0 0,1 0 0 0 0,-1 0 0 0 0,1 0 0 0 0,-1 0 0 0 0,0 1 0 0 0,1-1 0 0 0,-1 0 0 0 0,0 0 0 0 0,0 0 0 0 0,0 0 0 0 0,1 0 0 0 0,-1 0 0 0 0,0 1 0 0 0,-1 1 0 0 0,1 12 0 0 0,-1 0 0 0 0,1-15 0 0 0,0 1 0 0 0,0 0 0 0 0,0 0 0 0 0,0 0 0 0 0,0 0 0 0 0,1 0 0 0 0,-1 0 0 0 0,0 0 0 0 0,0 0 0 0 0,1 0 0 0 0,-1 0 0 0 0,0 0 0 0 0,1-1 0 0 0,-1 1 0 0 0,1 0 0 0 0,0 1 0 0 0,3 5 0 0 0,-4-4 24 0 0,2 1-23 0 0,7 6-172 0 0,-8-9-597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6448 0 0,'0'0'585'0'0,"0"0"-485"0"0,-2 0 49 0 0,-11 7 2554 0 0,12-7-2572 0 0,1 0 0 0 0,-1 1 0 0 0,1-1 0 0 0,-1 0 0 0 0,1 1 0 0 0,0-1 0 0 0,-1 1 0 0 0,1-1 0 0 0,-1 1 0 0 0,1-1 0 0 0,0 1 0 0 0,0-1 0 0 0,-1 1 0 0 0,1 0 0 0 0,-3 2 589 0 0,3-2-598 0 0,-1 0 0 0 0,0-1 0 0 0,0 1 0 0 0,1 0 0 0 0,-1 0-1 0 0,1 0 1 0 0,-1-1 0 0 0,1 1 0 0 0,-1 0 0 0 0,1 0 0 0 0,-1 0 0 0 0,1 0 0 0 0,0 0-1 0 0,-1 0 1 0 0,1 0 0 0 0,0 0 0 0 0,0 1 0 0 0,0 19 398 0 0,0-14-143 0 0,1 25 511 0 0,1 0 1 0 0,6 36-1 0 0,-6-47-715 0 0,-2-17-154 0 0,1-1 0 0 0,-1 1 1 0 0,1 0-1 0 0,1 5 0 0 0,1 3 21 0 0,0 0-1 0 0,0 0 0 0 0,1 16 1 0 0,10 48 213 0 0,-4 5 8 0 0,-9-69-234 0 0,1 0 0 0 0,7 22-1 0 0,-7-24 35 0 0,0 1 0 0 0,0 0 0 0 0,-1-1 0 0 0,-1 14-1 0 0,1-17-90 0 0,-1 0 0 0 0,1 0 0 0 0,3 11 0 0 0,-2-11-8 0 0,0 0 0 0 0,-1 0 0 0 0,1 10 0 0 0,-2-10 141 0 0,1 0 0 0 0,0 0-1 0 0,3 11 1 0 0,-2-11 20 0 0,0 0 0 0 0,-1-1 1 0 0,1 13-1 0 0,1 30-13 0 0,-2-43-83 0 0,-1 0-1 0 0,4 11 1 0 0,-3-10-5 0 0,1-1 0 0 0,0 14 0 0 0,-2-10-5 0 0,1 0 1 0 0,1 0-1 0 0,2 11 0 0 0,-1-11 0 0 0,-1 0 0 0 0,-1-1-1 0 0,1 12 1 0 0,-2-18-17 0 0,0 0 0 0 0,1-1 0 0 0,0 1 0 0 0,-1 0 0 0 0,1-1 0 0 0,0 1 0 0 0,2 3 0 0 0,3 10 0 0 0,-3 7 0 0 0,-2-15 0 0 0,1 1 0 0 0,-1 0 0 0 0,5 9 0 0 0,-3-8 0 0 0,-1 1 0 0 0,2 14 0 0 0,-2-9 0 0 0,0-4 0 0 0,-1 0 0 0 0,-1-1-1 0 0,-1 16 1 0 0,0 0 15 0 0,1-17 42 0 0,1 0 1 0 0,2 14 0 0 0,-2-6-28 0 0,-1-15-26 0 0,0 0 0 0 0,0 0 0 0 0,1 0 0 0 0,-1 0-1 0 0,2 4 1 0 0,2 7-4 0 0,-1 0 0 0 0,2 18 0 0 0,0-3 0 0 0,-3-17 0 0 0,-1 0 0 0 0,0 21 0 0 0,-1-32 0 0 0,5 28 0 0 0,-2 15 0 0 0,-3-36 0 0 0,1-1 0 0 0,0 1 0 0 0,4 10 0 0 0,0 4 0 0 0,-2-5 16 0 0,-1-4 23 0 0,0 0 0 0 0,0 18 1 0 0,1 23-7 0 0,2-27 552 0 0,-5-24-532 0 0,0 2 105 0 0,8 21-57 0 0,-4-5-101 0 0,-4-18 4 0 0,1 0 0 0 0,-1 0 0 0 0,0 0-1 0 0,1 0 1 0 0,-1 0 0 0 0,-1 3-1 0 0,0 14 31 0 0,1 114 130 0 0,0-88-164 0 0,5-9 72 0 0,-5-7-8 0 0,0 0-64 0 0,-1-28 4 0 0,1 0 0 0 0,0-1-1 0 0,0 1 1 0 0,0 0 0 0 0,1-1 0 0 0,-1 1-1 0 0,0 0 1 0 0,0-1 0 0 0,1 1-1 0 0,1 2 1 0 0,-1 4 19 0 0,2 11-23 0 0,1 17 0 0 0,-2-29 0 0 0,-1 0 0 0 0,0 0 0 0 0,0 11 0 0 0,4 20 0 0 0,-2 13 0 0 0,-3-50 0 0 0,0-1 0 0 0,0 1 0 0 0,0 0 0 0 0,0-1 0 0 0,0 1 0 0 0,0-1 0 0 0,0 1 0 0 0,1-1 0 0 0,-1 1 0 0 0,0 0 0 0 0,0-1 0 0 0,0 1 0 0 0,1-1 0 0 0,-1 1 0 0 0,0-1 0 0 0,1 1 0 0 0,0 0 0 0 0,0 1 0 0 0,0-1 0 0 0,-1 1 0 0 0,1-1 0 0 0,0 1 0 0 0,-1 0 0 0 0,1-1 0 0 0,-1 1 0 0 0,0 0 0 0 0,1 2 0 0 0,1 14 0 0 0,-2-16 4 0 0,0 0 0 0 0,0 0-1 0 0,0-1 1 0 0,0 1 0 0 0,1 0-1 0 0,-1 0 1 0 0,2 3-1 0 0,-2-3 3 0 0,1 0 0 0 0,-1 0 0 0 0,1 0-1 0 0,-1 0 1 0 0,0 0 0 0 0,0 0-1 0 0,0 3 1 0 0,0 45 287 0 0,1-44-213 0 0,1-4-81 0 0,2 21 120 0 0,-2-9-55 0 0,7 23 0 0 0,-6-29-54 0 0,2 5-10 0 0,-6-10 0 0 0,0 0 0 0 0,1 0 8 0 0,6 13 38 0 0,-5-14-39 0 0,-1 0 0 0 0,1-1 0 0 0,0 1 1 0 0,0 0-1 0 0,-1 0 0 0 0,1 0 1 0 0,-1-1-1 0 0,0 1 0 0 0,1 3 0 0 0,0 1 6 0 0,1-1 25 0 0,-1 0 0 0 0,1 0 1 0 0,-1 1-1 0 0,0-1 0 0 0,1 10 0 0 0,-3-12-17 0 0,2-3-12 0 0,3 15 111 0 0,-3-8-50 0 0,0 1 0 0 0,0-1 1 0 0,-1 14-1 0 0,0-17-21 0 0,1-1 31 0 0,2 2 11 0 0,-2-4-22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54 216 4144 0 0,'0'0'13927'0'0,"0"-7"-12788"0"0,0-6-198 0 0,0 11-513 0 0,0 1-152 0 0,0-53 1796 0 0,-3 50-1868 0 0,2 4-196 0 0,1-1 1 0 0,0 1-1 0 0,-1 0 0 0 0,1 0 0 0 0,0-1 0 0 0,-1 1 1 0 0,1 0-1 0 0,0 0 0 0 0,0-1 0 0 0,0 1 0 0 0,-1 0 0 0 0,1-1 1 0 0,0 1-1 0 0,0 0 0 0 0,0-1 0 0 0,0 1 0 0 0,-1-1 1 0 0,1 1-1 0 0,0 0 0 0 0,0-1 0 0 0,0 0 0 0 0,-1-5 26 0 0,0 1 0 0 0,0-1 0 0 0,-1 0 0 0 0,-4-9-1 0 0,0-4 6 0 0,-2 3-5 0 0,6 13-68 0 0,1 1 1 0 0,-1-1-1 0 0,1 1 0 0 0,-2-6 1 0 0,0-6-1495 0 0,-2-3-5451 0 0,1 12 557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38 182 11000 0 0,'0'0'1102'0'0,"0"-1"-1007"0"0,2-12 43 0 0,-2 13-116 0 0,0 0 1 0 0,0 0 0 0 0,0 0-1 0 0,0-1 1 0 0,0 1-1 0 0,0 0 1 0 0,0 0 0 0 0,0-1-1 0 0,0 1 1 0 0,0 0-1 0 0,0 0 1 0 0,0 0 0 0 0,0-1-1 0 0,0 1 1 0 0,0 0-1 0 0,0 0 1 0 0,0-1 0 0 0,0 1-1 0 0,0 0 1 0 0,0 0-1 0 0,0 0 1 0 0,0-1 0 0 0,0 1-1 0 0,-1 0 1 0 0,1 0-1 0 0,0 0 1 0 0,0-1 0 0 0,-1 0 1738 0 0,0 0-890 0 0,1-1-563 0 0,-1 1 1 0 0,1 0 0 0 0,-1 0 0 0 0,1-1 0 0 0,0 1 0 0 0,-1-1-1 0 0,1 1 1 0 0,0-2 0 0 0,-1-3 687 0 0,0 0-375 0 0,0 5-523 0 0,1 1 0 0 0,-1-1-1 0 0,1 0 1 0 0,0 0-1 0 0,-1 0 1 0 0,1 0 0 0 0,0 0-1 0 0,0 0 1 0 0,0 0-1 0 0,0-1 1 0 0,-3-37 245 0 0,1 33-309 0 0,2 5-31 0 0,-1 0-1 0 0,1 0 1 0 0,-1 0-1 0 0,1 0 1 0 0,0 0-1 0 0,-1 0 1 0 0,1-1-1 0 0,0 1 0 0 0,0 0 1 0 0,0 0-1 0 0,0 0 1 0 0,0-3-1 0 0,1-1-2 0 0,-4-10 0 0 0,0 2 0 0 0,3 13-9 0 0,0-1 1 0 0,0 0-1 0 0,0 1 0 0 0,0-1 0 0 0,0 0 0 0 0,0 1 0 0 0,-1-1 0 0 0,1 1 0 0 0,0-1 0 0 0,0 0 1 0 0,0 1-1 0 0,-1-1 0 0 0,1 1 0 0 0,0-1 0 0 0,-1 1 0 0 0,1-1 0 0 0,-1 0 0 0 0,-3-3-136 0 0,0-2-1018 0 0,1-1-3662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3224 0 0,'0'0'12009'0'0,"0"-6"-9731"0"0,2 5-2181 0 0,-1-1-1 0 0,0 0 1 0 0,0 1-1 0 0,0-1 1 0 0,0 0-1 0 0,0 0 0 0 0,-1 0 1 0 0,1 0-1 0 0,1-4 1 0 0,-1-30 834 0 0,-1 30-915 0 0,-3-25-7581 0 0,3 25 2435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61 210 3680 0 0,'0'0'8209'0'0,"0"-6"-6661"0"0,0 3 2278 0 0,0 2-3592 0 0,0-1-1 0 0,0 1 1 0 0,-1-1-1 0 0,1 1 1 0 0,0 0-1 0 0,-1-1 1 0 0,1 1-1 0 0,-1 0 1 0 0,0 0-1 0 0,1-1 0 0 0,-1 1 1 0 0,0 0-1 0 0,-1-2 1 0 0,0 1-39 0 0,1 1 1 0 0,0-1-1 0 0,0 0 1 0 0,0 0 0 0 0,0 0-1 0 0,-1-3 1 0 0,-10-16 1289 0 0,5-4-2072 0 0,7 22 626 0 0,-1 0-1 0 0,0 0 0 0 0,1 0 0 0 0,0 0 1 0 0,0 0-1 0 0,0 0 0 0 0,0 0 0 0 0,1-3 0 0 0,-1-7 130 0 0,0 9-236 0 0,0 0 1 0 0,-1 0-1 0 0,0 0 0 0 0,0 0 0 0 0,0 0 0 0 0,-1 0 1 0 0,1 0-1 0 0,-3-5 0 0 0,-1 0-18 0 0,3-1-758 0 0,-1 0-3377 0 0,0 5-2321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42 209 920 0 0,'0'0'408'0'0,"0"-1"1379"0"0,1-1-633 0 0,0 0 0 0 0,0 0 0 0 0,0-1-1 0 0,-1 1 1 0 0,0 0 0 0 0,1 0 0 0 0,-1-4 0 0 0,1 2-661 0 0,-1 1-1 0 0,0 0 1 0 0,-1 0-1 0 0,1-1 1 0 0,0 1-1 0 0,-1 0 1 0 0,0 0-1 0 0,1 0 1 0 0,-3-4-1 0 0,3 6-379 0 0,0 1-1 0 0,-1-1 0 0 0,1 0 0 0 0,0 1 0 0 0,0-1 0 0 0,0 0 0 0 0,-1 0 0 0 0,1 0 0 0 0,0 1 0 0 0,0-1 0 0 0,0 0 0 0 0,0-1 0 0 0,0 1 13 0 0,1 0-1 0 0,-1 0 0 0 0,0 0 0 0 0,-1 0 0 0 0,1 1 1 0 0,0-1-1 0 0,0 0 0 0 0,0 0 0 0 0,0 0 1 0 0,-1 0-1 0 0,1 1 0 0 0,-1-3 0 0 0,-17-35 1553 0 0,16 34-1402 0 0,-3-15 123 0 0,2 5-185 0 0,-1-17-1282 0 0,-1 17-3746 0 0,4 7-1663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51 244 5640 0 0,'0'0'512'0'0,"0"-5"5346"0"0,0-7-2811 0 0,0 10-2226 0 0,0-7 1355 0 0,0-1-1282 0 0,0 4-350 0 0,0 0 0 0 0,0 0 0 0 0,-1 0 0 0 0,0 0 0 0 0,0 0-1 0 0,0 0 1 0 0,-4-9 0 0 0,5 12-537 0 0,-1 1-1 0 0,1 0 1 0 0,0-1-1 0 0,0 1 1 0 0,0 0-1 0 0,0-1 1 0 0,0-2-1 0 0,1 3 8 0 0,-1-1 0 0 0,0 1 0 0 0,0-1 0 0 0,0 1 0 0 0,0-1 0 0 0,0 1 0 0 0,-1-4 0 0 0,-2-6 3 0 0,3 10-13 0 0,-1 0 1 0 0,1 0-1 0 0,-1 0 0 0 0,1 0 1 0 0,-1 0-1 0 0,0 0 0 0 0,1 0 0 0 0,-1 0 1 0 0,0 0-1 0 0,-2-2 0 0 0,2 3-4 0 0,-2 0 0 0 0,0-9 0 0 0,2 6-506 0 0,0 1 0 0 0,-1-1-1 0 0,1 0 1 0 0,-1 1 0 0 0,-3-6-1 0 0,-4-7-1625 0 0,8 11 741 0 0,1-2-15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14.7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0 920 0 0,'0'0'796'0'0,"-2"2"4"0"0,2 0-513 0 0,-1 0 1 0 0,0 0-1 0 0,0 0 1 0 0,1 0-1 0 0,-1 0 1 0 0,1 0-1 0 0,-1 4 1 0 0,1-3 870 0 0,0 26 1353 0 0,0-21-2054 0 0,1 0 1 0 0,0 0-1 0 0,2 14 0 0 0,1 13 319 0 0,-1-1-274 0 0,-2-29-441 0 0,-1-4-32 0 0,0 27 233 0 0,4 61-726 0 0,-4-83 425 0 0,1-1 1 0 0,0 1 0 0 0,0-1-1 0 0,2 6 1 0 0,-2-8 43 0 0,0 1-1 0 0,0 0 1 0 0,0 0 0 0 0,0-1 0 0 0,-1 1-1 0 0,0 0 1 0 0,1 0 0 0 0,-2 6-1 0 0,0-7 46 0 0,0 1-1 0 0,1-1 0 0 0,-1 1 0 0 0,1-1 0 0 0,0 1 1 0 0,0-1-1 0 0,0 1 0 0 0,0-1 0 0 0,0 1 1 0 0,1-1-1 0 0,1 6 0 0 0,0 3 58 0 0,-1 0 0 0 0,-1 1-1 0 0,-1 21 1 0 0,0-2-27 0 0,1-15-35 0 0,0-4-25 0 0,0-1 0 0 0,0 1-1 0 0,5 23 1 0 0,-3-25-11 0 0,-1 0 1 0 0,0 0-1 0 0,-1 0 1 0 0,-1 15-1 0 0,-1 6 8 0 0,2-18-17 0 0,-1 0 0 0 0,-3 19 0 0 0,4-29 0 0 0,0 0 0 0 0,0 0 0 0 0,0 0 0 0 0,0 0 0 0 0,2 8 0 0 0,-1-8 0 0 0,0 1 0 0 0,0 0 0 0 0,-1-1 0 0 0,0 1 0 0 0,0 0 0 0 0,-1 4 0 0 0,-9 68 0 0 0,4-17 0 0 0,4-49 12 0 0,0 1 0 0 0,1-1 1 0 0,1 18-1 0 0,0-28-8 0 0,0 74 7 0 0,-1-65-11 0 0,1 0 0 0 0,-4 19 0 0 0,3-27 0 0 0,1 1 0 0 0,0-1 0 0 0,0 1 0 0 0,0-1 0 0 0,0 1 0 0 0,1-1 0 0 0,-1 1 0 0 0,2 2 0 0 0,1 16 0 0 0,-2 2 0 0 0,-1-13 0 0 0,1-1 0 0 0,-3 18 0 0 0,0-4 0 0 0,1 0 0 0 0,3 25 0 0 0,-1-4 0 0 0,-2-10-16 0 0,1-10-219 0 0,0-1-1 0 0,4 29 1 0 0,-3-36-185 0 0,-1-12 391 0 0,0 1 0 0 0,0-1 0 0 0,1 0 0 0 0,0 1 0 0 0,0-1 1 0 0,1 5-1 0 0,4 39 297 0 0,-4-38-248 0 0,0 1 0 0 0,0-1 1 0 0,-1 14-1 0 0,-1-13-179 0 0,1 5 131 0 0,-2 0-1 0 0,-4 30 1 0 0,4-42 99 0 0,1 0 0 0 0,-1 0 0 0 0,1 0 0 0 0,0 0 0 0 0,1 7 0 0 0,0-5-53 0 0,-1 1-1 0 0,0-1 1 0 0,0 0-1 0 0,-1 1 1 0 0,0-1 0 0 0,0 0-1 0 0,-2 7 1 0 0,2-9-18 0 0,0 0 0 0 0,1 0 0 0 0,-1 0 0 0 0,1 0 0 0 0,0 1 0 0 0,1 7 0 0 0,0 22 0 0 0,-7 25 0 0 0,12 4 0 0 0,-6-55 0 0 0,-1 0 0 0 0,-3 13 0 0 0,2-13 0 0 0,1 0 0 0 0,-1 15 0 0 0,2 148 0 0 0,-6-119 0 0 0,5-35-8 0 0,-7 34 1 0 0,5-34-10 0 0,1 0 1 0 0,-1 18 0 0 0,2-17 16 0 0,-3 21 0 0 0,-1 13 0 0 0,5-46 0 0 0,0 20 0 0 0,3 27 0 0 0,-3-3 0 0 0,1-40 0 0 0,-1 0 0 0 0,-2 16 0 0 0,0 6 0 0 0,2-9 5 0 0,-5 34 0 0 0,3-41 98 0 0,1 25-1 0 0,1-27 38 0 0,-4 28 1 0 0,4-39-109 0 0,0 1 0 0 0,0-1 1 0 0,0 0-1 0 0,0 1 1 0 0,1-1-1 0 0,-1 1 0 0 0,2 2 1 0 0,1 13 133 0 0,-3 166 1554 0 0,1-160-1644 0 0,-1-15-51 0 0,1 1 0 0 0,-2 12 0 0 0,-2 11 46 0 0,3 54 0 0 0,2-34-59 0 0,-2-44-7 0 0,0 24 19 0 0,-6 43 1 0 0,4-46 45 0 0,2 54 0 0 0,1-34-14 0 0,-1-25-78 0 0,2 47 244 0 0,-1-64-343 0 0,0 1-1 0 0,1 0 0 0 0,0 0 1 0 0,0-1-1 0 0,5 11 0 0 0,-1-9-680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8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3680 0 0,'0'0'284'0'0,"0"0"80"0"0,0 0 1032 0 0,0 0 473 0 0,0 0 92 0 0,0 0-166 0 0,0 0-782 0 0,0 0-343 0 0,0 0-72 0 0,0 0-31 0 0,1 1-80 0 0,5 1 37 0 0,1 0 0 0 0,-1 1 1 0 0,5 3-525 0 0,2-1 331 0 0,-12-5-295 0 0,0 1 0 0 0,1-1 0 0 0,-2 1 0 0 0,2 0 0 0 0,-1-1 1 0 0,0 1-1 0 0,1 0 0 0 0,0 0-36 0 0,0 1 86 0 0,0-1 0 0 0,0 0 0 0 0,0 0 0 0 0,0 0 0 0 0,1 0 0 0 0,0 0 0 0 0,-1-1 0 0 0,0 0 0 0 0,1 1 0 0 0,0-1-86 0 0,14 4 278 0 0,11 5 161 0 0,-18-7-341 0 0,-1 1-1 0 0,0 0 1 0 0,1 1 0 0 0,5 3-98 0 0,-9-4 9 0 0,-1 0 0 0 0,1-1-1 0 0,0 1 1 0 0,6 0-9 0 0,-7-3 23 0 0,-1 2 0 0 0,2-1 0 0 0,-2 2 0 0 0,1-1 0 0 0,0 0 0 0 0,0 0 0 0 0,-1 1 0 0 0,1 0 0 0 0,-1 0 0 0 0,0 1 0 0 0,2 0-23 0 0,-2-1 10 0 0,3 1-10 0 0,-2 2 0 0 0,-4-5 4 0 0,0 0 0 0 0,-1 0-1 0 0,0 0 1 0 0,1 0-1 0 0,0 0 1 0 0,-1 0-1 0 0,1 0 1 0 0,-1 0-1 0 0,1 0 1 0 0,-1 0-1 0 0,0 0 1 0 0,0 0 0 0 0,0 0-1 0 0,1 1 1 0 0,-1-1-1 0 0,0 0 1 0 0,0 0-1 0 0,0 0 1 0 0,0 1-1 0 0,-1-2 1 0 0,1 2 0 0 0,0 0-4 0 0,0 1-4 0 0,-1 0 19 0 0,0-1 1 0 0,1 1-1 0 0,-2-1 0 0 0,2 1 1 0 0,-1 0-1 0 0,0-1 0 0 0,-1 0 1 0 0,1 0-1 0 0,0 1 0 0 0,-1-1-15 0 0,-18 22 133 0 0,5-6 28 0 0,4-2-1 0 0,-2-1 1 0 0,1 0-1 0 0,-2-2 1 0 0,1 0-1 0 0,-16 11-160 0 0,10-8 62 0 0,15-13-62 0 0,0 1 0 0 0,0 0-1 0 0,-1-1 1 0 0,0 0 0 0 0,1 0-1 0 0,-4 1 1 0 0,4-4-3 0 0,4 0-1 0 0,-1 0 0 0 0,0 0 0 0 0,1 0 0 0 0,-1 1 0 0 0,0-1 0 0 0,1 0 0 0 0,-1 1 0 0 0,0-1 0 0 0,1 0 0 0 0,-1 0 0 0 0,0 1 0 0 0,1-1 0 0 0,0 1 0 0 0,-1-1 0 0 0,0 1-1 0 0,1-1 1 0 0,-1 1 0 0 0,1-1 0 0 0,-1 1 0 0 0,1 0 4 0 0,-1 0-146 0 0,1-1-200 0 0,0 0-80 0 0,0 0-20 0 0,5-11-3321 0 0,-3-1 1331 0 0,5 0-2520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29 190 8352 0 0,'0'0'633'0'0,"0"-9"1530"0"0,0-18 7544 0 0,0 26-8683 0 0,0-8 599 0 0,-1 9-1606 0 0,-1-3-13 0 0,1-8-8 0 0,1-15 76 0 0,0 21 274 0 0,0 1-250 0 0,0 1 1 0 0,0 0-1 0 0,0 0 1 0 0,0 0-1 0 0,-1-1 1 0 0,1 1-1 0 0,-1 0 1 0 0,0 0-1 0 0,0 0 0 0 0,-2-6 1 0 0,2 8-322 0 0,0-7-334 0 0,-2-1 303 0 0,-2-3-1337 0 0,-3-16-4803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41 140 920 0 0,'0'0'20822'0'0,"0"-8"-19549"0"0,0-16-761 0 0,1 22-512 0 0,-1 1 0 0 0,0-1 0 0 0,-1 0 0 0 0,1 0 0 0 0,0 1 0 0 0,0-1 0 0 0,-1 0 0 0 0,1 1 0 0 0,-1-1 0 0 0,1 0 0 0 0,-1 1 0 0 0,0-1 0 0 0,-1-1 0 0 0,-4-10 0 0 0,5 10 0 0 0,-1-4 0 0 0,0-1 0 0 0,2 7-9 0 0,0 1-1 0 0,0-1 0 0 0,0 0 1 0 0,0 1-1 0 0,0-1 0 0 0,0 0 1 0 0,-1 0-1 0 0,1 1 0 0 0,0-1 1 0 0,0 0-1 0 0,-1 1 0 0 0,1-1 1 0 0,0 0-1 0 0,-1 1 1 0 0,1-1-1 0 0,-1 0 0 0 0,-3-3-250 0 0,-6-15-1969 0 0,9 18 1513 0 0,0-8-4113 0 0,-3 2 3028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41 115 4608 0 0,'0'0'17285'0'0,"0"-1"-16779"0"0,0-57 614 0 0,0 55-1120 0 0,0 2 0 0 0,0 1 0 0 0,0-1 0 0 0,0 1 0 0 0,0-1 0 0 0,0 0 0 0 0,0 1 0 0 0,0-1 0 0 0,0 1 0 0 0,0-1 0 0 0,-1 1 0 0 0,1-1 0 0 0,0 1 0 0 0,0-1 0 0 0,-1 1 0 0 0,1-1 0 0 0,-6-9 0 0 0,2 2 0 0 0,-5-5-147 0 0,6 11-329 0 0,0 0-153 0 0,-3-1-4023 0 0,5 3 4433 0 0,1 0 0 0 0,0 0 1 0 0,-1 0-1 0 0,1 0 0 0 0,0 0 0 0 0,-1 0 0 0 0,1 0 0 0 0,0 0 0 0 0,-1-1 0 0 0,1 1 0 0 0,0 0 0 0 0,-1 0 0 0 0,1 0 0 0 0,0-1 0 0 0,-1 1 0 0 0,1 0 0 0 0,0 0 0 0 0,0-1 0 0 0,-1 1 0 0 0,1 0 0 0 0,0-1 0 0 0,0 1 0 0 0,0 0 1 0 0,0-1-1 0 0,-1 1 0 0 0,1-1 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2760 0 0,'1'-9'19596'0'0,"2"20"-18917"0"0,1 6-907 0 0,-2-9 285 0 0,0 0-1 0 0,-1 0 1 0 0,2 12 0 0 0,1 14 248 0 0,1-7 15 0 0,-2-1 0 0 0,-1 1 0 0 0,-2 34 0 0 0,-1-31-174 0 0,-3-3-272 0 0,4-28-214 0 0,1-1-1 0 0,0 0 0 0 0,0 1 1 0 0,-1-1-1 0 0,1 0 0 0 0,0 1 1 0 0,0-1-1 0 0,1 1 0 0 0,-1-1 1 0 0,0 1-1 0 0,2-2 0 0 0,0 1-1024 0 0,1-5-5789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43 3224 0 0,'0'0'18130'0'0,"2"0"-17781"0"0,71-18 699 0 0,13 4-682 0 0,-73 11-291 0 0,-5 1-3 0 0,-1 0 0 0 0,1 0 0 0 0,8 1 1 0 0,-15 1-143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34 3224 0 0,'0'0'7062'0'0,"-4"4"-5137"0"0,5-1 2142 0 0,1-1-3933 0 0,1-1 0 0 0,-1 1-1 0 0,1-1 1 0 0,0 0 0 0 0,0 0 0 0 0,-1 0-1 0 0,1 0 1 0 0,0-1 0 0 0,0 1 0 0 0,0-1-1 0 0,0 0 1 0 0,0 0 0 0 0,0 0-1 0 0,0 0 1 0 0,0 0 0 0 0,-1 0 0 0 0,1-1-1 0 0,0 1 1 0 0,0-1 0 0 0,0 0 0 0 0,0 0-1 0 0,4-2 1 0 0,16-6 386 0 0,-18 8-359 0 0,1-1 0 0 0,-1 0 0 0 0,7-3 0 0 0,-6 2-91 0 0,1 1 0 0 0,13-4 0 0 0,3-1-31 0 0,1 0-1473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10736 0 0,'0'0'6454'0'0,"1"2"-6287"0"0,3 8 370 0 0,2 17-1 0 0,0-4 361 0 0,-1-7-202 0 0,-3-12-481 0 0,-1 0 0 0 0,0 0 0 0 0,0 1 0 0 0,0-1 0 0 0,1 5 0 0 0,0-1-48 0 0,-1-5-167 0 0,0 2 1 0 0,-2-3 0 0 0,1 0 0 0 0,0 0 0 0 0,0 0 0 0 0,0 0 0 0 0,0-1 0 0 0,0 1 0 0 0,1 0 0 0 0,0 3 0 0 0,5 29 32 0 0,-5-31 130 0 0,-1 9 418 0 0,1-5-562 0 0,2 1-288 0 0,-3-8 161 0 0,0 1 0 0 0,0-1-1 0 0,0 1 1 0 0,1-1 0 0 0,-1 1 0 0 0,0-1 0 0 0,0 1 0 0 0,0-1 0 0 0,0 0 0 0 0,0 1 0 0 0,0-1 0 0 0,0 1 0 0 0,0-1 0 0 0,0 1-1 0 0,0-1 1 0 0,0 2 0 0 0,-1 2-2958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2304 0 0,'0'0'9616'0'0,"0"1"-8960"0"0,0 2-422 0 0,-1 0 0 0 0,1 0 0 0 0,-1 0 0 0 0,0 0 0 0 0,0 0 1 0 0,0 0-1 0 0,0 0 0 0 0,0 0 0 0 0,0-1 0 0 0,-1 1 0 0 0,0 0 1 0 0,1-1-1 0 0,-1 1 0 0 0,0-1 0 0 0,-3 3 0 0 0,-4 4 338 0 0,-1-1 0 0 0,-14 10-1 0 0,24-17-567 0 0,-30 17 220 0 0,25-16-88 0 0,0 1 1 0 0,1-1-1 0 0,-1 0 0 0 0,-6 2 1 0 0,-11 5 875 0 0,5 1 1376 0 0,16-8-2138 0 0,2-1-236 0 0,1 0 1 0 0,0 1 0 0 0,0-1 0 0 0,0 0 0 0 0,0 0-1 0 0,0 0 1 0 0,0 0 0 0 0,1 0 0 0 0,-1-1 0 0 0,0 1-1 0 0,0-1 1 0 0,1 1 0 0 0,-1-1 0 0 0,0 0 0 0 0,5 0-1 0 0,13 2 88 0 0,0 3-19 0 0,-18-3-74 0 0,4 0 24 0 0,-4-1-14 0 0,12 4-11 0 0,-1-2-8 0 0,-5 0 0 0 0,12 8 0 0 0,-11-7 0 0 0,-1 1 0 0 0,-3 2 752 0 0,-4-6-538 0 0,4 1-156 0 0,-4-2 286 0 0,1 2-290 0 0,8 5-2986 0 0,-7-7 656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16 1840 0 0,'0'0'19459'0'0,"2"0"-19304"0"0,19 2 575 0 0,-17-3-575 0 0,0 1 0 0 0,0 0 0 0 0,0 1 0 0 0,-1-1-1 0 0,1 1 1 0 0,0 0 0 0 0,4 1 0 0 0,-2 0-156 0 0,0-1-1 0 0,0 0 1 0 0,0 0 0 0 0,0 0-1 0 0,0-1 1 0 0,1 0 0 0 0,10-1-1 0 0,2 0 21 0 0,-12 1-7 0 0,0-1 0 0 0,0 0 0 0 0,0-1 0 0 0,12-3 0 0 0,-10 2 32 0 0,18-3 0 0 0,-17 6 30 0 0,-9 0-152 0 0,-1 0 1 0 0,1-1 0 0 0,-1 1 0 0 0,1 0 0 0 0,-1 0-1 0 0,1-1 1 0 0,0 1 0 0 0,-1 0 0 0 0,1-1 0 0 0,-1 1 0 0 0,1-1-1 0 0,-1 1 1 0 0,0-1 0 0 0,1 1 0 0 0,-1 0 0 0 0,1-1-1 0 0,-1 0 1 0 0,1 0 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40 4232 0 0,'0'0'191'0'0,"0"0"-107"0"0,-1 1 1 0 0,1-1 0 0 0,-1 1 0 0 0,1-1 0 0 0,-1 0-1 0 0,1 1 1 0 0,-1-1 0 0 0,0 0 0 0 0,1 1 0 0 0,-1-1 0 0 0,0 0-1 0 0,0 0 1 0 0,-2 0 622 0 0,-1 0-1 0 0,1 0 1 0 0,0-1 0 0 0,0 0-1 0 0,-4 0 1 0 0,-1-2 2416 0 0,-1-1 5918 0 0,71 7-7675 0 0,-45 0-1251 0 0,-8-1-72 0 0,17 0-1 0 0,-24-2-41 0 0,18 1 327 0 0,0-1 0 0 0,0-2 0 0 0,0 0 0 0 0,23-6 1 0 0,-34 6-214 0 0,48-15 192 0 0,-23 10-2180 0 0,-22 0-262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9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 3224 0 0,'0'0'453'0'0,"0"0"697"0"0,-10 0 1832 0 0,9 0-1566 0 0,-6 3 424 0 0,6-2 5202 0 0,36 0-5920 0 0,-14 0-589 0 0,0-1 0 0 0,5-1-533 0 0,-23 0-11 0 0,29-3-243 0 0,11 2 254 0 0,-42 2-70 0 0,0 0 1 0 0,1-1-1 0 0,0 1 0 0 0,-1 0 1 0 0,0 0-1 0 0,1-1 0 0 0,0 0 1 0 0,-1 0 69 0 0,7-2-1480 0 0,-1 2-1191 0 0,-7 1 1141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9128 0 0,'0'0'11370'0'0,"1"2"-11109"0"0,4 2-101 0 0,-4-3-109 0 0,0 0 0 0 0,0 0 0 0 0,0 0 0 0 0,0 0 0 0 0,1 0 0 0 0,-1-1-1 0 0,0 1 1 0 0,0 0 0 0 0,1-1 0 0 0,-1 1 0 0 0,0-1 0 0 0,1 1-1 0 0,1 0 1 0 0,22 3 849 0 0,45 1 0 0 0,-22-4-827 0 0,-11 0-57 0 0,48-5-1 0 0,-73 4 12 0 0,12 2 397 0 0,-14-2-6965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3224 0 0,'0'0'9889'0'0,"2"1"-9326"0"0,0 1-382 0 0,0 0 47 0 0,0 0 0 0 0,0-1-1 0 0,0 1 1 0 0,1-1 0 0 0,3 3 0 0 0,3 0 122 0 0,0-1 0 0 0,0 0 0 0 0,1-1-1 0 0,-1 0 1 0 0,0-1 0 0 0,1 1 0 0 0,-1-2 0 0 0,1 1 0 0 0,0-1 0 0 0,-1-1 0 0 0,12-2 0 0 0,-11 2-72 0 0,0 0 0 0 0,11 1 0 0 0,-12 0 2 0 0,-1 0-1 0 0,1-1 1 0 0,15-3-1 0 0,5-3-1675 0 0,29-3-1 0 0,-46 9 454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16 3224 0 0,'-1'3'15886'0'0,"36"-3"-14481"0"0,43 7-1 0 0,-62-6-1466 0 0,1 0 0 0 0,-1-1-1 0 0,30-4 1 0 0,17-1-81 0 0,-30 3-462 0 0,62-11 0 0 0,-71 12-2178 0 0,-11-1 1345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8 456 0 0,'0'0'15558'0'0,"2"0"-15078"0"0,124-8 2025 0 0,-118 9-2428 0 0,1 0 0 0 0,-1 0 0 0 0,9 3 0 0 0,7 1 15 0 0,-6-3-663 0 0,0-1 0 0 0,1 0-1 0 0,-1-1 1 0 0,33-4-1 0 0,-37 0-378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1376 0 0,'0'0'14869'0'0,"1"0"-14355"0"0,5-2-357 0 0,0 1-1 0 0,1-1 1 0 0,6 1-1 0 0,7-2-116 0 0,-12 1 219 0 0,-1 2 0 0 0,1-1 0 0 0,0 1 1 0 0,11 1-1 0 0,2 0 90 0 0,25-1-250 0 0,49-7 1 0 0,-63 6-1826 0 0,-19-2 662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1 240 3224 0 0,'0'0'4378'0'0,"2"0"-2123"0"0,2 0-1485 0 0,1-1-1 0 0,-1 0 1 0 0,0 0-1 0 0,1 0 0 0 0,-1 0 1 0 0,0-1-1 0 0,0 0 1 0 0,5-2-1 0 0,13-6 1038 0 0,-20 8-1690 0 0,1 1 0 0 0,0-1 0 0 0,-1 0 0 0 0,1 0 1 0 0,-1 0-1 0 0,1 0 0 0 0,-1 0 0 0 0,0-1 0 0 0,0 1 1 0 0,0-1-1 0 0,0 0 0 0 0,-1 1 0 0 0,1-1 0 0 0,-1 0 0 0 0,1 0 1 0 0,-1 0-1 0 0,1-5 0 0 0,1-1 200 0 0,-1 0 0 0 0,0 0 0 0 0,-1 0 0 0 0,0 0-1 0 0,0-10 1 0 0,-4-30-263 0 0,3 47-47 0 0,-1-1 1 0 0,1 1-1 0 0,-1 0 1 0 0,1-1 0 0 0,-1 1-1 0 0,0 0 1 0 0,-2-4-1 0 0,-4-12-663 0 0,4 9-2048 0 0,-1 2-4353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218 82 2760 0 0,'0'0'495'0'0,"-1"-1"815"0"0,-2-3 113 0 0,0 0 0 0 0,0 1 0 0 0,0 0 0 0 0,-1-1 0 0 0,-4-3 0 0 0,5 5-1585 0 0,2 1 2067 0 0,-1 1-1497 0 0,-36 0 2168 0 0,37 0-2553 0 0,1 0-1 0 0,-1 0 0 0 0,1 0 1 0 0,0 1-1 0 0,-1-1 1 0 0,1 0-1 0 0,-1 0 1 0 0,1 0-1 0 0,-1 1 1 0 0,1-1-1 0 0,0 0 1 0 0,-1 1-1 0 0,1-1 0 0 0,0 0 1 0 0,-1 1-1 0 0,1-1 1 0 0,0 0-1 0 0,-1 1 1 0 0,-1 1 46 0 0,-1 0-2 0 0,-2 1 187 0 0,1 0 0 0 0,0 0 0 0 0,0 0 0 0 0,-5 5 0 0 0,0 0 73 0 0,7-6-280 0 0,0 0 0 0 0,0 0 0 0 0,0 0 0 0 0,1 0 0 0 0,-1 0 0 0 0,-2 4 0 0 0,-21 44 633 0 0,25-50-679 0 0,0 0 1 0 0,0 0-1 0 0,0 0 0 0 0,0 0 0 0 0,0 0 0 0 0,0 0 0 0 0,0 0 0 0 0,0 1 0 0 0,-1-1 0 0 0,1 0 1 0 0,0 0-1 0 0,0 0 0 0 0,0 0 0 0 0,0 0 0 0 0,0 0 0 0 0,0 0 0 0 0,0 0 0 0 0,0 0 0 0 0,0 0 1 0 0,0 0-1 0 0,0 1 0 0 0,0-1 0 0 0,0 0 0 0 0,0 0 0 0 0,0 0 0 0 0,0 0 0 0 0,0 0 0 0 0,1 0 1 0 0,-1 0-1 0 0,0 0 0 0 0,0 0 0 0 0,0 0 0 0 0,0 0 0 0 0,0 0 0 0 0,0 1 0 0 0,0-1 0 0 0,0 0 1 0 0,0 0-1 0 0,0 0 0 0 0,0 0 0 0 0,0 0 0 0 0,0 0 0 0 0,0 0 0 0 0,0 0 0 0 0,0 0 0 0 0,1 0 1 0 0,-1 0-1 0 0,20 15 12 0 0,-19-14-13 0 0,1 0-1 0 0,0 0 1 0 0,-1 0 0 0 0,1 0-1 0 0,0 0 1 0 0,0 0 0 0 0,2 1-1 0 0,1 0 28 0 0,0 0 0 0 0,0 0-1 0 0,1-1 1 0 0,-1 0 0 0 0,1 1-1 0 0,0-2 1 0 0,-1 1 0 0 0,1-1-1 0 0,0 0 1 0 0,-1 0 0 0 0,1 0-1 0 0,10-3 1 0 0,33-9-31 0 0,-46 11 5 0 0,-1 1 1 0 0,0-1-1 0 0,1 0 0 0 0,-1 0 1 0 0,0 0-1 0 0,0 0 1 0 0,1 0-1 0 0,-1 0 0 0 0,3-4 1 0 0,16-15 33 0 0,-9 5-35 0 0,-11 7 0 0 0,-1 2 0 0 0,3-7 0 0 0,-2 11 0 0 0,-1-1 0 0 0,1 1 0 0 0,0-1 0 0 0,-1 0 0 0 0,0 1 0 0 0,1-1 0 0 0,-1 0 0 0 0,0 0 0 0 0,0 1 0 0 0,-1-1 0 0 0,1 0 0 0 0,-2-4 0 0 0,0 0 0 0 0,2 5 0 0 0,-1 0 0 0 0,0 0 0 0 0,1 0 0 0 0,-1 0 0 0 0,0 1 0 0 0,0-1 0 0 0,0 0 0 0 0,0 1 0 0 0,0-1 0 0 0,0 1 0 0 0,0-1 0 0 0,-1 1 0 0 0,-2-3 0 0 0,0 0 34 0 0,-1 1-1 0 0,1-1 0 0 0,-1 1 0 0 0,0 0 1 0 0,0 1-1 0 0,0-1 0 0 0,-1 1 0 0 0,1 0 1 0 0,-1 0-1 0 0,1 1 0 0 0,-1-1 1 0 0,1 1-1 0 0,-1 0 0 0 0,0 1 0 0 0,1 0 1 0 0,-1 0-1 0 0,0 0 0 0 0,0 0 0 0 0,1 1 1 0 0,-8 1-1 0 0,-6 3 187 0 0,14-4-141 0 0,-1 1 0 0 0,1-1-1 0 0,-10 5 1 0 0,-7 3-55 0 0,16-7-22 0 0,0 1 1 0 0,0-1-1 0 0,1 1 0 0 0,-7 4 1 0 0,6-2 15 0 0,0 0 1 0 0,1 1 0 0 0,0-1-1 0 0,0 1 1 0 0,0 0 0 0 0,-4 8-1 0 0,8-13-18 0 0,1 0 0 0 0,-1 0 0 0 0,1 0 0 0 0,-1 0 0 0 0,1 0 0 0 0,0 0 0 0 0,-1 0 0 0 0,1 0 0 0 0,0 1 0 0 0,0 0 0 0 0,-1 4 0 0 0,0-5 0 0 0,1 0 0 0 0,-1 1 0 0 0,1-1 0 0 0,0 1 0 0 0,0-1 0 0 0,0 0 0 0 0,-1 1 0 0 0,1-1 0 0 0,1 1 0 0 0,-1-1 0 0 0,0 1 0 0 0,0-1 0 0 0,0 0 0 0 0,2 3 0 0 0,-1 2 0 0 0,0-3 4 0 0,0 1-1 0 0,0 0 1 0 0,1-1 0 0 0,-1 1-1 0 0,1-1 1 0 0,0 0-1 0 0,0 0 1 0 0,0 1-1 0 0,1-1 1 0 0,-1-1-1 0 0,1 1 1 0 0,-1 0 0 0 0,1 0-1 0 0,0-1 1 0 0,0 0-1 0 0,0 1 1 0 0,5 1-1 0 0,3 2 52 0 0,-9-5-42 0 0,0 0-1 0 0,0 0 1 0 0,0 0-1 0 0,0 0 1 0 0,0 0-1 0 0,0 0 0 0 0,0-1 1 0 0,1 1-1 0 0,-1-1 1 0 0,3 0-1 0 0,-1 1-12 0 0,1-1 0 0 0,-1 0 0 0 0,0-1 0 0 0,0 1 0 0 0,0-1 0 0 0,0 1 0 0 0,0-1 0 0 0,0-1 0 0 0,5-1 0 0 0,25-8 186 0 0,-31 10-150 0 0,15-5 116 0 0,-2 3-286 0 0,-8 2 74 0 0,0 0 48 0 0,7-8 27 0 0,-14 8-4 0 0,1 0 0 0 0,-1 0 1 0 0,0 0-1 0 0,0 0 0 0 0,0-1 0 0 0,0 1 0 0 0,-1 0 0 0 0,1-1 1 0 0,0 1-1 0 0,0 0 0 0 0,-1-1 0 0 0,1 1 0 0 0,-1-1 1 0 0,1 1-1 0 0,-1-1 0 0 0,0 1 0 0 0,1-3 0 0 0,0-9-11 0 0,0 12 0 0 0,-1 0 0 0 0,0 0 0 0 0,0 0 0 0 0,0-1 0 0 0,1 1 0 0 0,-1 0 0 0 0,0 0 0 0 0,-1 0 0 0 0,1-1 0 0 0,0 1 0 0 0,0 0 0 0 0,0 0 0 0 0,-1 0 0 0 0,1 0 0 0 0,-1-2 0 0 0,-1-2 10 0 0,0 1 0 0 0,-1 0 0 0 0,1 0-1 0 0,-1 0 1 0 0,0 0 0 0 0,0 1 0 0 0,0-1 0 0 0,0 1-1 0 0,-1-1 1 0 0,1 1 0 0 0,-7-4 0 0 0,9 6-6 0 0,0 0 0 0 0,-1 0 1 0 0,1 1-1 0 0,0-1 1 0 0,0 0-1 0 0,0 1 0 0 0,0-1 1 0 0,-1 1-1 0 0,1-1 1 0 0,0 1-1 0 0,-1-1 0 0 0,1 1 1 0 0,0 0-1 0 0,-1 0 1 0 0,1 0-1 0 0,0 0 0 0 0,-1 0 1 0 0,1 0-1 0 0,-3 0 1 0 0,-2 1 59 0 0,-13-1 6 0 0,11-1-39 0 0,1 1 1 0 0,-1 0-1 0 0,0 0 1 0 0,1 1 0 0 0,-1 0-1 0 0,1 1 1 0 0,-11 3-1 0 0,14-4-31 0 0,1 1 0 0 0,0 0 0 0 0,0 0 0 0 0,0 0 0 0 0,0 1 0 0 0,1-1 0 0 0,-1 0 0 0 0,0 1 0 0 0,1 0 0 0 0,0 0 0 0 0,0 0 0 0 0,0 0 0 0 0,0 0 0 0 0,0 0 0 0 0,1 0 0 0 0,-1 1 0 0 0,1-1 0 0 0,-2 5 0 0 0,3 0 0 0 0,0 2 0 0 0,4 3 0 0 0,4 14 0 0 0,-7-25 0 0 0,0-1 0 0 0,0 1 0 0 0,0-1 0 0 0,0 1 0 0 0,0-1 0 0 0,1 1 0 0 0,-1-1 0 0 0,0 0 0 0 0,2 1 0 0 0,5 5 0 0 0,-7-5 0 0 0,0 0 0 0 0,1 0 0 0 0,0 0 0 0 0,-1 0 0 0 0,1-1 0 0 0,0 1 0 0 0,0-1 0 0 0,0 1 0 0 0,0-1 0 0 0,0 0 0 0 0,0 0 0 0 0,0 0 0 0 0,4 1 0 0 0,1 3 0 0 0,-5-3 0 0 0,-1-1 0 0 0,1 0 0 0 0,-1 0 0 0 0,1 0 0 0 0,-1 0 0 0 0,1 0 0 0 0,-1-1 0 0 0,1 1 0 0 0,2 0 0 0 0,15 6-24 0 0,-17-6-93 0 0,-1 0-134 0 0,2 1 151 0 0,5 1 80 0 0,-7-3 21 0 0,-1 0 0 0 0,0 0 0 0 0,1 0-1 0 0,-1 0 1 0 0,0 0 0 0 0,1 0 0 0 0,-1 0 0 0 0,1 0-1 0 0,-1 0 1 0 0,0 0 0 0 0,1 0 0 0 0,-1 0 0 0 0,0-1-1 0 0,1 1 1 0 0,-1 0 0 0 0,0 0 0 0 0,1 0-1 0 0,-1-1 1 0 0,0 1 0 0 0,12-8-93 0 0,-11 8 17 0 0,-1-1 0 0 0,1 1-1 0 0,0-1 1 0 0,-1 1 0 0 0,1-1-1 0 0,-1 1 1 0 0,1-1 0 0 0,-1 1-1 0 0,1-1 1 0 0,-1 0 0 0 0,0 1-1 0 0,1-1 1 0 0,-1 0 0 0 0,1-1-1 0 0,-1 2 5 0 0,0-1 1 0 0,1 0-1 0 0,-1 1 0 0 0,0-1 0 0 0,1 1 0 0 0,-1-1 1 0 0,0 0-1 0 0,1 1 0 0 0,-1-1 0 0 0,1 1 1 0 0,-1-1-1 0 0,1 1 0 0 0,-1-1 0 0 0,2 0 0 0 0,23-9-6166 0 0,-13 6 463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192 48 1376 0 0,'0'0'11742'0'0,"0"-1"-11614"0"0,0 0-98 0 0,0 0-1 0 0,0 0 0 0 0,0 0 1 0 0,0 0-1 0 0,0 0 0 0 0,0 0 1 0 0,0 0-1 0 0,-1 1 0 0 0,1-1 1 0 0,0 0-1 0 0,0 0 0 0 0,-1 0 1 0 0,1 0-1 0 0,-1-1 0 0 0,-1-2 238 0 0,2 3 100 0 0,0 1-332 0 0,0-1 0 0 0,-1 1 0 0 0,1 0 0 0 0,0 0 0 0 0,0-1 0 0 0,-1 1 0 0 0,1 0 0 0 0,0-1 0 0 0,0 1 0 0 0,-1 0 1 0 0,1-1-1 0 0,0 1 0 0 0,0 0 0 0 0,0-1 0 0 0,0 1 0 0 0,0 0 0 0 0,-1-1 0 0 0,-3-8 383 0 0,0 7-256 0 0,1 0 0 0 0,-1 1 1 0 0,1-1-1 0 0,-1 1 0 0 0,1 0 0 0 0,-1 0 1 0 0,0 1-1 0 0,0-1 0 0 0,1 1 0 0 0,-1-1 1 0 0,0 1-1 0 0,-5 1 0 0 0,5-1-223 0 0,3 0 271 0 0,-8 0 338 0 0,0 2-313 0 0,1 1-1 0 0,-1 0 0 0 0,1 0 1 0 0,0 1-1 0 0,0 0 0 0 0,-10 7 0 0 0,15-9-163 0 0,0 0-1 0 0,1 1 0 0 0,-1 0 1 0 0,1-1-1 0 0,0 1 0 0 0,-3 5 1 0 0,4-7-44 0 0,-4 6 129 0 0,1 1 0 0 0,0-1 0 0 0,-5 12 0 0 0,9-4-60 0 0,0-14-96 0 0,-1 0 1 0 0,1 0-1 0 0,0 1 0 0 0,0-1 0 0 0,0 0 0 0 0,1 0 0 0 0,-1 0 0 0 0,0 0 0 0 0,0 1 1 0 0,1-1-1 0 0,-1 0 0 0 0,1 0 0 0 0,-1 0 0 0 0,1 0 0 0 0,-1 0 0 0 0,1 0 0 0 0,-1 0 1 0 0,1 0-1 0 0,1 1 0 0 0,0 1 9 0 0,8 8 76 0 0,-7-9-71 0 0,0-1 1 0 0,-2 0-20 0 0,0 0 1 0 0,0 0 0 0 0,0 0 0 0 0,1-1 0 0 0,-1 1-1 0 0,0 0 1 0 0,1-1 0 0 0,-1 0 0 0 0,0 1 0 0 0,1-1-1 0 0,-1 0 1 0 0,1 1 0 0 0,-1-1 0 0 0,0 0-1 0 0,1 0 1 0 0,-1 0 0 0 0,3-1 0 0 0,3 1-6 0 0,-4 0 22 0 0,-1 0 0 0 0,1 0 0 0 0,0 0 0 0 0,0-1 0 0 0,-1 1 0 0 0,1-1 0 0 0,0 1 0 0 0,-1-1 0 0 0,1 0 0 0 0,-1 0 0 0 0,1 0 0 0 0,4-4 0 0 0,8-2 95 0 0,28-11-138 0 0,-42 17 26 0 0,-1 1 3 0 0,1 0 0 0 0,0 0-1 0 0,0 0 1 0 0,0-1 0 0 0,-1 1-1 0 0,1 0 1 0 0,0-1 0 0 0,0 1-1 0 0,-1-1 1 0 0,1 1 0 0 0,0-1-1 0 0,-1 1 1 0 0,1-1 0 0 0,-1 1-1 0 0,1-1 1 0 0,-1 0 0 0 0,1 1-1 0 0,0-2 1 0 0,-1 2 4 0 0,0 0 0 0 0,0 0 0 0 0,0 0 0 0 0,0 0 0 0 0,0-1 0 0 0,0 1-1 0 0,0 0 1 0 0,0 0 0 0 0,0 0 0 0 0,0 0 0 0 0,0 0 0 0 0,0 0 0 0 0,0 0 0 0 0,0 0 0 0 0,0-1 0 0 0,0 1 0 0 0,0 0 0 0 0,0 0 0 0 0,0 0-1 0 0,0 0 1 0 0,1 0 0 0 0,-1 0 0 0 0,0 0 0 0 0,0 0 0 0 0,0 0 0 0 0,0 0 0 0 0,0-1 0 0 0,0 1 0 0 0,0 0 0 0 0,0 0 0 0 0,0 0 0 0 0,1 0-1 0 0,-1 0 1 0 0,0 0 0 0 0,0 0 0 0 0,0 0 0 0 0,0 0 0 0 0,0 0 0 0 0,0 0 0 0 0,0 0 0 0 0,1 0 0 0 0,-1 0 0 0 0,0 0 0 0 0,0 0 0 0 0,3 0 76 0 0,4-8-42 0 0,-3 1-36 0 0,-3 5 0 0 0,-2-8 0 0 0,1 9 0 0 0,0 1 0 0 0,1-1 0 0 0,-1 1 0 0 0,0-1 0 0 0,0 1 0 0 0,0-1 0 0 0,0 1 0 0 0,-1-1 0 0 0,1 1 0 0 0,0-1 0 0 0,0 0 0 0 0,0 1 0 0 0,0-1 0 0 0,0 1 0 0 0,-1 0 0 0 0,1-1 0 0 0,0 1 0 0 0,0-1 0 0 0,-1 1 0 0 0,1-1 0 0 0,0 1 0 0 0,-1-1 0 0 0,1 1 0 0 0,-1 0 0 0 0,1-1 0 0 0,0 1 0 0 0,-1 0 0 0 0,1-1 0 0 0,-1 1 0 0 0,1 0 0 0 0,-1 0 0 0 0,0-1 0 0 0,0 1 0 0 0,-5-3-1 0 0,-1-1 11 0 0,-1 0-1 0 0,0 1 1 0 0,-16-4 0 0 0,21 6 79 0 0,0 1 1 0 0,0 0 0 0 0,0 1 0 0 0,0-1 0 0 0,0 0 0 0 0,0 1-1 0 0,0 0 1 0 0,-4 1 0 0 0,-7 1 240 0 0,12-2-295 0 0,-1 0-1 0 0,1 0 0 0 0,0 1 1 0 0,0-1-1 0 0,-1 1 0 0 0,1-1 1 0 0,0 1-1 0 0,0-1 0 0 0,1 1 1 0 0,-1 0-1 0 0,0 0 0 0 0,1 0 1 0 0,-1 0-1 0 0,1 0 0 0 0,-3 5 1 0 0,4-6-47 0 0,-1 7 389 0 0,-1-4-351 0 0,2-4-38 0 0,0 1 0 0 0,-1 0 0 0 0,1 0 0 0 0,-1 0 0 0 0,1 0 1 0 0,0-1-1 0 0,0 1 0 0 0,0 0 0 0 0,0 0 0 0 0,-1 0 0 0 0,1 0 0 0 0,0 0 0 0 0,0 0 0 0 0,1 0 0 0 0,-1 0 1 0 0,0 0-1 0 0,0-1 0 0 0,0 1 0 0 0,1 0 0 0 0,-1 0 0 0 0,0 0 0 0 0,1 0 0 0 0,-1 0 0 0 0,1-1 0 0 0,-1 1 0 0 0,1 0 1 0 0,-1 0-1 0 0,1-1 0 0 0,-1 1 0 0 0,1 0 0 0 0,0-1 0 0 0,-1 1 0 0 0,3 0 0 0 0,-2 1 47 0 0,1-1 0 0 0,-1 0-1 0 0,1 0 1 0 0,0-1 0 0 0,0 1-1 0 0,-1 0 1 0 0,1 0 0 0 0,0-1-1 0 0,0 1 1 0 0,0-1 0 0 0,0 0-1 0 0,0 1 1 0 0,0-1 0 0 0,-1 0-1 0 0,1 0 1 0 0,0 0 0 0 0,3-1-1 0 0,-4 1 162 0 0,0-1-250 0 0,0 1 22 0 0,0 0 0 0 0,0-1 0 0 0,0 1 1 0 0,0-1-1 0 0,0 0 0 0 0,0 1 0 0 0,0-1 1 0 0,0 0-1 0 0,0 0 0 0 0,1-1 0 0 0,9-6 8 0 0,-8 6 24 0 0,-1 0 0 0 0,1 1 0 0 0,-1-1 0 0 0,1-1 0 0 0,-1 1 0 0 0,0 0 0 0 0,0-1 0 0 0,0 1 0 0 0,0-1 0 0 0,0 1 0 0 0,2-5 0 0 0,-2 2 0 0 0,4-5 0 0 0,-8 6 0 0 0,1 4 0 0 0,-6-10 0 0 0,3 9 0 0 0,3 1 0 0 0,0 0 3 0 0,0 0 0 0 0,0-1-1 0 0,-1 1 1 0 0,1 0 0 0 0,0 0-1 0 0,0-1 1 0 0,0 1 0 0 0,0 0 0 0 0,0 0-1 0 0,0 0 1 0 0,0 0 0 0 0,0 1-1 0 0,-3-1 1 0 0,1 1 39 0 0,0 0-2 0 0,0 0 1 0 0,0-1-1 0 0,0 1 0 0 0,0 1 0 0 0,0-1 0 0 0,0 0 0 0 0,0 1 0 0 0,-3 2 1 0 0,-17 8-24 0 0,23-12-15 0 0,0 1 1 0 0,-1-1-1 0 0,1 0 1 0 0,0 1-1 0 0,-1-1 1 0 0,1 1-1 0 0,0-1 0 0 0,-1 0 1 0 0,1 1-1 0 0,0-1 1 0 0,0 1-1 0 0,0-1 1 0 0,-1 1-1 0 0,1-1 1 0 0,0 1-1 0 0,0-1 1 0 0,0 1-1 0 0,0-1 0 0 0,0 1 1 0 0,-1 1 1 0 0,1 0-4 0 0,-1 3 0 0 0,1-5 0 0 0,1 0 0 0 0,-1 0 0 0 0,1 1 0 0 0,-1-1 0 0 0,1 0 0 0 0,-1 0 0 0 0,1 0 0 0 0,-1 0 0 0 0,1 0 0 0 0,-1 0 0 0 0,1 0 0 0 0,-1 0 0 0 0,1 0 0 0 0,-1 0 0 0 0,2-1 0 0 0,24-6 0 0 0,-18 5-56 0 0,0 0 0 0 0,-1-1 0 0 0,1 0 0 0 0,9-5 0 0 0,-33 12 40 0 0,12-3 63 0 0,-1 1 0 0 0,1 0 0 0 0,0-1 0 0 0,0 1 0 0 0,0 1-1 0 0,-7 4 1 0 0,5-2-47 0 0,6-5 0 0 0,0 0 0 0 0,-1 0 0 0 0,1 1 0 0 0,0-1 0 0 0,0 0 0 0 0,-1 0 0 0 0,1 1 0 0 0,0-1 0 0 0,0 0 0 0 0,-1 0 0 0 0,1 1 0 0 0,0-1 0 0 0,0 0 0 0 0,0 0 0 0 0,-1 1 0 0 0,1-1 0 0 0,0 0 0 0 0,0 1 0 0 0,0-1 0 0 0,0 1 0 0 0,0-1-1 0 0,1 1 0 0 0,-1-1 0 0 0,1 0 0 0 0,-1 1 0 0 0,1-1-1 0 0,-1 0 1 0 0,1 0 0 0 0,0 1 0 0 0,-1-1 0 0 0,1 0 0 0 0,-1 0 0 0 0,1 0-1 0 0,1 0 1 0 0,2 1-32 0 0,1 0-16 0 0,1 0 1 0 0,-1-1-1 0 0,0 1 0 0 0,0-1 1 0 0,0 0-1 0 0,1-1 0 0 0,7 0 1 0 0,-6 0-24 0 0,-6 1-7 0 0,-18 7 20 0 0,6-6 59 0 0,3 2 0 0 0,-25 19-142 0 0,32-22 772 0 0,0 2-935 0 0,-2 0 212 0 0,3-2 83 0 0,0 1 0 0 0,0-1 0 0 0,0 0 0 0 0,0 0 0 0 0,0 1 0 0 0,0-1 0 0 0,1 0 0 0 0,-1 0 0 0 0,0 1 0 0 0,0-1 0 0 0,0 0 0 0 0,0 0 0 0 0,0 1 0 0 0,0-1 1 0 0,0 0-1 0 0,1 0 0 0 0,-1 0 0 0 0,0 1 0 0 0,0-1 0 0 0,0 0 0 0 0,0 0 0 0 0,1 0 0 0 0,-1 1 0 0 0,0-1 0 0 0,0 0 0 0 0,0 0 0 0 0,1 0 0 0 0,-1 0 0 0 0,0 0 0 0 0,0 0 0 0 0,1 0 0 0 0,-1 1 0 0 0,0-1 0 0 0,0 0 0 0 0,1 0 1 0 0,-1 0-1 0 0,0 0 0 0 0,1 0 0 0 0,1 1-2 0 0,0-1 0 0 0,1 1 1 0 0,-1-1-1 0 0,1 1 1 0 0,-1-1-1 0 0,1 0 0 0 0,2 0 1 0 0,24-5 209 0 0,-20 3-90 0 0,9-4-28 0 0,-17 4-37 0 0,-2-6-30 0 0,-1 7-15 0 0,1 1 1 0 0,-5-4 7 0 0,0 1-1 0 0,0 0 0 0 0,-7-2 1 0 0,-5 2 364 0 0,10 3-256 0 0,-8 3-38 0 0,10 0-66 0 0,1 4-10 0 0,5-6 0 0 0,0-1 0 0 0,0 0 0 0 0,0 1 0 0 0,0-1 0 0 0,0 0 0 0 0,0 1 0 0 0,0-1 0 0 0,0 0 0 0 0,0 1 0 0 0,0-1 0 0 0,0 0 0 0 0,0 1 0 0 0,0-1 0 0 0,0 0 0 0 0,0 1 0 0 0,1-1 0 0 0,-1 0 0 0 0,0 1 0 0 0,1 1 0 0 0,8 2 0 0 0,-5-2 0 0 0,4 2 3 0 0,-7-3-5 0 0,0 0 0 0 0,1 0 0 0 0,-1 0 0 0 0,1-1 0 0 0,-1 1 0 0 0,1-1 0 0 0,-1 1 0 0 0,1-1 0 0 0,0 0 0 0 0,-1 1 0 0 0,1-1 0 0 0,-1 0 0 0 0,4 0 0 0 0,-1 0-37 0 0,-1-1-1 0 0,1 1 1 0 0,0-1 0 0 0,-1 0 0 0 0,1 0-1 0 0,-1 0 1 0 0,1 0 0 0 0,-1 0-1 0 0,1-1 1 0 0,-1 0 0 0 0,0 0 0 0 0,5-3-1 0 0,-1-1 40 0 0,-5 5 0 0 0,0 0 0 0 0,-1-1 0 0 0,1 1 0 0 0,-1 0 0 0 0,0-1 0 0 0,1 1 0 0 0,0-3 0 0 0,1-2-22 0 0,-4 5 2 0 0,0 0 1 0 0,0 0-1 0 0,1 0 1 0 0,-1 0-1 0 0,0 0 1 0 0,0 1-1 0 0,0-1 1 0 0,0 0-1 0 0,0 1 1 0 0,0-1 0 0 0,0 1-1 0 0,0-1 1 0 0,0 1-1 0 0,0-1 1 0 0,-1 1-1 0 0,1 0 1 0 0,0 0-1 0 0,0-1 1 0 0,0 1-1 0 0,-2 0 1 0 0,0 0 31 0 0,0 0 0 0 0,0 0 0 0 0,0 0 0 0 0,1 0 0 0 0,-1 0-1 0 0,0 1 1 0 0,-4 1 0 0 0,-2 3 211 0 0,9-5-229 0 0,-1 0 0 0 0,1 1 0 0 0,-1-1 0 0 0,1 0 0 0 0,0 0 0 0 0,-1 1-1 0 0,1-1 1 0 0,-1 0 0 0 0,1 0 0 0 0,-1 0 0 0 0,1 1 0 0 0,-1-1 0 0 0,1 0 0 0 0,-1 0 0 0 0,0 0 0 0 0,-1 0-176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42 202 2304 0 0,'0'0'8370'0'0,"-1"0"-8135"0"0,1-1 0 0 0,-1 1 0 0 0,1 0 0 0 0,0-1 0 0 0,-1 1-1 0 0,1-1 1 0 0,0 1 0 0 0,-1-1 0 0 0,1 0 0 0 0,0 1 0 0 0,0-1 0 0 0,-1 1-1 0 0,1-2 1 0 0,-3-40 4442 0 0,-2 12-2785 0 0,5 22-1638 0 0,-1 0-1 0 0,0 1 1 0 0,-1-1 0 0 0,0 0-1 0 0,-3-9 1 0 0,5 16-247 0 0,-1 0-1 0 0,1 0 1 0 0,-1-1 0 0 0,1 1 0 0 0,-1 0 0 0 0,0 0 0 0 0,1 0-1 0 0,-3-2 1 0 0,3 2-3 0 0,-1 1 0 0 0,1-1-1 0 0,0 0 1 0 0,-1 0-1 0 0,1 0 1 0 0,0 1 0 0 0,-1-1-1 0 0,1 0 1 0 0,0 0 0 0 0,0 0-1 0 0,0 0 1 0 0,-1 1 0 0 0,1-1-1 0 0,0 0 1 0 0,0 0-1 0 0,0 0 1 0 0,1 0 0 0 0,-1-1-1 0 0,0-5-3 0 0,0 5 0 0 0,-4-7 0 0 0,2 1 9 0 0,0 1-15 0 0,2 4-137 0 0,0 2-575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73 104 8288 0 0,'0'0'7490'0'0,"0"-9"-5477"0"0,-3-19 1059 0 0,2 25-2629 0 0,-5-8-316 0 0,6 9-122 0 0,-1 1 0 0 0,0-1 0 0 0,1 1 0 0 0,-1-1 0 0 0,0 1 0 0 0,0-1 0 0 0,-1-1 0 0 0,-2 0-5 0 0,1-1 0 0 0,-1 1-1 0 0,0 0 1 0 0,-7-5-1 0 0,-8-3-188 0 0,18 11 287 0 0,-9-7-3967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09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9072 0 0,'0'0'413'0'0,"0"0"-10"0"0,0 0-125 0 0,0 0 436 0 0,0 0 218 0 0,0 0 41 0 0,1 1-68 0 0,-1 2-754 0 0,2-2 0 0 0,-2 1-1 0 0,2 0 1 0 0,-1-1 0 0 0,0 2-1 0 0,0-2 1 0 0,0 1 0 0 0,1-1-1 0 0,0 0 1 0 0,-1 0 0 0 0,0 1-1 0 0,1-1 1 0 0,0 0 0 0 0,0 0-1 0 0,-1 0 1 0 0,1 0 0 0 0,-1 0-1 0 0,1 0 1 0 0,0-1-1 0 0,2 0-150 0 0,7 2 379 0 0,0-2 0 0 0,0 0-1 0 0,0 0 1 0 0,0-1 0 0 0,1 0-1 0 0,10-4-378 0 0,37-6 892 0 0,-53 10-1349 0 0,0 0 1 0 0,0 1-1 0 0,-1 0 0 0 0,1 1 0 0 0,0 0 0 0 0,0 0 0 0 0,3 1 457 0 0,-2-1-4144 0 0,-1-2-1253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236 0 8032 0 0,'0'0'726'0'0,"-1"1"-439"0"0,-11 0 1097 0 0,11-1-1060 0 0,-1 1 0 0 0,0-1 0 0 0,1 0 0 0 0,-1 0 0 0 0,0 1 0 0 0,1-1 0 0 0,-1 1 0 0 0,0-1 0 0 0,1 1 0 0 0,-1 0 0 0 0,-2 1 0 0 0,-3 2 558 0 0,-1 1-1 0 0,0-1 1 0 0,0 0 0 0 0,-11 3 0 0 0,9-3-685 0 0,3-3 72 0 0,1 1 0 0 0,-11 1 0 0 0,-6 2 864 0 0,14-3-990 0 0,-1 1-1 0 0,0-2 0 0 0,-17 2 0 0 0,4-4-6240 0 0,15 0-492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0 3224 0 0,'-9'7'3744'0'0,"-2"-4"-62"0"0,10-2-2454 0 0,0 0-240 0 0,-3 0-389 0 0,0 0 0 0 0,0 0 0 0 0,0 0 0 0 0,0 0 0 0 0,0 0 0 0 0,0-1 0 0 0,-7 0 0 0 0,-1 3 418 0 0,6 0-733 0 0,-2-3 50 0 0,-9-1-196 0 0,-40 1 1902 0 0,7 3-5826 0 0,38-3-2723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5064 0 0,'0'0'3048'0'0,"-1"1"-1655"0"0,-2 0-785 0 0,1-1-1 0 0,0 1 1 0 0,0 0 0 0 0,0-1 0 0 0,-1 0-1 0 0,1 1 1 0 0,0-1 0 0 0,-1 0-1 0 0,1 0 1 0 0,-3-1 0 0 0,-6-2-520 0 0,10 2 453 0 0,-74 1 1923 0 0,73 0-2455 0 0,1 0 0 0 0,-1 0 0 0 0,0 1 0 0 0,1-1 0 0 0,-1 0 0 0 0,1 1 0 0 0,-1-1 0 0 0,-1 1 0 0 0,-22 6-232 0 0,18-5-710 0 0,6-1 717 0 0,0-1 0 0 0,0 1 0 0 0,0-1 0 0 0,0 0 0 0 0,0 0 0 0 0,0 1-1 0 0,0-1 1 0 0,0 0 0 0 0,0 0 0 0 0,0 0 0 0 0,0 0 0 0 0,0 0-1 0 0,-1 0 1 0 0,-5-4-1286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13 3224 0 0,'0'0'10848'0'0,"0"0"-10741"0"0,0 0 0 0 0,0-1 0 0 0,0 1 1 0 0,0 0-1 0 0,0 0 0 0 0,1 0 1 0 0,-1-1-1 0 0,0 1 0 0 0,0 0 0 0 0,0 0 1 0 0,0 0-1 0 0,-1 0 0 0 0,1-1 1 0 0,0 1-1 0 0,0 0 0 0 0,0 0 0 0 0,0 0 1 0 0,0-1-1 0 0,0 1 0 0 0,0 0 1 0 0,0 0-1 0 0,0 0 0 0 0,0 0 0 0 0,0-1 1 0 0,-1 1-1 0 0,1 0 0 0 0,0 0 0 0 0,-5-3 370 0 0,2 2-307 0 0,1 1 0 0 0,0-1 0 0 0,0 0 0 0 0,-1 1 1 0 0,1-1-1 0 0,-1 1 0 0 0,1-1 0 0 0,0 1 0 0 0,-1 0 0 0 0,-3 1 0 0 0,-17 3-176 0 0,9-1 42 0 0,0 1 284 0 0,12-3-281 0 0,0-1 0 0 0,-1 1 0 0 0,1 0 0 0 0,-1-1 0 0 0,1 1 0 0 0,-4-1 0 0 0,3 0-245 0 0,0 1-1 0 0,1-1 1 0 0,-1 1 0 0 0,1-1-1 0 0,-4 2 1 0 0,-7 2-2808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206 0 6448 0 0,'0'0'809'0'0,"-1"1"-65"0"0,-4 0 20 0 0,2 1-276 0 0,0-1-1 0 0,-1 1 0 0 0,1-1 0 0 0,-1 0 1 0 0,1-1-1 0 0,-1 1 0 0 0,-7 0 1 0 0,-4-1 510 0 0,13 0-36 0 0,1 0-484 0 0,-2 0-221 0 0,2 0-203 0 0,0 0 1 0 0,1-1-1 0 0,-1 1 1 0 0,0 0-1 0 0,0 0 1 0 0,1 0-1 0 0,-1 0 1 0 0,0 1-1 0 0,1-1 1 0 0,-1 0-1 0 0,0 0 1 0 0,0 0-1 0 0,1 1 1 0 0,-1-1-1 0 0,0 0 1 0 0,1 0-1 0 0,-1 1 1 0 0,1-1-1 0 0,-1 1 1 0 0,0 0 0 0 0,0-1 395 0 0,-19 0 633 0 0,12 0-675 0 0,7 0-139 0 0,-1 0-40 0 0,-1-1-203 0 0,1 0 0 0 0,-1 1-1 0 0,0-1 1 0 0,1 1-1 0 0,-1 0 1 0 0,0 0-1 0 0,0 0 1 0 0,1 0-1 0 0,-1 1 1 0 0,0-1 0 0 0,-3 2-1 0 0,3-2-55 0 0,0 1-1 0 0,-1-1 1 0 0,1 0 0 0 0,0 0 0 0 0,-1 0-1 0 0,1 0 1 0 0,-1-1 0 0 0,1 1-1 0 0,0-1 1 0 0,-4-1 0 0 0,6 1-35 0 0,0 1 1 0 0,0 0-1 0 0,0-1 1 0 0,0 1-1 0 0,0 0 1 0 0,0 0-1 0 0,0 0 1 0 0,0 0-1 0 0,0 0 1 0 0,0 0-1 0 0,0 0 1 0 0,-1 0-1 0 0,-4 1-1219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5 7800 0 0,'0'0'1388'0'0,"0"0"-1183"0"0,-1-1-1 0 0,1 1 1 0 0,-1-1 0 0 0,1 1 0 0 0,-1-1 0 0 0,0 1-1 0 0,1 0 1 0 0,-1 0 0 0 0,0-1 0 0 0,1 1 0 0 0,-1 0-1 0 0,0-1 1 0 0,-1 1 222 0 0,-3 0 12 0 0,1 0 1 0 0,-1 1-1 0 0,1-1 0 0 0,-1 1 0 0 0,1-1 0 0 0,-5 3 1 0 0,-23 6 430 0 0,25-7-628 0 0,5-2 617 0 0,1 0-769 0 0,-26 3 91 0 0,26-3-248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12 6704 0 0,'0'0'608'0'0,"-2"0"-371"0"0,-1 0 301 0 0,-1 0 0 0 0,0 0 0 0 0,0-1 0 0 0,0 0 0 0 0,0 1 0 0 0,1-2 0 0 0,-7-1 0 0 0,9 2-482 0 0,-1 1 0 0 0,1-1 0 0 0,0 1 0 0 0,0 0 0 0 0,-1-1-1 0 0,1 1 1 0 0,0 0 0 0 0,-1 0 0 0 0,1 0 0 0 0,-1 0 0 0 0,1 0 0 0 0,0 0 0 0 0,-1 0 0 0 0,1 0 0 0 0,0 1 0 0 0,-2-1 0 0 0,1 1-4 0 0,0-1 1 0 0,0 1-1 0 0,0-1 1 0 0,-1 0 0 0 0,1 0-1 0 0,0 0 1 0 0,0 0-1 0 0,-3-1 1 0 0,1 0 40 0 0,2 0-3 0 0,0 1 0 0 0,0-1 1 0 0,0 1-1 0 0,0 0 0 0 0,0-1 1 0 0,0 1-1 0 0,0 0 0 0 0,0 0 1 0 0,-4 1-1 0 0,4-1-42 0 0,0 0-1 0 0,-1 1 1 0 0,1-1 0 0 0,0 0 0 0 0,-4-1-1 0 0,-9 1 88 0 0,8 1-72 0 0,1 0-1 0 0,0 0 1 0 0,-1-1-1 0 0,1 1 0 0 0,-13-2 1 0 0,13 0-279 0 0,-1 1 0 0 0,0 0 0 0 0,-10 1 0 0 0,2 0-4028 0 0,9-1-45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11 8840 0 0,'0'0'1609'0'0,"-6"-4"611"0"0,0 3-1542 0 0,5 0-496 0 0,-1 1 1 0 0,1 0-1 0 0,-1 0 1 0 0,1-1-1 0 0,-1 1 1 0 0,1 0-1 0 0,-1 0 1 0 0,1 0-1 0 0,0 1 1 0 0,-1-1-1 0 0,1 0 1 0 0,-3 1 0 0 0,2-1 105 0 0,0 1 1 0 0,0-1 0 0 0,0 0-1 0 0,0 0 1 0 0,0 0 0 0 0,-3-1-1 0 0,2 1-134 0 0,-28-5 210 0 0,26 5-657 0 0,-20 0 601 0 0,10 2-5999 0 0,6-1 269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194 2 8288 0 0,'0'0'381'0'0,"0"5"127"0"0,-4-2 1708 0 0,3-3-2022 0 0,0 0 0 0 0,-1-1 0 0 0,1 1 1 0 0,0 0-1 0 0,0-1 0 0 0,0 1 0 0 0,0-1 0 0 0,0 1 0 0 0,0-1 0 0 0,-1 0 0 0 0,1 0-61 0 0,0 1 0 0 0,0-1-1 0 0,0 1 1 0 0,0-1 0 0 0,0 1-1 0 0,0-1 1 0 0,0 1 0 0 0,0 0-1 0 0,0 0 1 0 0,-1-1 0 0 0,-3 1 298 0 0,-1 1 0 0 0,1-1 0 0 0,0 1 0 0 0,-10 3 0 0 0,13-3-315 0 0,-1-1 0 0 0,1 1-1 0 0,-1-1 1 0 0,1 0-1 0 0,-1 1 1 0 0,-2-1 0 0 0,-10 0 48 0 0,-16 5-23 0 0,28-5-129 0 0,1 1 0 0 0,-1-1 1 0 0,1 1-1 0 0,-1-1 0 0 0,-3 0 0 0 0,-10 1 32 0 0,16-1-51 0 0,-1 0 0 0 0,1 0 0 0 0,-1 0 0 0 0,1 0 0 0 0,-1 0-1 0 0,1 0 1 0 0,-1 0 0 0 0,1 0 0 0 0,-1 0 0 0 0,1 0 0 0 0,-1 0 0 0 0,1-1-1 0 0,-1 1 1 0 0,1 0 0 0 0,-1 0 0 0 0,1-1 0 0 0,-1 1 0 0 0,1 0-1 0 0,-1-1 1 0 0,0 0-140 0 0,1 1-1 0 0,-1 0 1 0 0,0-1-1 0 0,1 1 1 0 0,-1-1-1 0 0,0 1 0 0 0,1 0 1 0 0,-1 0-1 0 0,0-1 1 0 0,0 1-1 0 0,1 0 1 0 0,-3 0-1 0 0,-4 0-5750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5384 0 0,'0'0'482'0'0,"-9"3"-380"0"0,8-2 121 0 0,-1 0 1 0 0,0 1 0 0 0,1-1-1 0 0,-1 0 1 0 0,0-1-1 0 0,0 1 1 0 0,1 0-1 0 0,-1 0 1 0 0,0-1 0 0 0,0 1-1 0 0,0-1 1 0 0,0 0-1 0 0,-3 1 1 0 0,-30-1 3365 0 0,19-1-1292 0 0,5 1 552 0 0,3-2-2397 0 0,6 2-367 0 0,-5-1-1112 0 0,2-2-5132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3224 0 0,'0'0'524'0'0,"0"0"992"0"0,0 0 437 0 0,0 0 88 0 0,0 0-169 0 0,1 0-792 0 0,2-1-699 0 0,0 1 1 0 0,0 0-1 0 0,0-1 0 0 0,0 1 0 0 0,0-1 1 0 0,0 0-1 0 0,0 0 0 0 0,-1 0 0 0 0,1-1 0 0 0,0 1 1 0 0,1-2-382 0 0,-3 2 506 0 0,-1 1-9 0 0,1 0-433 0 0,0 0-1 0 0,0 0 1 0 0,1-1-1 0 0,-2 1 1 0 0,1 0-1 0 0,1 0 1 0 0,-2-1-1 0 0,2 0 1 0 0,-2 1-1 0 0,2-1 1 0 0,-2 0-1 0 0,2 0 1 0 0,-2 1-1 0 0,2-1 0 0 0,-2 0 1 0 0,1 0-1 0 0,0 0 1 0 0,-1 0-1 0 0,1 0 1 0 0,0 0-1 0 0,-1 0 1 0 0,1 0-64 0 0,0-2 71 0 0,1 2-1 0 0,-1-1 1 0 0,0 1 0 0 0,1-1 0 0 0,-1 1 0 0 0,2-2-71 0 0,3-1 347 0 0,0-2 1 0 0,-1 1-1 0 0,2-3-347 0 0,1 0 54 0 0,-4 3-22 0 0,0-1 1 0 0,0 0-1 0 0,0 1 1 0 0,2-6-33 0 0,-3 5 22 0 0,8-18 45 0 0,-9 18-54 0 0,0 1 0 0 0,0 1 1 0 0,1-2-1 0 0,-1 2 0 0 0,1 0 0 0 0,2-4-13 0 0,1 1 11 0 0,-4 0 32 0 0,1 2-21 0 0,-2 4 42 0 0,-1 1 23 0 0,0 0-18 0 0,-12 20 59 0 0,10-15-16 0 0,1-1 0 0 0,0 0 0 0 0,-1 2 0 0 0,2-2 0 0 0,-2 1 0 0 0,2 0-1 0 0,0-1 1 0 0,-1 1 0 0 0,1 0 0 0 0,1 0-112 0 0,-1 5 52 0 0,0 0 1 0 0,2 0-1 0 0,0 0-52 0 0,-1 1-4 0 0,0-2 0 0 0,1 2 0 0 0,-2 1 4 0 0,3 42-144 0 0,0 14-469 0 0,-3-68 598 0 0,0 9-41 0 0,0-9 29 0 0,0 0-1 0 0,0 1 1 0 0,0-1-1 0 0,0 1 0 0 0,0-1 1 0 0,-1 0-1 0 0,1 1 1 0 0,0-1-1 0 0,0 0 0 0 0,0 0 1 0 0,-1 0-1 0 0,1 1 1 0 0,0-1-1 0 0,0 0 0 0 0,0 1 1 0 0,0-1-1 0 0,0 0 1 0 0,-1 1-1 0 0,1-1 0 0 0,0 0 1 0 0,-1 0-1 0 0,1 0 1 0 0,0 0-1 0 0,0 0 0 0 0,0 0 1 0 0,-1 0-1 0 0,1 0 1 0 0,-1 0-1 0 0,1 1 0 0 0,0-1 28 0 0,0 2-353 0 0,0-2 333 0 0,0 0 1 0 0,0 0-1 0 0,0 0 0 0 0,0 0 0 0 0,0 0 1 0 0,0 1-1 0 0,0-1 0 0 0,0 0 1 0 0,0 0-1 0 0,0 1 0 0 0,0-1 1 0 0,0 0-1 0 0,0 0 0 0 0,0 0 1 0 0,0 0-1 0 0,0 0 0 0 0,0 0 1 0 0,0 1-1 0 0,0-1 0 0 0,0 0 1 0 0,0 0-1 0 0,0 0 0 0 0,0 1 0 0 0,0-1 1 0 0,-1 0-1 0 0,1 0 20 0 0,-1 1-383 0 0,-1 0 600 0 0,0-1-5869 0 0,2 0 352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0 162 2304 0 0,'0'0'10682'0'0,"2"0"-10016"0"0,-2-1-508 0 0,1 1 1 0 0,-1 0 0 0 0,1-1-1 0 0,0 1 1 0 0,-1-1 0 0 0,1 1 0 0 0,-1-1-1 0 0,1 1 1 0 0,-1-1 0 0 0,1 1-1 0 0,-1-1 1 0 0,0 0 0 0 0,1 1 0 0 0,-1-1-1 0 0,1-1 1 0 0,5-6 2008 0 0,-4 5-1979 0 0,0 0-1 0 0,1 0 1 0 0,-1-1-1 0 0,0 1 1 0 0,-1 0-1 0 0,1-1 1 0 0,0 1-1 0 0,-1-1 1 0 0,0 0 0 0 0,0 0-1 0 0,1-5 1 0 0,-2 6-88 0 0,0-1 0 0 0,1 1 0 0 0,0 0 0 0 0,1-6-1 0 0,2-10 240 0 0,-4 16-339 0 0,0 0 0 0 0,0-1 0 0 0,0 1 0 0 0,1 0 0 0 0,-1 0 0 0 0,2-5 0 0 0,-1 8 0 0 0,-1 0 0 0 0,0-1 0 0 0,0 1 0 0 0,1 0 0 0 0,-1-1 0 0 0,0 1 0 0 0,0-1 0 0 0,0 1 0 0 0,0 0 0 0 0,0-1 0 0 0,0 1 0 0 0,0-1 0 0 0,0 1 0 0 0,1-1 0 0 0,-1 1 0 0 0,-1 0 0 0 0,1-1 0 0 0,0 1 0 0 0,0-1 0 0 0,0 1 0 0 0,0 0 0 0 0,0-1 0 0 0,-1-1 0 0 0,0-6-106 0 0,0 6-237 0 0,-1 1-165 0 0,2-6-599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4608 0 0,'0'0'14791'0'0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3224 0 0,'0'0'12797'0'0,"1"-1"-11884"0"0,6-4-44 0 0,-6 4-749 0 0,0 1 0 0 0,0-1 0 0 0,0 0 0 0 0,1 0 0 0 0,-1 0 0 0 0,-1 0-1 0 0,1 0 1 0 0,0 0 0 0 0,2-2 0 0 0,-3 2 49 0 0,3 1-22 0 0,0-1-1 0 0,0 1 0 0 0,0-1 1 0 0,-1 0-1 0 0,1 0 0 0 0,0 0 1 0 0,3-2-1 0 0,0 1 649 0 0,-4 1-671 0 0,0 0-1459 0 0,8-2-5767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14 4144 0 0,'0'0'191'0'0,"-1"1"-11"0"0,1 1 177 0 0,-1-1 0 0 0,0 1 0 0 0,1-1 0 0 0,-1 0 0 0 0,0 1 0 0 0,0-1 0 0 0,0 0 0 0 0,-5 5 8390 0 0,8-6-7806 0 0,9 0-620 0 0,0 0-1 0 0,-1-2 1 0 0,1 1-1 0 0,0-1 0 0 0,-1 0 1 0 0,21-8-1 0 0,-26 8-273 0 0,1 0-1 0 0,0 0 1 0 0,8 0 0 0 0,4-2-1473 0 0,-6 1-5053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10136 0 0,'0'0'1096'0'0,"12"0"-1096"0"0,-3 0 0 0 0,-1-4 0 0 0,1 1 840 0 0,4-2 152 0 0,-6 2 24 0 0,1 3 8 0 0,6-3-608 0 0,-2-2-128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146 13 8288 0 0,'0'0'633'0'0,"-1"0"-441"0"0,-2-3-153 0 0,-7-3 288 0 0,9 5-190 0 0,-1 1 871 0 0,2-1-956 0 0,0 1 1 0 0,0 0-1 0 0,0 0 0 0 0,0 0 1 0 0,0 0-1 0 0,0 0 1 0 0,0 0-1 0 0,0 0 1 0 0,0-1-1 0 0,0 1 0 0 0,-1 0 1 0 0,1 0-1 0 0,0 0 1 0 0,0 0-1 0 0,0 0 1 0 0,0 0-1 0 0,0 0 0 0 0,0 0 1 0 0,0-1-1 0 0,0 1 1 0 0,0 0-1 0 0,-1 0 1 0 0,1 0-1 0 0,0 0 0 0 0,0 0 1 0 0,0 0-1 0 0,0 0 1 0 0,0 0-1 0 0,0 0 0 0 0,-1 0 1 0 0,1 0-1 0 0,0 0 1 0 0,0 0-1 0 0,0 0 1 0 0,0 0-1 0 0,0 0 0 0 0,0 0 1 0 0,-1 0-1 0 0,1 0 1 0 0,0 0-1 0 0,0 0 1 0 0,0 0-1 0 0,0 0 0 0 0,0 0 1 0 0,0 0-1 0 0,0 1 1 0 0,-1-1-1 0 0,1 0 1 0 0,0 0-1 0 0,0 0 0 0 0,0 0 1 0 0,0 0-1 0 0,0 0 1 0 0,0 0-1 0 0,0 0 1 0 0,0 0-1 0 0,0 1 0 0 0,0-1 1 0 0,-1 0-1 0 0,-4 5 761 0 0,3-3-776 0 0,0 0 0 0 0,1 0 0 0 0,-1 0-1 0 0,1 0 1 0 0,0 0 0 0 0,0 0 0 0 0,0 1 0 0 0,0-1 0 0 0,0 0-1 0 0,0 1 1 0 0,1-1 0 0 0,-1 5 0 0 0,0-3 0 0 0,0-1 0 0 0,0 1 1 0 0,0 0-1 0 0,-2 4 1 0 0,0 0 115 0 0,0 0 1 0 0,0 0 0 0 0,1 1-1 0 0,-2 12 1 0 0,-1 8 283 0 0,-5 13 6 0 0,-22 71 1124 0 0,25-89-1249 0 0,1 0-1 0 0,-6 45 0 0 0,8-50-326 0 0,3-15 22 0 0,0 0-1 0 0,0 1 1 0 0,0 7 0 0 0,1 27 929 0 0,0-37-1046 0 0,0 0-137 0 0,0 6-23 0 0,0-6 1056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52 6448 0 0,'0'0'2524'0'0,"1"-1"-1511"0"0,6-4-442 0 0,-1 0-1 0 0,1 0 1 0 0,0 1-1 0 0,0 0 1 0 0,9-3-1 0 0,-2 0 198 0 0,-14 7-764 0 0,2-1 99 0 0,0 0-1 0 0,0 1 1 0 0,0-1 0 0 0,0 0-1 0 0,-1 0 1 0 0,1 1-1 0 0,0-1 1 0 0,3 1 0 0 0,-3 0-86 0 0,-1-1 1 0 0,0 1 0 0 0,1 0 0 0 0,-1 0 0 0 0,0-1 0 0 0,1 1-1 0 0,-1-1 1 0 0,0 1 0 0 0,2-2 0 0 0,4 0-10 0 0,3 2 35 0 0,10 7 37 0 0,-11-5 280 0 0,-9-2-345 0 0,1 0-1 0 0,-1 0 1 0 0,0 0 0 0 0,0 0-1 0 0,0 0 1 0 0,0 0 0 0 0,0 0 0 0 0,0 0-1 0 0,0 0 1 0 0,1 0 0 0 0,-1 0-1 0 0,0 1 1 0 0,0-1 0 0 0,0 0-1 0 0,0 0 1 0 0,0 0 0 0 0,0 0 0 0 0,0 0-1 0 0,0 0 1 0 0,1 0 0 0 0,-1 0-1 0 0,0 0 1 0 0,0 0 0 0 0,0 1 0 0 0,0-1-1 0 0,0 0 1 0 0,0 0 0 0 0,0 0-1 0 0,0 0 1 0 0,0 0 0 0 0,0 0-1 0 0,0 1 1 0 0,14 24 604 0 0,-10-18-494 0 0,0 0-1 0 0,0 0 1 0 0,3 8-1 0 0,-6-10-17 0 0,1 0 0 0 0,-1 0 0 0 0,0 0-1 0 0,-1 0 1 0 0,1 0 0 0 0,-1 0 0 0 0,0 0-1 0 0,0 0 1 0 0,-1 0 0 0 0,1 0 0 0 0,-1 0 0 0 0,0 0-1 0 0,-1 0 1 0 0,-3 9 0 0 0,-1-4 173 0 0,5-8-253 0 0,0 1 1 0 0,-1-1 0 0 0,1 0-1 0 0,-1 0 1 0 0,1 1 0 0 0,-1-1-1 0 0,-3 2 1 0 0,-1 2 545 0 0,-1 0 0 0 0,-15 10 0 0 0,19-15-490 0 0,1 1 0 0 0,0-1 1 0 0,-1 0-1 0 0,1 0 0 0 0,-1-1 1 0 0,1 1-1 0 0,-1 0 1 0 0,1-1-1 0 0,-1 1 0 0 0,0-1 1 0 0,1 0-1 0 0,-1 0 1 0 0,1 0-1 0 0,-5-1 0 0 0,6 1-74 0 0,1 0-1 0 0,-1 0 1 0 0,1 0 0 0 0,-1 0-1 0 0,1-1 1 0 0,0 1-1 0 0,-1 0 1 0 0,1 0-1 0 0,-1 0 1 0 0,1-1 0 0 0,-1 1-1 0 0,1 0 1 0 0,0-1-1 0 0,-1 1 1 0 0,1-1-1 0 0,-1 1-5 0 0,1 0 0 0 0,0-1 0 0 0,0 1 0 0 0,-1 0 0 0 0,1 0 0 0 0,0-1 0 0 0,-1 1 0 0 0,1 0 0 0 0,0 0 0 0 0,-1 0 0 0 0,1 0 0 0 0,0-1 0 0 0,0 1 0 0 0,-1 0 0 0 0,1 0 0 0 0,-1 0 0 0 0,1 0 0 0 0,0 0 0 0 0,-1 0 0 0 0,1 0 0 0 0,-1 0 0 0 0,0 0-53 0 0,1 1 17 0 0,-1-1 1 0 0,1 0-1 0 0,-1 0 0 0 0,1 0 0 0 0,0 0 0 0 0,-1 0 0 0 0,1 0 1 0 0,0 0-1 0 0,-1 0 0 0 0,1 0 0 0 0,-1 0 0 0 0,1 0 1 0 0,0-1-1 0 0,-1 1 0 0 0,1 0 0 0 0,0 0 0 0 0,-1 0 0 0 0,1 0 1 0 0,0 0-1 0 0,-1-1 0 0 0,1 1 0 0 0,0 0 0 0 0,-1 0 0 0 0,1-1 1 0 0,0 1-1 0 0,-1-1 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6448 0 0,'0'0'3537'0'0,"2"-1"-2584"0"0,3-3-686 0 0,0 0 0 0 0,0 0-1 0 0,1 0 1 0 0,-1 1 0 0 0,1 0-1 0 0,0 0 1 0 0,0 0 0 0 0,0 1-1 0 0,0 0 1 0 0,1 0 0 0 0,-1 1-1 0 0,0-1 1 0 0,9 1 0 0 0,4-3 195 0 0,-4 0-316 0 0,29-3-82 0 0,-42 6-64 0 0,1 1 0 0 0,0 0 0 0 0,0 0 0 0 0,6 0 0 0 0,1 0 0 0 0,1 1 0 0 0,-11-1 2 0 0,1 0 0 0 0,-1 0 0 0 0,1 0 0 0 0,-1 1 0 0 0,1-1 0 0 0,-1 0 0 0 0,1 0 0 0 0,-1 1 1 0 0,1-1-1 0 0,-1 0 0 0 0,1 0 0 0 0,-1 1 0 0 0,0-1 0 0 0,1 0 0 0 0,-1 1 0 0 0,1 0 1 0 0,-1 0 19 0 0,1 0 0 0 0,-1 0 1 0 0,0 0-1 0 0,0 0 1 0 0,0 0-1 0 0,0 0 1 0 0,0 0-1 0 0,0 0 1 0 0,0 0-1 0 0,0 0 0 0 0,0 0 1 0 0,0 0-1 0 0,0 0 1 0 0,-1 0-1 0 0,1-1 1 0 0,0 1-1 0 0,-1 0 1 0 0,0 2-1 0 0,-11 17 436 0 0,11-18-412 0 0,-18 25 869 0 0,-36 42-1 0 0,52-66-788 0 0,0 0-1 0 0,0 0 0 0 0,0 1 0 0 0,1-1 0 0 0,0 1 0 0 0,-3 4 0 0 0,5-7 154 0 0,-1 1-75 0 0,1-1-198 0 0,-1-1-1 0 0,1 1 1 0 0,0 0-1 0 0,-1 0 1 0 0,1 0-1 0 0,0 0 1 0 0,0 0-1 0 0,0-1 1 0 0,0 1 0 0 0,0 0-1 0 0,0 0 1 0 0,0 0-1 0 0,0 0 1 0 0,0 0-1 0 0,0 0 1 0 0,0 0-1 0 0,0 0 1 0 0,1-1-1 0 0,-1 1 1 0 0,0 0 0 0 0,1 0-1 0 0,-1 0 1 0 0,0-1-1 0 0,1 1 1 0 0,-1 0-1 0 0,1 0 1 0 0,0-1-1 0 0,-1 1 1 0 0,1 0-1 0 0,0-1 1 0 0,-1 1 0 0 0,1-1-1 0 0,1 2 1 0 0,0-1 9 0 0,0 0 1 0 0,0 0 0 0 0,0 0-1 0 0,1-1 1 0 0,-1 1 0 0 0,0 0-1 0 0,1-1 1 0 0,-1 0 0 0 0,0 1-1 0 0,1-1 1 0 0,-1 0 0 0 0,0 0-1 0 0,3-1 1 0 0,0 0 45 0 0,-1 0 1 0 0,0 0-1 0 0,0-1 0 0 0,1 1 1 0 0,-1-1-1 0 0,6-4 0 0 0,13-5 83 0 0,53-21-2376 0 0,-62 25 958 0 0,2 3-19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44 8032 0 0,'0'0'726'0'0,"-1"2"-595"0"0,-14 46 1753 0 0,13-42-1478 0 0,1 0 0 0 0,0-1-1 0 0,1 1 1 0 0,-1 0 0 0 0,1 0 0 0 0,0 0 0 0 0,1 0 0 0 0,-1 0-1 0 0,1 0 1 0 0,0 0 0 0 0,1 0 0 0 0,-1-1 0 0 0,1 1-1 0 0,0-1 1 0 0,4 8 0 0 0,-4-11-281 0 0,-1-1 0 0 0,0 1 0 0 0,0 0-1 0 0,1-1 1 0 0,-1 0 0 0 0,1 1 0 0 0,2 1 0 0 0,7 8 728 0 0,-10-11-841 0 0,-1 1 1 0 0,1-1-1 0 0,-1 1 0 0 0,1-1 1 0 0,-1 0-1 0 0,1 1 0 0 0,-1-1 0 0 0,1 1 1 0 0,-1-1-1 0 0,1 0 0 0 0,0 1 1 0 0,-1-1-1 0 0,1 0 0 0 0,-1 0 1 0 0,1 0-1 0 0,0 1 0 0 0,-1-1 0 0 0,2 0 1 0 0,14 0 118 0 0,-10-1 149 0 0,-3 1-139 0 0,0 0-1 0 0,0-1 0 0 0,1 1 1 0 0,-1-1-1 0 0,0 0 0 0 0,0 0 0 0 0,0 0 1 0 0,0-1-1 0 0,4-2 0 0 0,27-18 545 0 0,-24 14-515 0 0,6-4 39 0 0,22-25 1 0 0,-32 31-200 0 0,-3 3-3 0 0,0-1 1 0 0,0 0 0 0 0,-1 0-1 0 0,1 0 1 0 0,2-7-1 0 0,2-3 1 0 0,-6 11 4 0 0,1-1 0 0 0,-1 1 0 0 0,0 0-1 0 0,0-1 1 0 0,-1 1 0 0 0,1-1 0 0 0,-1 1-1 0 0,0-1 1 0 0,0 1 0 0 0,0 0 0 0 0,0-1-1 0 0,0 1 1 0 0,-1-1 0 0 0,0 1 0 0 0,0-4-1 0 0,0 5-3 0 0,1 1-1 0 0,-1 0 1 0 0,0-1-1 0 0,1 1 1 0 0,-1 0 0 0 0,0-1-1 0 0,0 1 1 0 0,1 0-1 0 0,-1 0 1 0 0,0 0-1 0 0,0 0 1 0 0,0 0-1 0 0,-1 0 1 0 0,1 0-1 0 0,0 0 1 0 0,0 0-1 0 0,0 1 1 0 0,-1-1 0 0 0,1 0-1 0 0,0 1 1 0 0,-1-1-1 0 0,1 1 1 0 0,-1-1-1 0 0,1 1 1 0 0,0 0-1 0 0,-3 0 1 0 0,0-1 27 0 0,0 1 0 0 0,0-1-1 0 0,0 1 1 0 0,-1 0 0 0 0,1 1 0 0 0,0-1 0 0 0,0 1 0 0 0,-5 1 0 0 0,-1 1-9 0 0,0 1-1 0 0,0 0 1 0 0,0 0 0 0 0,1 1 0 0 0,-1 1 0 0 0,1-1 0 0 0,1 1 0 0 0,-1 1 0 0 0,1 0 0 0 0,0 0-1 0 0,-12 15 1 0 0,7 1 153 0 0,11-18-118 0 0,1-3-49 0 0,1-1-1 0 0,-1 0 1 0 0,1 0-1 0 0,0 1 0 0 0,0-1 1 0 0,0 0-1 0 0,-1 1 1 0 0,1-1-1 0 0,1 0 1 0 0,-1 2-1 0 0,0 0-134 0 0,2 0-990 0 0,5 2-425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92 220 8288 0 0,'0'0'5364'0'0,"-1"1"-4820"0"0,-3 5-76 0 0,2-2-306 0 0,0-1-1 0 0,0 1 1 0 0,-5 4-1 0 0,2 0 111 0 0,0-1-1 0 0,0 1 0 0 0,1 0 1 0 0,-1 0-1 0 0,2 0 1 0 0,-6 17-1 0 0,-8 16-106 0 0,9-19 100 0 0,6-17-156 0 0,0-1 0 0 0,0 1 0 0 0,0 0 1 0 0,1 0-1 0 0,0 0 0 0 0,0 0 0 0 0,0 0 0 0 0,1 0 0 0 0,0 6 0 0 0,0-8-70 0 0,1-1 0 0 0,-1 1 0 0 0,0-1 0 0 0,0 1 0 0 0,0-1 0 0 0,0 1 0 0 0,0 0 0 0 0,0-1 0 0 0,-1 4 0 0 0,0-5-32 0 0,1-1 1 0 0,0 1 0 0 0,0-1 0 0 0,0 1-1 0 0,0-1 1 0 0,0 1 0 0 0,0-1 0 0 0,0 1-1 0 0,1-1 1 0 0,-1 0 0 0 0,0 1 0 0 0,0-1-1 0 0,0 1 1 0 0,0-1 0 0 0,0 1 0 0 0,1-1-1 0 0,-1 0 1 0 0,0 1 0 0 0,0-1 0 0 0,1 1-1 0 0,-1-1 1 0 0,0 0 0 0 0,1 1-1 0 0,-1-1 1 0 0,0 0 0 0 0,1 0 0 0 0,-1 1-1 0 0,1-1 1 0 0,4 6 137 0 0,-4-6-100 0 0,-1 1 0 0 0,1-1 0 0 0,-1 1 0 0 0,0-1 0 0 0,1 0-1 0 0,-1 1 1 0 0,1-1 0 0 0,-1 0 0 0 0,1 0 0 0 0,-1 1 0 0 0,1-1 0 0 0,-1 0 0 0 0,1 0-1 0 0,-1 0 1 0 0,1 0 0 0 0,0 0 0 0 0,-1 0 0 0 0,1 1 0 0 0,-1-1 0 0 0,1-1 0 0 0,8 1 385 0 0,-7 0-380 0 0,-1 0-1 0 0,0 0 1 0 0,0 0-1 0 0,1-1 0 0 0,-1 1 1 0 0,0 0-1 0 0,0-1 1 0 0,0 1-1 0 0,0-1 1 0 0,2 0-1 0 0,2-2 15 0 0,-1 2-6 0 0,1-1-1 0 0,-1 0 1 0 0,1 0-1 0 0,-1-1 1 0 0,0 1-1 0 0,0-1 0 0 0,0 0 1 0 0,0 0-1 0 0,-1 0 1 0 0,1-1-1 0 0,3-4 1 0 0,-3 4 139 0 0,-1-1 1 0 0,9-7-1 0 0,6-8 80 0 0,10-16-206 0 0,-13 17-25 0 0,-1 0 0 0 0,21-38 0 0 0,-4-2-735 0 0,12-25-752 0 0,-30 55 626 0 0,-7 19 582 0 0,-2-1-1 0 0,1 1 0 0 0,4-20 0 0 0,-8 27 175 0 0,-1 3 34 0 0,0-25-43 0 0,0 24 70 0 0,0 1 0 0 0,0 0 0 0 0,0-1 0 0 0,0 1 0 0 0,0-1 0 0 0,0 1 0 0 0,0 0 0 0 0,0-1 0 0 0,-1 1 0 0 0,1-1 0 0 0,0 1 0 0 0,0 0 0 0 0,0-1-1 0 0,0 1 1 0 0,-1-1 0 0 0,1 1 0 0 0,0 0 0 0 0,0-1 0 0 0,-1 1 0 0 0,1 0 0 0 0,0 0 0 0 0,0-1 0 0 0,-1 1 0 0 0,1 0 0 0 0,0-1 0 0 0,-1 1 0 0 0,0 0 0 0 0,1 0 8 0 0,-1-1 1 0 0,0 1-1 0 0,0 0 0 0 0,0 0 1 0 0,0 0-1 0 0,0 0 1 0 0,0 0-1 0 0,1 0 1 0 0,-1 0-1 0 0,0 0 1 0 0,0 1-1 0 0,-1-1 1 0 0,-1 1 40 0 0,0 0 1 0 0,0 0-1 0 0,1 1 1 0 0,-1-1-1 0 0,0 0 1 0 0,-4 4-1 0 0,-1 3 156 0 0,1 1-1 0 0,-1 0 1 0 0,1 0-1 0 0,1 0 1 0 0,0 0-1 0 0,0 1 1 0 0,-7 19-1 0 0,3 1-180 0 0,8-20-27 0 0,-1-1-1 0 0,-4 10 0 0 0,-2 4 631 0 0,-10 39-1 0 0,14-45-405 0 0,0 10-119 0 0,0-1 0 0 0,2 1 0 0 0,0 0 0 0 0,2 30 0 0 0,2-53-228 0 0,-1-1 0 0 0,0 1 0 0 0,1-1 0 0 0,-1 1 0 0 0,1-1-1 0 0,0 1 1 0 0,0-1 0 0 0,3 5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19 3224 0 0,'0'0'504'0'0,"0"0"908"0"0,-2 0 868 0 0,1 0-1010 0 0,2 0 6093 0 0,22-1-6670 0 0,0-2 1 0 0,0 0-694 0 0,2-1 621 0 0,0 2 0 0 0,0 1-621 0 0,15 2 67 0 0,-34 0-93 0 0,0-1 0 0 0,0 0 0 0 0,4-2 26 0 0,5 2-528 0 0,-6-3-231 0 0,-8 2-4737 0 0,-1 1 376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8 10136 0 0,'0'0'5101'0'0,"-1"2"-4562"0"0,-4 12 201 0 0,3-11-567 0 0,1 0 1 0 0,0 0 0 0 0,0 0 0 0 0,-1 5 0 0 0,2-7-132 0 0,-1 1 0 0 0,1-1 0 0 0,0 0 0 0 0,-1 0 0 0 0,1 0 0 0 0,-1 1 0 0 0,0-1-1 0 0,1 0 1 0 0,-1 0 0 0 0,0 0 0 0 0,1 0 0 0 0,-2 1 0 0 0,1-1-14 0 0,0 0 0 0 0,0 0 0 0 0,1 0-1 0 0,-1 0 1 0 0,0 0 0 0 0,1 1 0 0 0,-1-1-1 0 0,1 0 1 0 0,-1 0 0 0 0,1 0 0 0 0,-1 2-1 0 0,-6 63 1241 0 0,6-59-1267 0 0,1 0 0 0 0,0 0 0 0 0,0-1 0 0 0,2 11 0 0 0,0 13 568 0 0,-2-23-308 0 0,0-5-167 0 0,0 0-1 0 0,0 1 1 0 0,0-1-1 0 0,0 0 1 0 0,0 0-1 0 0,1 0 0 0 0,-1 1 1 0 0,2 3-1 0 0,-2-5 75 0 0,1-1-165 0 0,-1 0 0 0 0,0 1 0 0 0,0-1 0 0 0,0 0 0 0 0,0 0 0 0 0,0 0 0 0 0,0 1 0 0 0,0-1 0 0 0,0 0 0 0 0,1 0 0 0 0,-1 0 0 0 0,0 0 0 0 0,0 1 0 0 0,0-1 0 0 0,1 0 0 0 0,-1 0-1 0 0,0 0 1 0 0,0 0 0 0 0,0 0 0 0 0,1 1 0 0 0,-1-1 0 0 0,0 0 0 0 0,0 0 0 0 0,0 0 0 0 0,1 0 0 0 0,-1 0 0 0 0,0 0 0 0 0,0 0 0 0 0,1 0 0 0 0,7 0 67 0 0,-8 0-69 0 0,1 1-1 0 0,0-1 0 0 0,0 0 0 0 0,0 0 0 0 0,0 0 0 0 0,0 0 0 0 0,0 0 0 0 0,0 0 0 0 0,0 0-1 0 0,0 0 1 0 0,0-1 0 0 0,0 1 0 0 0,0 0 0 0 0,-1-1 0 0 0,1 1 0 0 0,2-1 0 0 0,0-1 21 0 0,2-1 31 0 0,1 0 0 0 0,0 0-1 0 0,-1-1 1 0 0,0 1 0 0 0,0-1-1 0 0,0-1 1 0 0,0 1 0 0 0,-1-1-1 0 0,0 1 1 0 0,5-8 0 0 0,11-11 79 0 0,-12 15-122 0 0,-2 0 0 0 0,1-1 0 0 0,6-12 0 0 0,-3 5-18 0 0,3-5-398 0 0,13-31 0 0 0,-25 51 400 0 0,5-8-50 0 0,7-7-85 0 0,-12 13 120 0 0,6-6-9 0 0,-6 9 272 0 0,-4 1-270 0 0,-1 0 1 0 0,1 0-1 0 0,0 1 0 0 0,-1 0 1 0 0,-5 3-1 0 0,6-2 51 0 0,1-1-1 0 0,-1 1 0 0 0,0 0 1 0 0,1 0-1 0 0,-1 0 1 0 0,1 0-1 0 0,-2 4 1 0 0,-3 2 7 0 0,1 0 134 0 0,-10 17 0 0 0,14-22-111 0 0,1-1 0 0 0,-1 1 0 0 0,1-1-1 0 0,0 1 1 0 0,0 0 0 0 0,0 0 0 0 0,1-1 0 0 0,-1 7-1 0 0,1-5-2 0 0,-1-1 0 0 0,1 0-1 0 0,-3 7 1 0 0,2-8-38 0 0,1-1-1 0 0,-1 1 1 0 0,1-1 0 0 0,-1 1-1 0 0,1-1 1 0 0,0 1 0 0 0,0-1-1 0 0,0 1 1 0 0,0-1 0 0 0,0 1-1 0 0,0-1 1 0 0,1 1 0 0 0,0 2-1 0 0,4 10-458 0 0,-3-10-112 0 0,-1-1 1 0 0,0 0 0 0 0,1 0 0 0 0,4 7 0 0 0,-5-10 315 0 0,0 0-1 0 0,0 0 1 0 0,0 0 0 0 0,0 1-1 0 0,0-1 1 0 0,0 0-1 0 0,0 0 1 0 0,1 0-1 0 0,-1-1 1 0 0,0 1 0 0 0,1 0-1 0 0,-1 0 1 0 0,1-1-1 0 0,-1 1 1 0 0,1-1-1 0 0,-1 1 1 0 0,4-1 0 0 0,6 1-6208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0 5584 0 0,'0'0'9501'0'0,"-5"4"-7979"0"0,3-3-1399 0 0,-1 0 0 0 0,0 0-1 0 0,1 0 1 0 0,-1 1 0 0 0,1-1-1 0 0,-1 1 1 0 0,1 0 0 0 0,0-1-1 0 0,0 1 1 0 0,-1 0 0 0 0,-2 4-1 0 0,-6 5 297 0 0,9-10-365 0 0,0 0 0 0 0,1 0 0 0 0,-1 0-1 0 0,1 1 1 0 0,0-1 0 0 0,-1 1 0 0 0,1-1-1 0 0,0 1 1 0 0,0 0 0 0 0,0-1 0 0 0,-1 3-1 0 0,-2 5 119 0 0,2-5-45 0 0,0 0 1 0 0,0 0 0 0 0,1 0-1 0 0,0 0 1 0 0,-1 0-1 0 0,1 0 1 0 0,1 0-1 0 0,-1 0 1 0 0,1 0-1 0 0,0 9 1 0 0,0-11-84 0 0,0-1 0 0 0,1 1-1 0 0,-1 0 1 0 0,0-1 0 0 0,0 1 0 0 0,0 0-1 0 0,0-1 1 0 0,0 1 0 0 0,-1 0 0 0 0,1 2-1 0 0,-1-3-33 0 0,1-1 0 0 0,0 1 0 0 0,0 0 0 0 0,0 0 0 0 0,0-1 1 0 0,0 1-1 0 0,0 0 0 0 0,0 0 0 0 0,1 0 0 0 0,-1-1 0 0 0,0 1 0 0 0,0 0 0 0 0,0 0 0 0 0,1-1 0 0 0,-1 1 0 0 0,1 0 0 0 0,-1-1 0 0 0,0 1 0 0 0,1 0 0 0 0,4 10 29 0 0,-1 5-39 0 0,-3-15 0 0 0,0 1 0 0 0,1-1 0 0 0,-1 1 0 0 0,1-1 0 0 0,-1 0 0 0 0,1 0 0 0 0,-1 0 0 0 0,1 0 0 0 0,0 0 0 0 0,0 0 0 0 0,-1 0 0 0 0,1 0 0 0 0,0 0 0 0 0,0-1 0 0 0,2 1 0 0 0,0-1 4 0 0,0 1 0 0 0,0-1 0 0 0,0-1-1 0 0,0 1 1 0 0,0-1 0 0 0,0 1 0 0 0,4-2 0 0 0,11-2 19 0 0,-13 2-293 0 0,0 0 0 0 0,1 0 0 0 0,-1 0 0 0 0,0-1 0 0 0,0 0 1 0 0,0 0-1 0 0,-1 0 0 0 0,1-1 0 0 0,6-5 0 0 0,7-3-3843 0 0,-9 5-1472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0 1840 0 0,'0'0'10414'0'0,"-1"2"-9490"0"0,-4 7-124 0 0,0 1-1 0 0,1 1 0 0 0,0-1 1 0 0,-3 17-1 0 0,7-26-731 0 0,-2 5 75 0 0,-1 8 174 0 0,0-1 0 0 0,-2 18 0 0 0,4-27-236 0 0,0 0 0 0 0,0-1 1 0 0,0 1-1 0 0,-3 7 0 0 0,2-7 13 0 0,1-1 0 0 0,-1 2 0 0 0,-1 6 0 0 0,-24 112 1310 0 0,26-117-1344 0 0,-4 20 147 0 0,3-17-130 0 0,1 0-1 0 0,-4 10 0 0 0,4-17-72 0 0,0 1 0 0 0,0 0 0 0 0,1-1-1 0 0,-1 1 1 0 0,1 0 0 0 0,0 0-1 0 0,0 4 1 0 0,0 1 38 0 0,-1 2-30 0 0,-2-2-1 0 0,3-1 32 0 0,4 1-22 0 0,-1-3 34 0 0,3 3 82 0 0,2-3-113 0 0,-6-4-13 0 0,1 0 9 0 0,6 7-46 0 0,-8-7-231 0 0,1-2-122 0 0,2 0-903 0 0,1-1 0 0 0,-1 1 0 0 0,1 0 0 0 0,8-1 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4 6448 0 0,'0'0'498'0'0,"-3"-3"521"0"0,0 2 2409 0 0,2 2-2827 0 0,-1 0-1 0 0,0 0 1 0 0,1 1 0 0 0,-1-1 0 0 0,0 0-1 0 0,1 0 1 0 0,0 1 0 0 0,-1-1-1 0 0,1 1 1 0 0,-2 1 0 0 0,3-1 228 0 0,0 9 772 0 0,1-8-1472 0 0,0-1 0 0 0,0 1 0 0 0,0-1 0 0 0,0 0 0 0 0,0 1 0 0 0,1-1 0 0 0,-1 0 0 0 0,0 0 0 0 0,1 0 0 0 0,0 0 0 0 0,0 0 0 0 0,-1 0 0 0 0,1 0 0 0 0,0 0 0 0 0,1-1 0 0 0,-1 1 0 0 0,0-1 0 0 0,0 0 0 0 0,1 1 0 0 0,-1-1 0 0 0,0 0 0 0 0,6 1 0 0 0,-1 0 115 0 0,1 0-1 0 0,0-1 0 0 0,-1 0 0 0 0,1 0 0 0 0,0 0 0 0 0,12-2 1 0 0,-8 0-138 0 0,1-2 1 0 0,-1 1 0 0 0,21-9 0 0 0,-8 3-76 0 0,5-4-187 0 0,-18 6-1389 0 0,13-2-6961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06.3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 8288 0 0,'0'0'756'0'0,"1"-1"-623"0"0,5-1 657 0 0,0 0-1 0 0,0 1 1 0 0,0-1-1 0 0,0 1 1 0 0,10-1-1 0 0,-14 2 1606 0 0,-1 0-2359 0 0,0 0 0 0 0,0 0 1 0 0,1 0-1 0 0,-1 1 0 0 0,0-1 0 0 0,0 0 1 0 0,0 0-1 0 0,1 1 0 0 0,-1-1 0 0 0,0 0 1 0 0,0 1-1 0 0,0 0 0 0 0,0-1 0 0 0,0 1 1 0 0,0-1-1 0 0,0 1 0 0 0,0 0 0 0 0,0 0 1 0 0,0 0-1 0 0,1 1 0 0 0,0 6-51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5208 0 0,'0'0'235'0'0,"0"2"-6"0"0,-2 0-93 0 0,1 0 1 0 0,0 1 0 0 0,-1-1-1 0 0,1 1 1 0 0,1-1-1 0 0,-1 1 1 0 0,0-1-1 0 0,1 1 1 0 0,-1 0 0 0 0,1-1-1 0 0,0 1 1 0 0,-1 0-1 0 0,1-1 1 0 0,1 1 0 0 0,0 5-1 0 0,-1-6 18 0 0,0 1 0 0 0,0-1 0 0 0,0 1 0 0 0,0-1 0 0 0,-1 1 0 0 0,1-1-1 0 0,-2 5 1 0 0,-1 10 430 0 0,4-2-78 0 0,-1-12-407 0 0,1 0 0 0 0,-1 0 0 0 0,0 0 0 0 0,0 0 0 0 0,-1 0 0 0 0,1 0 0 0 0,-1-1 0 0 0,-1 5 0 0 0,0 4 188 0 0,0 1-1 0 0,1-1 1 0 0,0 0-1 0 0,1 0 1 0 0,1 16-1 0 0,-1-11-135 0 0,0-1-1 0 0,-2 17 1 0 0,1-20 145 0 0,-1-1 0 0 0,-1 1 1 0 0,-5 15-1 0 0,8-26-267 0 0,0-1-1 0 0,-1 1 1 0 0,1 0 0 0 0,0-1 0 0 0,0 1-1 0 0,0-1 1 0 0,0 1 0 0 0,-1 0-1 0 0,1-1 1 0 0,0 1 0 0 0,0 0 0 0 0,0-1-1 0 0,0 1 1 0 0,0 0 0 0 0,1-1 0 0 0,-1 1-1 0 0,0 0 1 0 0,0-1 0 0 0,1 2 0 0 0,-1-2-18 0 0,0 0 0 0 0,0 0 0 0 0,0 0 0 0 0,0 0 1 0 0,0 0-1 0 0,0 1 0 0 0,0-1 0 0 0,0 0 0 0 0,0 0 1 0 0,0 0-1 0 0,0 0 0 0 0,0 0 0 0 0,0 1 0 0 0,0-1 1 0 0,0 0-1 0 0,0 0 0 0 0,0 0 0 0 0,-1 0 0 0 0,1 0 1 0 0,0 0-1 0 0,0 1 0 0 0,0-1 0 0 0,0 0 0 0 0,0 0 1 0 0,0 0-1 0 0,0 0 0 0 0,0 0 0 0 0,0 0 0 0 0,-1 0 1 0 0,1 0-1 0 0,-2 0 3360 0 0,2-1-3356 0 0,0 0 0 0 0,-1-1 0 0 0,1 1-1 0 0,0-1 1 0 0,0 1 0 0 0,0 0 0 0 0,0-1 0 0 0,0 1-1 0 0,1-1 1 0 0,-1 1 0 0 0,0-1 0 0 0,0 1 0 0 0,1 0-1 0 0,-1-1 1 0 0,2-1 0 0 0,14-26 312 0 0,-6 11-218 0 0,-8 14-109 0 0,1-1 0 0 0,-1 0 0 0 0,-1 0 0 0 0,1 0 0 0 0,-1 1 0 0 0,2-9 0 0 0,-3 10 0 0 0,1 1 0 0 0,-1 0 0 0 0,1-1 0 0 0,0 1 0 0 0,0 0 0 0 0,0-1 0 0 0,2-2 0 0 0,5-14 0 0 0,-3 4 178 0 0,0-1 0 0 0,14-27-1 0 0,-12 28-46 0 0,-5 12-24 0 0,1-1-1 0 0,-1 0 0 0 0,1 1 0 0 0,0 0 1 0 0,0-1-1 0 0,3-2 0 0 0,5-6-55 0 0,-7 6 5 0 0,5-12 117 0 0,-8 16 129 0 0,1 3-246 0 0,1 1-54 0 0,0-1 1 0 0,0 1-1 0 0,-1 0 1 0 0,5 3 0 0 0,-1 3-5 0 0,-4-4 1 0 0,2 4 1 0 0,1 0 0 0 0,-1 0 0 0 0,-1 0 0 0 0,0 0 0 0 0,5 16 0 0 0,-5-14 0 0 0,1 6 13 0 0,-1-1 0 0 0,0 1 0 0 0,0 0 0 0 0,-1 28-1 0 0,3-7-12 0 0,-5-13 64 0 0,0-23 376 0 0,1-3-428 0 0,0 1 1 0 0,0-1-1 0 0,1 1 0 0 0,-1-1 0 0 0,1 1 0 0 0,-1 0 0 0 0,4-2 0 0 0,5-6-215 0 0,-6 4 147 0 0,-1 0 1 0 0,0 0 0 0 0,0 0-1 0 0,-1-1 1 0 0,4-8 0 0 0,-2 3 21 0 0,32-59 34 0 0,-1 1 0 0 0,-31 62 0 0 0,1 4 0 0 0,-5 3 0 0 0,1 0 0 0 0,0 1 0 0 0,0-1 0 0 0,0 0 0 0 0,0 1 0 0 0,-1-1 0 0 0,1 0 0 0 0,0 1 0 0 0,0-1 0 0 0,-1 1 0 0 0,1 0 0 0 0,0-1 0 0 0,-1 1 0 0 0,1-1 0 0 0,-1 1 0 0 0,1 0 0 0 0,0 0 0 0 0,-1-1 0 0 0,0 1 0 0 0,1 0 0 0 0,-1 0 0 0 0,1-1 0 0 0,-1 1 0 0 0,0 0 0 0 0,1 2 0 0 0,4 21 0 0 0,-4-12 0 0 0,0-6 0 0 0,0 1 0 0 0,0-1 0 0 0,2 8 0 0 0,0-4 22 0 0,-1 0 0 0 0,1 12 0 0 0,-2-12 27 0 0,0-1-1 0 0,6 18 0 0 0,1-5 213 0 0,5 19-362 0 0,-13-40-355 0 0,1 3 907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300 104 3224 0 0,'0'0'6486'0'0,"1"-1"-5680"0"0,0-1-564 0 0,0 0 0 0 0,0 1 0 0 0,0-1 0 0 0,0 0 0 0 0,-1 0 0 0 0,1 0 0 0 0,0 0 0 0 0,-1 0 0 0 0,1 0 0 0 0,-1-1 0 0 0,0 1 0 0 0,0 0 0 0 0,0 0 0 0 0,0-2 0 0 0,-5-14 876 0 0,4 15-1006 0 0,0 1 1 0 0,1-1 0 0 0,-1 1 0 0 0,0 0 0 0 0,-1-1 0 0 0,1 1-1 0 0,0 0 1 0 0,-1 0 0 0 0,1 0 0 0 0,-1 0 0 0 0,-2-3 0 0 0,1 2 31 0 0,0 1 1 0 0,-1 0 0 0 0,1-1 0 0 0,0 1-1 0 0,-1 1 1 0 0,1-1 0 0 0,-6-1-1 0 0,6 2-41 0 0,0 0 0 0 0,1 0 0 0 0,-1 0 0 0 0,0 1 0 0 0,-3-1 0 0 0,5 1 231 0 0,-1 1 2 0 0,-20 5 218 0 0,18-6-457 0 0,-1 2 0 0 0,0-1 0 0 0,1 0 0 0 0,-1 1-1 0 0,0 0 1 0 0,-5 3 0 0 0,-3 4 30 0 0,1 0 0 0 0,0 1-1 0 0,1 0 1 0 0,0 1 0 0 0,-16 20-1 0 0,17-16-126 0 0,0 0 0 0 0,1 1 0 0 0,-11 27 0 0 0,12-25 0 0 0,2-2 0 0 0,0 1 0 0 0,1 1 0 0 0,-4 26 0 0 0,8-40-1 0 0,0-3 2 0 0,1 0 0 0 0,0 0-1 0 0,0 0 1 0 0,0 0 0 0 0,-1 0 0 0 0,1 0 0 0 0,0 0-1 0 0,0 0 1 0 0,0 0 0 0 0,1 0 0 0 0,-1-1-1 0 0,0 1 1 0 0,0 0 0 0 0,1 0 0 0 0,-1 0 0 0 0,0 0-1 0 0,1 0 1 0 0,-1 0 0 0 0,1 0 0 0 0,-1 0 0 0 0,2 1-1 0 0,-2-2 13 0 0,1 1-1 0 0,0-1 1 0 0,0 1-1 0 0,0-1 1 0 0,0 1-1 0 0,0-1 1 0 0,0 1-1 0 0,0-1 1 0 0,0 0-1 0 0,0 0 1 0 0,0 1-1 0 0,0-1 1 0 0,0 0-1 0 0,0 0 1 0 0,0 0-1 0 0,0 0 1 0 0,0 0-1 0 0,1-1 1 0 0,2 1 21 0 0,2-1 32 0 0,1 0 0 0 0,0-1 0 0 0,-1 0-1 0 0,1 0 1 0 0,-1 0 0 0 0,0-1 0 0 0,12-7-1 0 0,-12 7-23 0 0,7-5-36 0 0,-1 0 0 0 0,0-1-1 0 0,0-1 1 0 0,0 0-1 0 0,-2 0 1 0 0,15-18 0 0 0,-14 16-71 0 0,-2 1-37 0 0,0 0 1 0 0,8-16-1 0 0,10-12 36 0 0,-24 32 6 0 0,-2 6-14 0 0,-1 3-8 0 0,-1 8 47 0 0,-1 1 0 0 0,0 0 0 0 0,-4 12 0 0 0,1-3 141 0 0,2-5 18 0 0,0-3-143 0 0,-3 20 1 0 0,6-29-3 0 0,0 0 0 0 0,0 0-1 0 0,0 0 1 0 0,0 0 0 0 0,1 0 0 0 0,-1 0 0 0 0,1 0 0 0 0,0 0-1 0 0,-1 0 1 0 0,2 0 0 0 0,0 4 0 0 0,-1-5 19 0 0,2 2-2 0 0,-1 1 0 0 0,1-1-1 0 0,-1 0 1 0 0,7 7 0 0 0,-8-10 8 0 0,0 0-1 0 0,0 0 1 0 0,1 0 0 0 0,-1 0 0 0 0,0 0-1 0 0,0 0 1 0 0,1-1 0 0 0,-1 1 0 0 0,1 0-1 0 0,-1-1 1 0 0,1 1 0 0 0,-1-1 0 0 0,1 0-1 0 0,-1 1 1 0 0,1-1 0 0 0,-1 0 0 0 0,1 0 0 0 0,-1 0-1 0 0,3 0 1 0 0,5-2-161 0 0,0 0 1 0 0,-1 0-1 0 0,1 0 1 0 0,0-1-1 0 0,-1-1 1 0 0,15-7-1 0 0,-2 0-1458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14 3224 0 0,'0'0'143'0'0,"0"-1"-3"0"0,0 0-108 0 0,-1 0-20 0 0,1 1 0 0 0,0-1-1 0 0,0 1 1 0 0,0-1 0 0 0,4-8 14804 0 0,-4 11-14511 0 0,-1 10-107 0 0,0-1-1 0 0,-3 16 0 0 0,-3 13 219 0 0,6-29-71 0 0,-5 16-1 0 0,4-17-128 0 0,-3 19-1 0 0,1 1-109 0 0,-13 54-1 0 0,16-77-50 0 0,1-6 106 0 0,1-2-86 0 0,2-6-4 0 0,0 0 0 0 0,0-1 1 0 0,2-7-1 0 0,4-10 49 0 0,8-19-159 0 0,-10 25-10 0 0,0 1 0 0 0,1 1 0 0 0,16-28 0 0 0,-8 26 49 0 0,-16 19 0 0 0,0 0 0 0 0,0-1 0 0 0,1 1 0 0 0,-1 0 0 0 0,0-1 0 0 0,0 1 0 0 0,1 0 0 0 0,-1-1 0 0 0,0 1 0 0 0,0 0 0 0 0,1 0 0 0 0,-1 0 0 0 0,0-1 0 0 0,1 1 0 0 0,-1 0 0 0 0,0 0 0 0 0,1 0 0 0 0,-1 0 0 0 0,0-1 0 0 0,1 1 0 0 0,-1 0 0 0 0,0 0 0 0 0,1 0 0 0 0,-1 0 0 0 0,0 0 0 0 0,1 0 0 0 0,-1 0 0 0 0,0 0 0 0 0,1 0 0 0 0,-1 0 0 0 0,0 0 0 0 0,1 0 0 0 0,-1 1 0 0 0,0-1 0 0 0,1 0 0 0 0,-1 0 0 0 0,0 0 0 0 0,1 0 0 0 0,-1 0 0 0 0,0 1 0 0 0,1-1 0 0 0,-1 0 0 0 0,0 0 0 0 0,0 1 0 0 0,1-1 0 0 0,-1 0 0 0 0,0 0 0 0 0,0 1 0 0 0,1-1 0 0 0,-1 1 0 0 0,1 0 0 0 0,0 0 0 0 0,1 1 0 0 0,0 0 0 0 0,-1 0 0 0 0,0 0 0 0 0,1 0 0 0 0,-1 0 0 0 0,0 0 0 0 0,0 0 0 0 0,0 0 0 0 0,-1 1 0 0 0,1-1 0 0 0,0 0 0 0 0,-1 1 0 0 0,1 2 0 0 0,0 5 0 0 0,0 0 0 0 0,-2 11 0 0 0,1-9 0 0 0,0 127-134 0 0,0-138-168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294 133 6448 0 0,'0'0'305'0'0,"0"-1"-128"0"0,0-42 447 0 0,0-2 3358 0 0,0 44-3849 0 0,0-1 1 0 0,-1 0 0 0 0,1 1 0 0 0,-1-1 0 0 0,1 1 0 0 0,-1-1 0 0 0,1 1-1 0 0,-1 0 1 0 0,0-1 0 0 0,0 1 0 0 0,0-1 0 0 0,0 1 0 0 0,0 0 0 0 0,0 0-1 0 0,0 0 1 0 0,0 0 0 0 0,0 0 0 0 0,-1 0 0 0 0,1 0 0 0 0,-3-2 0 0 0,-1 0 190 0 0,0 1 0 0 0,0-1 0 0 0,-1 1 0 0 0,-8-2 1 0 0,12 3-249 0 0,0 1 1 0 0,-1 0 0 0 0,1 0 0 0 0,0 0-1 0 0,-1 1 1 0 0,1-1 0 0 0,0 0 0 0 0,-1 1 0 0 0,-2 1-1 0 0,-1-1 67 0 0,-1 1 5 0 0,1 1 0 0 0,-1 0 1 0 0,1-1-1 0 0,0 2 0 0 0,0-1 0 0 0,0 1 0 0 0,0 0 0 0 0,1 0 0 0 0,-1 1 0 0 0,-7 8 0 0 0,-1 3 142 0 0,0 0 0 0 0,-12 22 0 0 0,16-24-287 0 0,-3 5 120 0 0,0 1 0 0 0,1 0-1 0 0,-14 35 1 0 0,25-53-147 0 0,0 1-1 0 0,1 0 0 0 0,-1 0 0 0 0,0-1 1 0 0,1 1-1 0 0,0 0 0 0 0,-1 0 1 0 0,1 0-1 0 0,1-1 0 0 0,-1 5 0 0 0,4 2-75 0 0,-4-8 103 0 0,1-1-1 0 0,-1 1 0 0 0,1-1 0 0 0,-1 1 0 0 0,1-1 0 0 0,-1 0 0 0 0,1 1 0 0 0,0-1 1 0 0,-1 0-1 0 0,1 1 0 0 0,0-1 0 0 0,-1 0 0 0 0,1 0 0 0 0,0 0 0 0 0,-1 1 1 0 0,1-1-1 0 0,0 0 0 0 0,-1 0 0 0 0,1 0 0 0 0,0 0 0 0 0,0 0 0 0 0,-1 0 1 0 0,1-1-1 0 0,0 1 0 0 0,0 0 0 0 0,18-8 598 0 0,-15 6-400 0 0,4-2-106 0 0,0 0-1 0 0,0 0 1 0 0,0-1-1 0 0,0 0 1 0 0,-1-1-1 0 0,0 1 1 0 0,9-10-1 0 0,-5 2 43 0 0,15-14 0 0 0,-25 26-448 0 0,-1 2-1256 0 0,0 20 1552 0 0,0-2 29 0 0,-1-14-6 0 0,1 1 1 0 0,0-1-1 0 0,1 1 1 0 0,-1-1 0 0 0,1 1-1 0 0,0-1 1 0 0,0 1 0 0 0,1-1-1 0 0,0 0 1 0 0,3 9-1 0 0,-4-12-6 0 0,0-1 0 0 0,0 0-1 0 0,-1 1 1 0 0,1-1 0 0 0,0 0-1 0 0,0 0 1 0 0,0 0-1 0 0,0 1 1 0 0,0-1 0 0 0,0 0-1 0 0,1 0 1 0 0,-1-1-1 0 0,0 1 1 0 0,0 0 0 0 0,1 0-1 0 0,-1-1 1 0 0,1 1 0 0 0,-1 0-1 0 0,1-1 1 0 0,-1 1-1 0 0,0-1 1 0 0,1 0 0 0 0,0 0-1 0 0,-1 1 1 0 0,1-1 0 0 0,-1 0-1 0 0,1 0 1 0 0,2-1-1 0 0,4 0-55 0 0,-1 0 0 0 0,1-1 0 0 0,-1 0 0 0 0,10-4 0 0 0,-15 5 28 0 0,11-4-786 0 0,-1-1-1 0 0,1-1 0 0 0,-1 0 0 0 0,14-11 0 0 0,0-1-720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380 97 1840 0 0,'0'0'83'0'0,"4"-4"10"0"0,-2 3-63 0 0,-1-1 334 0 0,1 1 0 0 0,-1-1 0 0 0,0 1 0 0 0,0-1 0 0 0,1 0 0 0 0,-1 1-1 0 0,0-1 1 0 0,0 0 0 0 0,-1 0 0 0 0,1 0 0 0 0,0 0 0 0 0,-1 0 0 0 0,1 0 0 0 0,-1 0 0 0 0,1 0 0 0 0,-1 0 0 0 0,0-3 0 0 0,0 3-194 0 0,0 0 0 0 0,0 0 0 0 0,0 0 0 0 0,0 0 1 0 0,0 0-1 0 0,0 0 0 0 0,-1 0 0 0 0,1 0 0 0 0,-1 0 0 0 0,0 0 0 0 0,1 1 0 0 0,-1-1 0 0 0,0 0 1 0 0,0 0-1 0 0,0 1 0 0 0,0-1 0 0 0,0 0 0 0 0,-1 1 0 0 0,1-1 0 0 0,-1 1 0 0 0,1 0 0 0 0,-1-1 1 0 0,-1 0-1 0 0,1 0-20 0 0,0 1 0 0 0,-1-1 0 0 0,1 1 0 0 0,0 0 0 0 0,0 0 0 0 0,-1 0 1 0 0,1 0-1 0 0,-1 1 0 0 0,1-1 0 0 0,-1 1 0 0 0,1-1 0 0 0,-1 1 0 0 0,1 0 0 0 0,-1 0 1 0 0,1 0-1 0 0,-1 0 0 0 0,1 0 0 0 0,-1 1 0 0 0,0-1 0 0 0,1 1 0 0 0,0 0 0 0 0,-1-1 1 0 0,1 1-1 0 0,-1 0 0 0 0,1 0 0 0 0,0 1 0 0 0,0-1 0 0 0,0 0 0 0 0,-4 4 0 0 0,-15 18 1064 0 0,17-20-1154 0 0,1 1 0 0 0,-1-1 1 0 0,1 1-1 0 0,0 0 0 0 0,0 1 1 0 0,0-1-1 0 0,1 0 0 0 0,-1 1 0 0 0,1 0 1 0 0,-2 6-1 0 0,-1 3 123 0 0,2 1-1 0 0,-3 16 0 0 0,6-22-195 0 0,3-2-24 0 0,-2-6 45 0 0,0 0 0 0 0,-1 0 1 0 0,1-1-1 0 0,0 1 1 0 0,0 0-1 0 0,0-1 0 0 0,0 1 1 0 0,0-1-1 0 0,0 1 0 0 0,0-1 1 0 0,0 1-1 0 0,0-1 1 0 0,0 0-1 0 0,0 1 0 0 0,0-1 1 0 0,0 0-1 0 0,0 0 0 0 0,1 0 1 0 0,-1 0-1 0 0,0 0 0 0 0,0 0 1 0 0,0 0-1 0 0,2-1 1 0 0,3 0-16 0 0,0-1 0 0 0,-1 0 0 0 0,9-4 1 0 0,-1 1-148 0 0,-5 2 140 0 0,-1-1 0 0 0,0 1 0 0 0,0-1 0 0 0,-1-1 0 0 0,1 1 0 0 0,9-9 0 0 0,-4 3 12 0 0,20-20 20 0 0,-32 30-16 0 0,0 0-1 0 0,0 0 1 0 0,0 0-1 0 0,0 0 0 0 0,0 0 1 0 0,0 0-1 0 0,0 0 1 0 0,0 0-1 0 0,0 0 0 0 0,0 0 1 0 0,0 0-1 0 0,0 0 0 0 0,0 1 1 0 0,0-1-1 0 0,0 0 1 0 0,0 0-1 0 0,0 0 0 0 0,0 0 1 0 0,0 0-1 0 0,0 0 1 0 0,0 0-1 0 0,0 0 0 0 0,0 0 1 0 0,0 0-1 0 0,1 0 1 0 0,-1 0-1 0 0,0 0 0 0 0,0 0 1 0 0,0 0-1 0 0,0 0 1 0 0,0 0-1 0 0,0 0 0 0 0,0 0 1 0 0,0 0-1 0 0,0 0 0 0 0,0 0 1 0 0,0 0-1 0 0,0 0 1 0 0,0 0-1 0 0,0 0 0 0 0,0 0 1 0 0,0 0-1 0 0,0 0 1 0 0,0 0-1 0 0,0 0 0 0 0,-1 19-21 0 0,-1 1-1 0 0,-8 32 1 0 0,3-21 1 0 0,-4 11 19 0 0,5-20 0 0 0,-28 85 403 0 0,27-86-364 0 0,-35 77-469 0 0,34-81 329 0 0,-6 9-224 0 0,-26 38-1 0 0,28-47 282 0 0,11-15 82 0 0,-1 0-1 0 0,0 1 1 0 0,0-1-1 0 0,0 0 1 0 0,0 0-1 0 0,0 0 1 0 0,-1 0-1 0 0,1-1 1 0 0,-1 1-1 0 0,1-1 1 0 0,-1 1-1 0 0,1-1 1 0 0,-1 0-1 0 0,0 0 1 0 0,0 0-1 0 0,1 0 1 0 0,-6 0-1 0 0,4 0 31 0 0,0-1 0 0 0,0 0 0 0 0,0 0 0 0 0,0 0 0 0 0,0-1-1 0 0,0 1 1 0 0,1-1 0 0 0,-1 0 0 0 0,0 0 0 0 0,0-1 0 0 0,1 1 0 0 0,-8-4 0 0 0,3 0 254 0 0,0 1 1 0 0,0-1 0 0 0,1-1-1 0 0,-1 0 1 0 0,1 0 0 0 0,-12-13-1 0 0,4 0 62 0 0,11 15-322 0 0,0 0 0 0 0,1 0 0 0 0,0 0 0 0 0,0 0 0 0 0,0-1 0 0 0,0 1 0 0 0,1-1 0 0 0,0 0 0 0 0,-3-9 0 0 0,4 13-70 0 0,1 0 0 0 0,0 0-1 0 0,-1 0 1 0 0,1 0 0 0 0,0 0-1 0 0,0 0 1 0 0,0 0 0 0 0,0 0-1 0 0,0 0 1 0 0,0 0 0 0 0,0 0-1 0 0,0 0 1 0 0,0-1-1 0 0,0 1 1 0 0,0 0 0 0 0,1 0-1 0 0,-1 0 1 0 0,0 0 0 0 0,1 0-1 0 0,-1 0 1 0 0,1 0 0 0 0,-1 0-1 0 0,1 1 1 0 0,0-1 0 0 0,-1 0-1 0 0,1 0 1 0 0,0 0 0 0 0,0 0-1 0 0,-1 1 1 0 0,3-2 0 0 0,2-3-1402 0 0,6-3-494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64 3224 0 0,'0'0'456'0'0,"0"0"707"0"0,0 0 311 0 0,0 0 59 0 0,-9 1 3207 0 0,5 1-3179 0 0,3-2-1402 0 0,0 1 1 0 0,0-1 0 0 0,0 1 0 0 0,1 0 0 0 0,-2 0-1 0 0,2-1 1 0 0,-1 1 0 0 0,0 1 0 0 0,1-2 0 0 0,-1 1-1 0 0,0 1 1 0 0,1-2 0 0 0,-1 1 0 0 0,0 1-1 0 0,1-1-159 0 0,-4 15 924 0 0,3-14-821 0 0,1 0 0 0 0,-1 0-1 0 0,1 1 1 0 0,0-1-1 0 0,0 0 1 0 0,-1 0 0 0 0,1 1-1 0 0,0-1 1 0 0,1 0-1 0 0,-1 1 1 0 0,0-1-1 0 0,0 0 1 0 0,1 1 0 0 0,0-1-103 0 0,0 4 168 0 0,0-1-1 0 0,1 0 1 0 0,0 1 0 0 0,1-1 0 0 0,0 1-168 0 0,9 14 334 0 0,0 0 0 0 0,6 4-334 0 0,-7-9 136 0 0,-9-12-127 0 0,0-1 0 0 0,0 1 0 0 0,0 0-1 0 0,0-1 1 0 0,1-1 0 0 0,0 2-1 0 0,0-1-8 0 0,27 15 71 0 0,-27-16-55 0 0,-1 0 1 0 0,0 0-1 0 0,1 0 0 0 0,-1-1 0 0 0,1 1 0 0 0,0-1 0 0 0,-1 0 0 0 0,1 1 0 0 0,0-1 0 0 0,-1 0 0 0 0,1-1 0 0 0,0 1 0 0 0,-1-1 0 0 0,1 1 0 0 0,-1-1 1 0 0,1 0-1 0 0,-1 0 0 0 0,2 0-16 0 0,10-3 83 0 0,-2 2 58 0 0,-8 0-127 0 0,0 0 1 0 0,0 1-1 0 0,0-1 0 0 0,1-1 1 0 0,-2 1-1 0 0,1-1 1 0 0,0 0-1 0 0,-1 0 1 0 0,1 0-1 0 0,0-1 0 0 0,-1 1-14 0 0,5-4 56 0 0,-7 6-51 0 0,1 0 1 0 0,-2 0 0 0 0,2 0 0 0 0,-1 0 0 0 0,0 0 0 0 0,0 0 0 0 0,0-1 0 0 0,0 1 0 0 0,0 0-1 0 0,-1-1 1 0 0,1 1-6 0 0,1-2 12 0 0,-1 0-1 0 0,1 1 0 0 0,0-1 1 0 0,0 1-1 0 0,2-3-11 0 0,-3 4 7 0 0,0-1 0 0 0,1 1 0 0 0,-1-1 0 0 0,0 1 0 0 0,1-2 0 0 0,-1 2 0 0 0,0-1 0 0 0,0-1 0 0 0,0 2 0 0 0,-1-1 0 0 0,1-1 0 0 0,0 1 0 0 0,-1 0-7 0 0,0 1 0 0 0,0 0 0 0 0,0 0 0 0 0,1 0 0 0 0,-1 0 0 0 0,0 0 0 0 0,0 0 0 0 0,1 1 0 0 0,-1-2 0 0 0,0 1 0 0 0,0 1 0 0 0,1-1 0 0 0,-1 0 0 0 0,1 0 0 0 0,-1 1 0 0 0,0-2 0 0 0,1 1 0 0 0,0 1 0 0 0,1-4 0 0 0,0-1 0 0 0,-1 4 0 0 0,0-1 0 0 0,-1 2 0 0 0,0-2 0 0 0,1 1 0 0 0,-1 0 0 0 0,1 0 0 0 0,-1 0 0 0 0,0-1 0 0 0,0 1 0 0 0,0 0 0 0 0,0 0 0 0 0,0-1 0 0 0,0 1 0 0 0,0-1 0 0 0,0 1-2 0 0,0-3 49 0 0,0-1 0 0 0,0 0 1 0 0,0-1-1 0 0,0 1 0 0 0,-2 0 0 0 0,2 0 0 0 0,-2-4-47 0 0,-6-5-80 0 0,8 11 63 0 0,-2 0 0 0 0,0 0 0 0 0,1 0 1 0 0,-1 0-1 0 0,0 1 0 0 0,0-1 0 0 0,0 0 0 0 0,0 1 0 0 0,0-1 17 0 0,-4-2 21 0 0,1 0 0 0 0,-1 1 0 0 0,0 0 0 0 0,0-1 0 0 0,0 1 0 0 0,-1 1 0 0 0,0 0 0 0 0,1 0 0 0 0,-1 0 0 0 0,0 2 0 0 0,0-1 0 0 0,0 0 0 0 0,0 1 0 0 0,0 1 0 0 0,0-1 0 0 0,-2 1-21 0 0,-5 1-36 0 0,0 0 0 0 0,1 1 0 0 0,-1 1 0 0 0,1 0-1 0 0,-1 1 1 0 0,0 1 0 0 0,1 0 36 0 0,7-3-70 0 0,4-1 36 0 0,1-1 0 0 0,-1 1 0 0 0,1-1 0 0 0,-1 1 0 0 0,0 0 0 0 0,0 0 0 0 0,1 0 0 0 0,0 0 0 0 0,-1 0 0 0 0,1 1 0 0 0,-2 1 34 0 0,-5 6-492 0 0,6-8 163 0 0,0 0 0 0 0,1 0 1 0 0,0 2-1 0 0,-1-2 0 0 0,1 1 0 0 0,0-1 1 0 0,-1 1 328 0 0,2 0-1388 0 0,0-2-53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132 1 10136 0 0,'0'0'3944'0'0,"-1"2"-2990"0"0,0 0-781 0 0,0 0-1 0 0,0 1 1 0 0,-1-1-1 0 0,1 0 1 0 0,-1 0-1 0 0,1 0 1 0 0,-1 0-1 0 0,0 0 1 0 0,-3 3-1 0 0,-8 9 515 0 0,11-11-565 0 0,1-1-1 0 0,-1 1 0 0 0,0-1 1 0 0,-1 0-1 0 0,1 0 0 0 0,-4 3 0 0 0,2-3-31 0 0,-1 2 66 0 0,-1-1 0 0 0,1 1-1 0 0,0 0 1 0 0,0 0 0 0 0,-6 8-1 0 0,9-10-404 0 0,-1 0 0 0 0,0 0 0 0 0,1 0 0 0 0,-1 0 0 0 0,-4 2 0 0 0,-9 7-3640 0 0,11-3-2103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28 225 1840 0 0,'0'0'83'0'0,"-1"2"-6"0"0,0-1 133 0 0,0 0 0 0 0,0 0 0 0 0,0-1 0 0 0,-1 1 0 0 0,1 0 0 0 0,0 0 0 0 0,0-1 0 0 0,-1 1 0 0 0,1-1-1 0 0,-1 1 1 0 0,1-1 0 0 0,0 0 0 0 0,-1 1 0 0 0,1-1 0 0 0,-1 0 0 0 0,-3 3 9055 0 0,61-6-7500 0 0,-53 2-1713 0 0,0 0 1 0 0,0 0-1 0 0,1 0 0 0 0,-1 0 1 0 0,0-1-1 0 0,0 1 0 0 0,0-1 1 0 0,0 0-1 0 0,-1 0 0 0 0,5-3 1 0 0,-5 3-11 0 0,2 0 0 0 0,-1 0 0 0 0,0 0 0 0 0,0 0 0 0 0,1 0 0 0 0,-1 0 0 0 0,1 1 0 0 0,3-2 0 0 0,-1 2-42 0 0,-1-1 0 0 0,1-1 0 0 0,-1 1 0 0 0,0-1 0 0 0,0 0 0 0 0,0 0 0 0 0,8-8 0 0 0,15-8 0 0 0,-23 16 76 0 0,-1 0 0 0 0,0 0-1 0 0,0-1 1 0 0,0 1 0 0 0,5-6-1 0 0,-7 6-16 0 0,0 1-1 0 0,0 0 1 0 0,0-1-1 0 0,0 0 0 0 0,-1 1 1 0 0,1-1-1 0 0,-1 0 0 0 0,0 0 1 0 0,0 1-1 0 0,1-7 0 0 0,-1 6 21 0 0,0 0 1 0 0,-1 0-1 0 0,1 0 0 0 0,0 0 0 0 0,1 0 0 0 0,1-3 0 0 0,-3 4-63 0 0,1 1 1 0 0,-1 0 0 0 0,0 0 0 0 0,1 0-1 0 0,-1 0 1 0 0,0 0 0 0 0,0 0-1 0 0,0 0 1 0 0,0-1 0 0 0,0 1-1 0 0,0 0 1 0 0,0 0 0 0 0,0-1 0 0 0,-1-3 35 0 0,1 3-85 0 0,0 0 0 0 0,0 1 1 0 0,0-1-1 0 0,0 0 0 0 0,-1 0 0 0 0,1 1 0 0 0,-1-1 0 0 0,1 0 0 0 0,-1 1 0 0 0,1-1 0 0 0,-1 1 0 0 0,0-1 0 0 0,0 1 0 0 0,0-1 0 0 0,0 1 0 0 0,0-1 0 0 0,0 1 0 0 0,0 0 0 0 0,0-1 0 0 0,-1 1 0 0 0,1 0 0 0 0,-1 0 0 0 0,1 0 0 0 0,0 0 0 0 0,-1 0 0 0 0,-2 0 0 0 0,0-1-62 0 0,0 1-1 0 0,0 0 0 0 0,0 0 0 0 0,-1 0 0 0 0,1 1 1 0 0,0-1-1 0 0,0 1 0 0 0,0 0 0 0 0,-9 1 0 0 0,10 0 96 0 0,0-1 0 0 0,-1 1 0 0 0,1 0 0 0 0,0 0 0 0 0,-5 3 0 0 0,-4 4 0 0 0,4-1-3 0 0,-10 14 0 0 0,6-6 47 0 0,6-7 127 0 0,0 0 0 0 0,1 0 0 0 0,0 0 0 0 0,-6 18 0 0 0,4-11 60 0 0,3-7-114 0 0,0-1 0 0 0,1 1 0 0 0,1 1 0 0 0,-1-1 0 0 0,-1 14 0 0 0,3-19-81 0 0,1 1 0 0 0,0-1 1 0 0,0 1-1 0 0,0-1 0 0 0,1 1 1 0 0,-1-1-1 0 0,1 1 0 0 0,0-1 1 0 0,0 0-1 0 0,0 1 0 0 0,0-1 1 0 0,1 0-1 0 0,-1 1 0 0 0,1-1 1 0 0,3 4-1 0 0,-4-5-34 0 0,0 0 0 0 0,1-1 0 0 0,-1 1 0 0 0,1 0 0 0 0,-1-1 0 0 0,1 1 0 0 0,0-1 0 0 0,0 0 0 0 0,-1 0-1 0 0,1 0 1 0 0,0 0 0 0 0,0 0 0 0 0,0 0 0 0 0,0 0 0 0 0,0 0 0 0 0,1-1 0 0 0,-1 1 0 0 0,0-1 0 0 0,0 0 0 0 0,0 0 0 0 0,5 0 0 0 0,13 0 313 0 0,0-1 1 0 0,0 0 0 0 0,0-2 0 0 0,29-8-1 0 0,-42 10-303 0 0,23-8-989 0 0,-1-1 1 0 0,0-2-1 0 0,31-16 0 0 0,-49 22 682 0 0,21-9-1238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57 920 0 0,'0'-2'67'0'0,"0"-6"-54"0"0,0 6 191 0 0,0 1 1 0 0,0 0-1 0 0,0 0 0 0 0,0 0 1 0 0,0 0-1 0 0,0 0 0 0 0,0 0 1 0 0,1 0-1 0 0,-1-1 0 0 0,0 1 1 0 0,1 0-1 0 0,-1 0 0 0 0,0 0 1 0 0,1 0-1 0 0,-1 0 0 0 0,1 0 1 0 0,0 0-1 0 0,-1 0 0 0 0,1 1 1 0 0,0-1-1 0 0,0 0 0 0 0,-1 0 1 0 0,3-1-1 0 0,3-4 1960 0 0,-5 5-1757 0 0,0 0 1 0 0,0 0 0 0 0,0 0 0 0 0,0 0-1 0 0,0 0 1 0 0,0 0 0 0 0,0 0 0 0 0,0 0-1 0 0,0 0 1 0 0,1 1 0 0 0,-1-1 0 0 0,3-1-1 0 0,-2 2-243 0 0,0-1 0 0 0,0 1 0 0 0,0 0 0 0 0,0 0 0 0 0,1 0 0 0 0,-1 0 0 0 0,0 0 0 0 0,0 0 0 0 0,0 1 0 0 0,0-1 0 0 0,0 0 0 0 0,4 2 0 0 0,0 1 17 0 0,0 0 0 0 0,0 0 0 0 0,0 1 0 0 0,0-1 0 0 0,-1 1 0 0 0,7 6 0 0 0,-9-8-113 0 0,0 0-1 0 0,1 0 0 0 0,-1 0 0 0 0,0 0 0 0 0,1 0 0 0 0,-1-1 0 0 0,1 0 1 0 0,5 2-1 0 0,9 2-44 0 0,-15-4 5 0 0,0-1-1 0 0,0 1 0 0 0,-1-1 0 0 0,1 0 0 0 0,0 0 1 0 0,0 0-1 0 0,0 0 0 0 0,-1-1 0 0 0,1 1 0 0 0,0-1 0 0 0,2-1 1 0 0,8 0 73 0 0,1-2-208 0 0,5-10-158 0 0,-18 12 256 0 0,4-4 21 0 0,-3 1 29 0 0,-1 4 1727 0 0,-2 2-1585 0 0,-2 0-149 0 0,0 1 0 0 0,0 0 1 0 0,0 0-1 0 0,1 1 0 0 0,-1-1 0 0 0,0 0 1 0 0,1 1-1 0 0,0 0 0 0 0,-3 4 0 0 0,-6 6 105 0 0,6-7-153 0 0,0 0-1 0 0,0 1 0 0 0,1-1 0 0 0,-7 15 0 0 0,-1 2-191 0 0,6-14 296 0 0,1 1 0 0 0,1-1 0 0 0,-6 17-1 0 0,9-23-40 0 0,0 0 0 0 0,0 0 0 0 0,1 0 0 0 0,-1 0 0 0 0,1 0-1 0 0,0 0 1 0 0,0 0 0 0 0,0-1 0 0 0,0 1 0 0 0,0 0-1 0 0,1 0 1 0 0,-1 0 0 0 0,1 0 0 0 0,0 0 0 0 0,0 0 0 0 0,0 0-1 0 0,0-1 1 0 0,2 4 0 0 0,-2-5-33 0 0,0 0 0 0 0,0 0 1 0 0,0 0-1 0 0,0 0 0 0 0,0 0 0 0 0,1 0 0 0 0,-1 0 1 0 0,0-1-1 0 0,1 1 0 0 0,-1 0 0 0 0,0-1 0 0 0,1 1 1 0 0,1-1-1 0 0,2 2 21 0 0,-1 0-16 0 0,1-1 1 0 0,0 0-1 0 0,-1 0 1 0 0,1 0-1 0 0,0-1 1 0 0,-1 1-1 0 0,10-2 0 0 0,32-5 132 0 0,-43 6-136 0 0,62-14 846 0 0,19-5-38 0 0,-68 15-1026 0 0,48-16-1900 0 0,-34 10-2988 0 0,-4-1-1731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49 139 2760 0 0,'0'0'125'0'0,"2"1"29"0"0,-2-1-133 0 0,0 0 0 0 0,0 0 0 0 0,0 0 0 0 0,1 0 0 0 0,-1 0 0 0 0,0 0 0 0 0,0 0 0 0 0,0 0 0 0 0,1 0 0 0 0,-1 1 0 0 0,0-1 0 0 0,0 0 0 0 0,0 0 0 0 0,1 0 0 0 0,-1 0 0 0 0,0 0 0 0 0,0 0 0 0 0,0 1 1 0 0,0-1-1 0 0,0 0 0 0 0,1 0 0 0 0,-1 0 0 0 0,0 1 0 0 0,0-1 0 0 0,0 0 0 0 0,0 0 0 0 0,0 0 0 0 0,0 1 0 0 0,0-1 0 0 0,0 0 0 0 0,0 0 0 0 0,0 0 0 0 0,0 1 0 0 0,-3 5 681 0 0,2-4-771 0 0,-1 0 3114 0 0,1-1-2253 0 0,1-1-757 0 0,0 0-1 0 0,0 0 1 0 0,-1 0-1 0 0,1 0 1 0 0,0 0 0 0 0,0 0-1 0 0,0 0 1 0 0,0 0-1 0 0,0 0 1 0 0,0 0 0 0 0,0 0-1 0 0,0 0 1 0 0,0 0-1 0 0,0 1 1 0 0,0-1 0 0 0,0 0-1 0 0,0 0 1 0 0,-1 0-1 0 0,1 0 1 0 0,0 0 0 0 0,0 0-1 0 0,0 0 1 0 0,0 0-1 0 0,0 0 1 0 0,0 0 0 0 0,0 0-1 0 0,0 1 1 0 0,0-1-1 0 0,0 0 1 0 0,0 0 0 0 0,0 0-1 0 0,0 0 1 0 0,0 0-1 0 0,0 0 1 0 0,0 0 0 0 0,0 0-1 0 0,0 0 1 0 0,0 1-1 0 0,0-1 1 0 0,0 0-1 0 0,0 0 1 0 0,1 0 0 0 0,1 6 6860 0 0,0-6-6353 0 0,0-2-403 0 0,0 1 1 0 0,0-1-1 0 0,0 1 0 0 0,-1-1 1 0 0,1 0-1 0 0,0 0 1 0 0,-1 0-1 0 0,1 0 1 0 0,-1 0-1 0 0,1 0 0 0 0,-1 0 1 0 0,2-5-1 0 0,5-7 75 0 0,-6 11-148 0 0,-1 1-1 0 0,0-1 0 0 0,0 1 0 0 0,0-1 1 0 0,0 1-1 0 0,-1-1 0 0 0,2-5 0 0 0,2-8 592 0 0,8-24 460 0 0,-8 30-1117 0 0,-3 1 0 0 0,-1-1 0 0 0,0 1 72 0 0,0 7 1703 0 0,-9 17-2054 0 0,6-5 345 0 0,0 1-1 0 0,0 0 1 0 0,1 0-1 0 0,1 0 1 0 0,-1 21-1 0 0,1-1 14 0 0,0-13-82 0 0,0 0 0 0 0,2 0 0 0 0,0 0 0 0 0,1 0 0 0 0,1 0 0 0 0,0 0 0 0 0,8 21 0 0 0,1 8 50 0 0,-10-35-29 0 0,0-1 0 0 0,1 0 0 0 0,1 0-1 0 0,6 14 1 0 0,-9-22-18 0 0,1 0 0 0 0,-1 1 0 0 0,0-1 0 0 0,0 0 0 0 0,0 5 0 0 0,1 2 0 0 0,-2-9 0 0 0,0 0 0 0 0,0 0 0 0 0,1 0 0 0 0,-1 0 0 0 0,0 0 0 0 0,0 0 0 0 0,1 0 0 0 0,-1 0 0 0 0,1-1 0 0 0,-1 1 0 0 0,1 0 0 0 0,-1 0 0 0 0,1 0 0 0 0,0 1 0 0 0,1 1 0 0 0,1 13 0 0 0,-1-3 0 0 0,-3-10 0 0 0,0-1 0 0 0,-2 5 0 0 0,2-6 0 0 0,0-1 0 0 0,0 1 0 0 0,0 0 0 0 0,0 0 0 0 0,0 0 0 0 0,0-1 0 0 0,-1 1 0 0 0,1 0 0 0 0,0-1 0 0 0,0 1 0 0 0,0-1 0 0 0,-1 1 0 0 0,-1-1 0 0 0,-4 1 0 0 0,-1 0 0 0 0,-10 0 0 0 0,-38-6 30 0 0,23 5 938 0 0,31-1-842 0 0,1 0-131 0 0,-11 0 77 0 0,10 1 193 0 0,3 0-163 0 0,35-2 124 0 0,-1-1 0 0 0,46-11 1 0 0,-4 0-405 0 0,-66 13 214 0 0,14-3-1584 0 0,27 1 0 0 0,-35 3 469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232 1 9616 0 0,'0'0'6226'0'0,"-1"1"-5999"0"0,-16 34 407 0 0,6-20-366 0 0,2-4-104 0 0,-37 78 149 0 0,37-71-36 0 0,2-4-44 0 0,-1 3 146 0 0,-1 1 1 0 0,-14 20 0 0 0,3-5-126 0 0,5-7-96 0 0,13-22-148 0 0,1-1 0 0 0,-1 0 0 0 0,1 1 0 0 0,0-1 0 0 0,0 1 0 0 0,-1 4 0 0 0,1-3 17 0 0,0-1 0 0 0,0 0 0 0 0,0 1 0 0 0,-1-1 0 0 0,1 0-1 0 0,-4 4 1 0 0,3-5-10 0 0,1 1-1 0 0,-1-1 0 0 0,0 1 1 0 0,1-1-1 0 0,0 1 0 0 0,0-1 1 0 0,-1 5-1 0 0,1-5-17 0 0,0 0 1 0 0,0 0-1 0 0,-1 0 0 0 0,1 0 1 0 0,-1 0-1 0 0,-2 3 0 0 0,1-1-119 0 0,2-4-22 0 0,0 0 22 0 0,-4 2 86 0 0,5-4-57 0 0,1 0 0 0 0,0 0-1 0 0,-1 1 1 0 0,1-1 0 0 0,-1 0 0 0 0,1 0 0 0 0,-1 0 0 0 0,1 0 0 0 0,-1 0 0 0 0,0 0 0 0 0,1 0 0 0 0,-1-1 0 0 0,5-10-1497 0 0,11-7-4257 0 0,-8 9 1129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32 8864 0 0,'0'0'406'0'0,"2"-2"-4"0"0,-1 2-308 0 0,2-2-29 0 0,1-8-64 0 0,0-7 9084 0 0,0 26-8883 0 0,-1 0 0 0 0,0 0 1 0 0,0 0-1 0 0,-1 1 0 0 0,0-1 1 0 0,-1 1-1 0 0,1 18 0 0 0,-7 32 486 0 0,2 105-344 0 0,6-71-74 0 0,-3-93-420 0 0,0 0 46 0 0,-1 4 238 0 0,1-5-173 0 0,0 0 0 0 0,0 1 0 0 0,0-1 0 0 0,0 0 0 0 0,0 0 0 0 0,0 1 0 0 0,0-1 0 0 0,0 0 0 0 0,0 1 0 0 0,0-1 0 0 0,-1 0 1 0 0,1 0-1 0 0,0 1 0 0 0,0-1 0 0 0,0 0 0 0 0,0 1 0 0 0,0-1 0 0 0,0 0 0 0 0,-1 0 0 0 0,1 1 0 0 0,0-1 0 0 0,0 0 0 0 0,0 0 0 0 0,-1 0 0 0 0,1 1 0 0 0,0-1 0 0 0,0 0 0 0 0,0 0 0 0 0,-1 0 0 0 0,1 0 0 0 0,0 1 1 0 0,-1-1-1 0 0,1 0 0 0 0,0 0 0 0 0,0 0 0 0 0,-1 0 0 0 0,1 0 0 0 0,0 0 0 0 0,-1 0 0 0 0,1 0 0 0 0,0 0 0 0 0,0 0 0 0 0,-1 0 0 0 0,1 0 0 0 0,0 0 0 0 0,-1 0 0 0 0,1 0 0 0 0,0 0 0 0 0,0 0 0 0 0,-1 0 0 0 0,1-1 1 0 0,0 1-1 0 0,0 0 0 0 0,-1 0 0 0 0,1 0 0 0 0,0 0 0 0 0,0-1 0 0 0,-1 1 0 0 0,1 0 0 0 0,0 0 0 0 0,0-1 0 0 0,-16-6-4373 0 0,8 0-1278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5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4 155 10136 0 0,'0'0'918'0'0,"-1"-2"-758"0"0,1 1-143 0 0,-2-7 3282 0 0,2 7-2572 0 0,1 0-585 0 0,-1 0-1 0 0,1 0 1 0 0,0 0-1 0 0,0 0 1 0 0,-1 0 0 0 0,1 1-1 0 0,0-1 1 0 0,0 0 0 0 0,0 1-1 0 0,0-1 1 0 0,0 1 0 0 0,0-1-1 0 0,0 1 1 0 0,0-1-1 0 0,0 1 1 0 0,0-1 0 0 0,0 1-1 0 0,2 0 1 0 0,26-4 1250 0 0,-20 3-1326 0 0,-4 1-61 0 0,-1 0 1 0 0,1 0-1 0 0,6 1 0 0 0,6 1-9 0 0,-8-3 4 0 0,-1 1 0 0 0,1-1 0 0 0,14-4 0 0 0,-17 4 0 0 0,-1 1 0 0 0,1-1 0 0 0,8 1 0 0 0,-8 0 0 0 0,1 0 0 0 0,-1 0 0 0 0,7-2 0 0 0,-3 0-416 0 0,-1 0 0 0 0,1-1-1 0 0,-1 0 1 0 0,0 0-1 0 0,0-1 1 0 0,-1 0-1 0 0,1-1 1 0 0,9-6 0 0 0,-7 3-5380 0 0</inkml:trace>
  <inkml:trace contextRef="#ctx0" brushRef="#br0" timeOffset="1">377 11 3680 0 0,'0'0'623'0'0,"1"-1"640"0"0,10-9 10942 0 0,-11 12-11666 0 0,0 14 44 0 0,4 25-1 0 0,-4-37-414 0 0,1 0-1 0 0,-1 0 1 0 0,0 0-1 0 0,-1 1 1 0 0,1-1-1 0 0,-2 5 1 0 0,0 13 490 0 0,1-7-538 0 0,0 0-1 0 0,-5 24 1 0 0,3-28 57 0 0,0 0 1 0 0,-1 0 0 0 0,-7 15-1 0 0,4-15 205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3 184 4056 0 0,'-2'-4'13207'0'0,"2"4"-13138"0"0,1-1-1 0 0,0 1 1 0 0,0-1-1 0 0,0 1 1 0 0,0 0-1 0 0,0-1 1 0 0,0 1-1 0 0,0 0 1 0 0,0 0-1 0 0,0 0 1 0 0,0 0-1 0 0,-1 0 1 0 0,1 0-1 0 0,0 0 1 0 0,0 0-1 0 0,2 0 1 0 0,12 0 561 0 0,1-3-403 0 0,17-5 275 0 0,-26 6-315 0 0,-1-1-1 0 0,1 0 1 0 0,-1 0-1 0 0,1 0 1 0 0,-1-1-1 0 0,0 0 1 0 0,0 0 0 0 0,9-10-1 0 0,4-2-170 0 0,-15 13-17 0 0,-1 1 1 0 0,1-1 0 0 0,-1 0 0 0 0,0 0-1 0 0,0 0 1 0 0,0-1 0 0 0,0 1 0 0 0,2-5-1 0 0,-1 1-29 0 0,0 1 0 0 0,1 0 0 0 0,6-7 0 0 0,6-9-115 0 0,-4 0-491 0 0,-13 20 296 0 0,0 4-27 0 0,-5 8 285 0 0,0-1-1 0 0,-9 11 0 0 0,12-17 146 0 0,0 0-1 0 0,1 1 1 0 0,-1-1-1 0 0,1 0 1 0 0,-2 6-1 0 0,2-6 17 0 0,0 1-1 0 0,-1-1 0 0 0,1 0 1 0 0,-1 0-1 0 0,-1 4 1 0 0,0-3 43 0 0,1-1 1 0 0,1 1 0 0 0,-1 0-1 0 0,1 0 1 0 0,-2 5 0 0 0,-2 7 95 0 0,3-12-219 0 0,-2 5 0 0 0,4-7 3 0 0,1-1-1 0 0,-1 1 0 0 0,0 0 1 0 0,1 0-1 0 0,-1 0 1 0 0,1-1-1 0 0,-1 1 1 0 0,2 2-1 0 0,1-2 42 0 0,-1-1-52 0 0,1 0 0 0 0,-1 0 1 0 0,1-1-1 0 0,-1 1 0 0 0,1-1 1 0 0,-1 0-1 0 0,1 0 0 0 0,0 0 1 0 0,-1 0-1 0 0,1 0 0 0 0,-1 0 1 0 0,1-1-1 0 0,0 1 0 0 0,-1-1 1 0 0,5-1-1 0 0,0 0-273 0 0,-3 1-162 0 0,0-1 0 0 0,1 1 0 0 0,-1-1 0 0 0,0 0 0 0 0,4-2-1 0 0,4-1-675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4 170 2760 0 0,'0'0'4537'0'0,"0"8"190"0"0,0 7-3101 0 0,0-14-1080 0 0,0 1-30 0 0,-3 50 1529 0 0,3-50-1938 0 0,1-1 1 0 0,-1 1-1 0 0,1-1 1 0 0,-1 0 0 0 0,1 1-1 0 0,0-1 1 0 0,0 0-1 0 0,-1 1 1 0 0,1-1-1 0 0,0 0 1 0 0,0 0-1 0 0,0 0 1 0 0,1 0 0 0 0,-1 0-1 0 0,0 0 1 0 0,0 0-1 0 0,0 0 1 0 0,1-1-1 0 0,-1 1 1 0 0,3 1-1 0 0,1 0 123 0 0,-3-1-169 0 0,-1-1 1 0 0,1 1-1 0 0,-1-1 1 0 0,1 1 0 0 0,0-1-1 0 0,-1 1 1 0 0,1-1-1 0 0,-1 0 1 0 0,1 0-1 0 0,0 0 1 0 0,2 0-1 0 0,15-3 415 0 0,-15 3-380 0 0,1-1-1 0 0,-1 0 1 0 0,1 0 0 0 0,-1 0 0 0 0,1 0-1 0 0,-1-1 1 0 0,8-3 0 0 0,-6 1-76 0 0,-1 1 7 0 0,0 0-1 0 0,0 0 1 0 0,0-1-1 0 0,0 1 1 0 0,-1-1 0 0 0,1 0-1 0 0,-1-1 1 0 0,0 1 0 0 0,6-10-1 0 0,2-2-26 0 0,-11 15 0 0 0,0 0 0 0 0,0 0 0 0 0,0-1 0 0 0,0 1 0 0 0,0 0 0 0 0,0-1 0 0 0,0 1 0 0 0,0-1 0 0 0,0 0 0 0 0,-1 1 0 0 0,1-1 0 0 0,-1 1 0 0 0,1-1 0 0 0,-1 0 0 0 0,0 1 0 0 0,1-3 0 0 0,-1-2 0 0 0,0 1 0 0 0,1-1 0 0 0,0 0 0 0 0,0 1 0 0 0,0-1 0 0 0,1 0 0 0 0,0 1 0 0 0,2-6 0 0 0,-2 7 0 0 0,-1 0 0 0 0,0 0 0 0 0,1 0 0 0 0,-1-1 0 0 0,-1 1 0 0 0,1-6 0 0 0,3-11 0 0 0,-4 19 0 0 0,0 0 0 0 0,0 0 0 0 0,0 0 0 0 0,0 1 0 0 0,0-1 0 0 0,0 0 0 0 0,-1 0 0 0 0,1 0 0 0 0,0 1 0 0 0,-1-1 0 0 0,-1-3 0 0 0,2 5 0 0 0,0 0 0 0 0,0 0 0 0 0,0-1 0 0 0,0 1 0 0 0,0 0 0 0 0,0-1 0 0 0,0 1 0 0 0,0 0 0 0 0,0-1 0 0 0,0 1 0 0 0,0 0 0 0 0,0 0 0 0 0,0-1 0 0 0,0 1 0 0 0,0 0 0 0 0,1-1 0 0 0,-1 1 0 0 0,0 0 0 0 0,0-1 0 0 0,1 1 0 0 0,-1-1 0 0 0,0 1 0 0 0,0-1 0 0 0,0 0 0 0 0,0 1 0 0 0,1-1 0 0 0,-1 1 0 0 0,0-1 0 0 0,0 1 0 0 0,0-1 0 0 0,0 0 0 0 0,0 1 0 0 0,0-1 0 0 0,0 1 0 0 0,0-1 0 0 0,-1 1 0 0 0,1-1 0 0 0,0 1 0 0 0,0-1 0 0 0,0 1 0 0 0,-1-1 0 0 0,1 1 0 0 0,0-1 0 0 0,-1 0 0 0 0,-6-9 0 0 0,3 9 0 0 0,2 2 0 0 0,0-2 0 0 0,1 1 0 0 0,1-1 0 0 0,0 1 0 0 0,-1 0 0 0 0,1 0 0 0 0,-1 0 0 0 0,1 0 0 0 0,-1-1 0 0 0,1 1 0 0 0,-1 0 0 0 0,0 0 0 0 0,1 0 0 0 0,-1 0 0 0 0,1 0 0 0 0,-1 0 0 0 0,1 0 0 0 0,-1 1 0 0 0,1-1 0 0 0,-1 0 0 0 0,1 0 0 0 0,-1 0 0 0 0,1 0 0 0 0,-1 1 0 0 0,1-1 0 0 0,0 0 0 0 0,-1 1 0 0 0,0-1 0 0 0,-4 4 3 0 0,0 0 0 0 0,0 0 0 0 0,0 1-1 0 0,0-1 1 0 0,1 1 0 0 0,-1 0 0 0 0,1 0-1 0 0,1 0 1 0 0,-1 1 0 0 0,1-1 0 0 0,-4 10-1 0 0,3-6 4 0 0,1 0-1 0 0,0 0 0 0 0,1 0 1 0 0,0 0-1 0 0,0 0 1 0 0,1 1-1 0 0,-1 14 0 0 0,2-19 137 0 0,1 1-1 0 0,0-1 1 0 0,0 1 0 0 0,0-1-1 0 0,2 8 1 0 0,-2-13-132 0 0,-1 1 0 0 0,0-1 0 0 0,0 0 0 0 0,1 1 0 0 0,-1-1 0 0 0,0 1 0 0 0,1-1 0 0 0,-1 1 0 0 0,0-1 0 0 0,1 0 0 0 0,-1 1 0 0 0,1-1 0 0 0,-1 0 0 0 0,0 1 0 0 0,2-1 0 0 0,0 2 6 0 0,-1-1-3 0 0,1 1 1 0 0,-1-1-1 0 0,0 0 1 0 0,1 0-1 0 0,-1 0 1 0 0,1 0 0 0 0,0 0-1 0 0,-1 0 1 0 0,1-1-1 0 0,0 1 1 0 0,-1-1-1 0 0,1 1 1 0 0,0-1-1 0 0,0 1 1 0 0,-1-1 0 0 0,1 0-1 0 0,0 0 1 0 0,0 0-1 0 0,0 0 1 0 0,-1 0-1 0 0,1 0 1 0 0,0 0-1 0 0,0-1 1 0 0,0 1 0 0 0,-1-1-1 0 0,1 1 1 0 0,3-2-1 0 0,3-3 96 0 0,1 1 0 0 0,-1-1 0 0 0,15-11 0 0 0,-17 12-36 0 0,7-7-55 0 0,-7 8-18 0 0,-5 5 0 0 0,0 0 0 0 0,0 0 0 0 0,0 0 0 0 0,-1 1 0 0 0,2 2 0 0 0,-1 6-16 0 0,-2-5-14 0 0,1-1 0 0 0,-1 0-1 0 0,-2 8 1 0 0,2-7 4 0 0,0-1 1 0 0,0 1-1 0 0,-1 8 0 0 0,4-5 26 0 0,-1-8 4 0 0,0 0-1 0 0,0 0 0 0 0,0 0 0 0 0,1 0 1 0 0,-1 0-1 0 0,0-1 0 0 0,1 1 1 0 0,-1 0-1 0 0,0-1 0 0 0,1 1 0 0 0,-1-1 1 0 0,1 1-1 0 0,-1-1 0 0 0,1 0 0 0 0,-1 0 1 0 0,1 0-1 0 0,-1 0 0 0 0,1 0 1 0 0,-1 0-1 0 0,1 0 0 0 0,-1 0 0 0 0,1 0 1 0 0,2-2-1 0 0,21-8-45 0 0,-1-1 1 0 0,0-1-1 0 0,31-20 0 0 0,14-12-2382 0 0,-35 21-5103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94 118 4608 0 0,'0'0'557'0'0,"-5"-5"1282"0"0,4 4-1546 0 0,1 0 0 0 0,-1 0 1 0 0,0 0-1 0 0,0 0 0 0 0,1 0 1 0 0,-1 0-1 0 0,1-1 0 0 0,-1 1 1 0 0,1 0-1 0 0,-1 0 0 0 0,1 0 1 0 0,0-1-1 0 0,-1-1 1922 0 0,0 1-1986 0 0,0 1 1 0 0,1 0-1 0 0,-1 0 1 0 0,0-1 0 0 0,0 1-1 0 0,0-1 1 0 0,1 1-1 0 0,-1-1 1 0 0,0-2 0 0 0,0 2 476 0 0,1 2-606 0 0,0-1 0 0 0,0 0-1 0 0,-1 1 1 0 0,1-1 0 0 0,0 1 0 0 0,0-1-1 0 0,0 0 1 0 0,0 1 0 0 0,0-1 0 0 0,0 0-1 0 0,0 0 1 0 0,0 1 0 0 0,0-1 0 0 0,0 0-1 0 0,0 1 1 0 0,1-1 0 0 0,-1 1 0 0 0,0-1-1 0 0,0 0 1 0 0,1 1 0 0 0,-1-1-1 0 0,0 0 1 0 0,1 0 0 0 0,10-11 633 0 0,-10 12-719 0 0,2-2 32 0 0,0-1-1 0 0,1 1 0 0 0,0 1 0 0 0,0-1 0 0 0,-1 0 0 0 0,7-1 0 0 0,-5 1 26 0 0,0 0 0 0 0,0 0-1 0 0,6-3 1 0 0,-4 2 130 0 0,0-1 1 0 0,1 1-1 0 0,-1 1 0 0 0,1 0 0 0 0,0 0 0 0 0,-1 0 1 0 0,12 0-1 0 0,-12 0-120 0 0,-3 2-31 0 0,-1 0 0 0 0,1 0 0 0 0,-1 1 0 0 0,0-1 0 0 0,1 0 0 0 0,-1 1 0 0 0,0 0 0 0 0,1 0 0 0 0,-1 0 0 0 0,0 0 0 0 0,0 1 0 0 0,0-1 0 0 0,4 3 0 0 0,-5-2-36 0 0,0 0 0 0 0,0 0 0 0 0,-1-1 0 0 0,1 1-1 0 0,-1 0 1 0 0,1 0 0 0 0,-1 1 0 0 0,0-1 0 0 0,0 0 0 0 0,1 0 0 0 0,-2 1 0 0 0,2 1 0 0 0,0 2-6 0 0,-1-2 99 0 0,0 1-1 0 0,0-1 1 0 0,-1 1 0 0 0,0-1-1 0 0,0 1 1 0 0,0-1 0 0 0,0 1-1 0 0,-1-1 1 0 0,-1 7 0 0 0,-1-1-198 0 0,-1 0 1 0 0,0 0-1 0 0,-10 17 1 0 0,11-21 224 0 0,0 0-115 0 0,0 0 0 0 0,0-1 1 0 0,-1 1-1 0 0,0-1 1 0 0,0 1-1 0 0,-9 7 1 0 0,-2 5-81 0 0,13-15 91 0 0,0 0 0 0 0,0-1-1 0 0,0 1 1 0 0,0-1-1 0 0,-5 4 1 0 0,-8 4-14 0 0,-1 0 0 0 0,0-1 1 0 0,-1-1-1 0 0,-18 7 0 0 0,14-6-16 0 0,15-6 0 0 0,0 0 0 0 0,-12 3 0 0 0,16-5 0 0 0,0-1 0 0 0,1 1 0 0 0,-1-1 0 0 0,1 1 0 0 0,-1 0 0 0 0,0-1 0 0 0,-1 3 0 0 0,-20 9 0 0 0,16-8 0 0 0,7-4 0 0 0,0 0 0 0 0,-1 0 0 0 0,1 0 0 0 0,0 0 0 0 0,0 1 0 0 0,0-1 0 0 0,0 0 0 0 0,0 0 0 0 0,-1 0 0 0 0,1 1 0 0 0,0-1 0 0 0,0 0 0 0 0,0 0 0 0 0,0 0 0 0 0,0 1 0 0 0,0-1 0 0 0,0 0 0 0 0,0 0 0 0 0,0 1 0 0 0,0-1 0 0 0,0 0 0 0 0,0 0 0 0 0,0 0 0 0 0,0 1 0 0 0,0-1 0 0 0,1 1 0 0 0,-1-1 0 0 0,1 0 0 0 0,0 0 0 0 0,0 1 0 0 0,0-1 0 0 0,-1 0 0 0 0,1 0 0 0 0,0 0 0 0 0,0 0 0 0 0,0 0 0 0 0,1 0 0 0 0,5 0 0 0 0,9 3 0 0 0,1 0 0 0 0,-1-2 0 0 0,1 0 0 0 0,-1-1 0 0 0,1-1 0 0 0,17-2 0 0 0,-27 1 22 0 0,1 1 0 0 0,0 1 0 0 0,0 0 0 0 0,0 0 0 0 0,0 0 0 0 0,14 3 0 0 0,-12-2 75 0 0,0 0 0 0 0,0-1 0 0 0,13-1 0 0 0,-15 0-149 0 0,0 1 0 0 0,1 0 0 0 0,-1 0 1 0 0,0 1-1 0 0,10 1 0 0 0,-8 0-52 0 0,-8-1 148 0 0,0-1 0 0 0,0 0 1 0 0,0 1-1 0 0,0-1 0 0 0,0 1 1 0 0,0 0-1 0 0,0 0 0 0 0,-1-1 0 0 0,4 3 1 0 0,-4-2 100 0 0,-1 1-397 0 0,-2 8-1448 0 0,-4-4-3373 0 0,-1 2-2336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 2760 0 0,'-2'-1'505'0'0,"1"0"1081"0"0,1 1 469 0 0,0 0 97 0 0,0 0-154 0 0,0 0-738 0 0,0 0-327 0 0,0 0-62 0 0,0 0-71 0 0,0 0-267 0 0,0 0-110 0 0,0 1-27 0 0,1 8-35 0 0,-1 0 1 0 0,2 0 0 0 0,0 3-362 0 0,2 14 345 0 0,2 20 164 0 0,-2-19 263 0 0,1 20-772 0 0,2 36 722 0 0,-3-34-125 0 0,-1 19-597 0 0,1 23 258 0 0,0 0-137 0 0,0 231 533 0 0,-2-239-1488 0 0,-3-99-148 0 0,0 12 692 0 0,1 0 0 0 0,0 0 0 0 0,0 0 0 0 0,0-1 0 0 0,0 0 290 0 0,3-25-3096 0 0,-2-1 0 0 0,0-8 3096 0 0,-1 19-1669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 1 4632 0 0,'0'0'8933'0'0,"-2"1"-8578"0"0,-1 3-200 0 0,0 0 0 0 0,0 0 0 0 0,0 1 0 0 0,0-1 0 0 0,1 1 0 0 0,-4 8 1 0 0,-3 5 102 0 0,-23 52 614 0 0,4-15-161 0 0,-1 5 25 0 0,21-47-552 0 0,-51 84 608 0 0,45-75-713 0 0,-1 3-11 0 0,7-11-4 0 0,7-13 373 0 0,1-1-494 0 0,-1-1-1 0 0,1 1 0 0 0,-1-1 0 0 0,1 1 0 0 0,0-1 0 0 0,-1 0 0 0 0,1 1 0 0 0,0-1 0 0 0,-1 0 0 0 0,1 1 0 0 0,0-1 1 0 0,0 0-1 0 0,0 0 0 0 0,0 1 0 0 0,0-1 0 0 0,0 0 0 0 0,0 1 0 0 0,0-1 0 0 0,0 0 0 0 0,0-1 0 0 0,12-20-3235 0 0,-8 11 1771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0 100 3224 0 0,'1'-2'240'0'0,"4"-15"1126"0"0,-3 12 514 0 0,-1 0 1 0 0,1 0-1 0 0,3-8 1 0 0,-4 12-468 0 0,-1 1-1362 0 0,0 0 1 0 0,0 0-1 0 0,0-1 0 0 0,0 1 1 0 0,0 0-1 0 0,0 0 0 0 0,0-1 1 0 0,0 1-1 0 0,0 0 0 0 0,0 0 1 0 0,0-1-1 0 0,0 1 0 0 0,0 0 1 0 0,0 0-1 0 0,0 0 1 0 0,0-1-1 0 0,0 1 0 0 0,0 0 1 0 0,0 0-1 0 0,0 0 0 0 0,1-1 1 0 0,-1 1-1 0 0,0 0 0 0 0,0 0 1 0 0,1-1-1 0 0,2 5 1671 0 0,4 9-754 0 0,-6-9-846 0 0,0-1-1 0 0,0 1 1 0 0,-1 0 0 0 0,1 0 0 0 0,-1 0-1 0 0,0 0 1 0 0,0 0 0 0 0,-1-1-1 0 0,1 1 1 0 0,-1 0 0 0 0,-1 7-1 0 0,-2 7-53 0 0,-5 84 40 0 0,8-94 50 0 0,0 0-1 0 0,1 0 1 0 0,0-1 0 0 0,0 1 0 0 0,1 0-1 0 0,2 11 1 0 0,0 5 273 0 0,-3-23 19 0 0,4-1-466 0 0,-1-1 46 0 0,0 0 1 0 0,1 0-1 0 0,-1 0 0 0 0,0 0 1 0 0,0-1-1 0 0,0 1 0 0 0,0-1 1 0 0,0 0-1 0 0,2-2 0 0 0,0 2-78 0 0,-1-1 53 0 0,0-1-1 0 0,0 0 1 0 0,0 1 0 0 0,-1-1 0 0 0,7-8-1 0 0,5-5 213 0 0,12-13-220 0 0,32-46 0 0 0,-36 46-199 0 0,-13 14 318 0 0,13-23-1 0 0,1-2 94 0 0,-20 34-209 0 0,1 0 0 0 0,-2 6 0 0 0,2-6 0 0 0,-4 0 11 0 0,-1 6 44 0 0,0 3 3 0 0,-1 4-42 0 0,1-1 0 0 0,-1 1 0 0 0,0-1 0 0 0,-1 1 0 0 0,-3 9 0 0 0,4-9 12 0 0,0-1-1 0 0,0 1 0 0 0,-1 10 0 0 0,-1 5 4 0 0,2-13 2 0 0,0 0 0 0 0,1 1-1 0 0,0-1 1 0 0,0 0-1 0 0,2 14 1 0 0,-2-21-31 0 0,0 6 24 0 0,0 1 0 0 0,-1 0 0 0 0,0 0 0 0 0,0-1 0 0 0,-3 12 0 0 0,-1 2-1 0 0,1-5 10 0 0,-1 1 0 0 0,-1-1 0 0 0,-9 17 0 0 0,3-6 17 0 0,-1-4-20 0 0,10-18-27 0 0,0 0 0 0 0,0 0 1 0 0,-3 9-1 0 0,2-7-1980 0 0,-1 5-4051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210 75 4288 0 0,'0'0'1068'0'0,"0"-2"-364"0"0,5-8 1022 0 0,-4 8-1447 0 0,0 0-1 0 0,0 0 1 0 0,0 0 0 0 0,-1 0 0 0 0,1 0-1 0 0,-1-1 1 0 0,1 1 0 0 0,-1 0-1 0 0,1-4 1 0 0,-2 4-70 0 0,1 0 0 0 0,0 0 0 0 0,-1 1 0 0 0,1-1 0 0 0,-1 0 0 0 0,0 1 0 0 0,-1-3 0 0 0,-2-6 246 0 0,4 10-413 0 0,-1-1 0 0 0,1 0 1 0 0,0 1-1 0 0,-1-1 0 0 0,1 0 1 0 0,-1 1-1 0 0,1-1 0 0 0,-1 1 1 0 0,1-1-1 0 0,-1 1 1 0 0,1-1-1 0 0,-1 1 0 0 0,0-1 1 0 0,1 1-1 0 0,-1-1 0 0 0,1 1 1 0 0,-1 0-1 0 0,0 0 0 0 0,0-1 1 0 0,1 1-1 0 0,-1 0 0 0 0,0 0 1 0 0,0 0-1 0 0,0-1 0 0 0,-2 1 223 0 0,0 0 0 0 0,1 0-1 0 0,-1 0 1 0 0,1 0 0 0 0,-6 1-1 0 0,3 0-99 0 0,1 1 0 0 0,-1 0-1 0 0,1 0 1 0 0,-1 1 0 0 0,1-1-1 0 0,0 1 1 0 0,0 0 0 0 0,0 0-1 0 0,1 0 1 0 0,-5 5 0 0 0,-4 3 52 0 0,10-9-154 0 0,-1 1 1 0 0,1 0-1 0 0,0-1 0 0 0,-3 6 0 0 0,3-5-3 0 0,0 0 0 0 0,0 0 0 0 0,-1 0 0 0 0,-3 3 0 0 0,2-2 24 0 0,1 0-1 0 0,-1 1 1 0 0,1-1-1 0 0,-4 7 1 0 0,5-7-19 0 0,-1 0 0 0 0,0 0 1 0 0,0 0-1 0 0,-7 7 0 0 0,5-7 19 0 0,1 1 0 0 0,-1 0 0 0 0,1 0 0 0 0,-6 8-1 0 0,2-2 17 0 0,7-10-88 0 0,1 0 0 0 0,-1 0 0 0 0,0 0-1 0 0,1 0 1 0 0,0 1 0 0 0,-1-1 0 0 0,1 0 0 0 0,-1 0-1 0 0,1 0 1 0 0,0 0 0 0 0,0 2 0 0 0,-1 1 9 0 0,1-4-21 0 0,0 1 1 0 0,0-1-1 0 0,-1 1 1 0 0,1-1 0 0 0,0 0-1 0 0,0 1 1 0 0,0-1-1 0 0,0 1 1 0 0,0-1-1 0 0,0 1 1 0 0,0-1 0 0 0,0 1-1 0 0,0-1 1 0 0,0 0-1 0 0,0 1 1 0 0,0-1-1 0 0,1 1 1 0 0,-1-1 0 0 0,0 1-1 0 0,0-1 1 0 0,0 0-1 0 0,0 1 1 0 0,1-1-1 0 0,-1 1 1 0 0,0-1-1 0 0,1 0 1 0 0,-1 1 0 0 0,0-1-1 0 0,1 0 1 0 0,-1 1-1 0 0,1-1 1 0 0,8-1-4 0 0,-8 1 2 0 0,25-3 263 0 0,11-3 516 0 0,-34 6-710 0 0,0-1 0 0 0,1 0 0 0 0,-1 0 0 0 0,0-1-1 0 0,1 1 1 0 0,-1-1 0 0 0,5-3 0 0 0,-5 3-54 0 0,-1-1 1 0 0,1 2-1 0 0,0-1 1 0 0,-1 0-1 0 0,1 1 1 0 0,0-1-1 0 0,0 1 0 0 0,0 0 1 0 0,0 0-1 0 0,6-2 1 0 0,-8 3-197 0 0,0-1 29 0 0,7-5 122 0 0,-1 0 19 0 0,-1-1 11 0 0,-5 4-29 0 0,-1 3 44 0 0,0 0-1 0 0,0 0 0 0 0,0 0 0 0 0,0 0 1 0 0,0-1-1 0 0,0 1 0 0 0,0 0 0 0 0,0 0 1 0 0,0 0-1 0 0,0 0 0 0 0,0 0 0 0 0,0-1 0 0 0,0 1 1 0 0,0 0-1 0 0,0 0 0 0 0,0 0 0 0 0,0 0 1 0 0,0 0-1 0 0,0 0 0 0 0,1-1 0 0 0,-1 1 1 0 0,0 0-1 0 0,0 0 0 0 0,0 0 0 0 0,0 0 0 0 0,0 0 1 0 0,0 0-1 0 0,1 0 0 0 0,-1 0 0 0 0,0 0 1 0 0,0-1-1 0 0,0 1 0 0 0,0 0 0 0 0,0 0 0 0 0,1 0 1 0 0,7-4-356 0 0,8 35 314 0 0,-8-15 28 0 0,-3-9 0 0 0,2-2 0 0 0,-3-4-108 0 0,-1 0-1 0 0,1 0 0 0 0,0 0 0 0 0,-1-1 0 0 0,1 0 0 0 0,0 1 1 0 0,-1-2-1 0 0,1 1 0 0 0,0 0 0 0 0,-1-1 0 0 0,1 1 0 0 0,-1-1 1 0 0,1 0-1 0 0,-1 0 0 0 0,7-3 0 0 0,2-2-1119 0 0,0-1-1 0 0,20-14 1 0 0,-23 13-4505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 10 4432 0 0,'0'0'3976'0'0,"5"-6"-1827"0"0,1 2-966 0 0,-8 9 1097 0 0,-11 10-964 0 0,11-12-1169 0 0,-1 0 1 0 0,1 0-1 0 0,0 0 1 0 0,0 0-1 0 0,0 0 1 0 0,1 0-1 0 0,-2 5 1 0 0,-1 0 15 0 0,-4 7-163 0 0,3-8 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 3 2760 0 0,'0'0'125'0'0,"2"0"-3"0"0,12-3 9725 0 0,-32 42-9374 0 0,10-24 223 0 0,-6 18 1 0 0,-2 7 863 0 0,15-36-1454 0 0,0 0 1 0 0,0 0 0 0 0,0 0 0 0 0,0 0 0 0 0,1 1 0 0 0,0-1 0 0 0,-1 0 0 0 0,2 0 0 0 0,-1 5 0 0 0,1 4 126 0 0,-1-12-112 0 0,0 0-100 0 0,0 0 25 0 0,0 0 0 0 0,1 0 0 0 0,-1 1 0 0 0,0-1 0 0 0,1 0 0 0 0,-1 0 0 0 0,1 0 0 0 0,-1 0 0 0 0,1 0 0 0 0,0 1-1 0 0,-1-1 1 0 0,1 0 0 0 0,0-1 0 0 0,0 1 0 0 0,0 0 0 0 0,0 0 0 0 0,1 1 0 0 0,-1-1-9 0 0,1 0 0 0 0,0-1 0 0 0,0 1 0 0 0,-1 0-1 0 0,1 0 1 0 0,0-1 0 0 0,0 0 0 0 0,0 1 0 0 0,0-1-1 0 0,-1 0 1 0 0,1 0 0 0 0,0 0 0 0 0,0 0 0 0 0,0 0-1 0 0,0 0 1 0 0,0 0 0 0 0,0-1 0 0 0,2 0 0 0 0,5-1 19 0 0,0-2 0 0 0,13-5 0 0 0,-1-1 187 0 0,-20 10-217 0 0,1-1 0 0 0,0 0 0 0 0,-1 0 0 0 0,1 0 0 0 0,-1 0 1 0 0,1 0-1 0 0,1-3 0 0 0,4-1-72 0 0,0 1 9 0 0,-4 2 13 0 0,0 0-1 0 0,0 0 0 0 0,0 0 1 0 0,0 0-1 0 0,-1 0 1 0 0,1-1-1 0 0,4-4 0 0 0,5-6 353 0 0,1 0-297 0 0,-8 8-98 0 0,0 0-1 0 0,0 0 1 0 0,7-6-1 0 0,-6 6 4 0 0,0 0 0 0 0,9-10-1 0 0,2-1 65 0 0,-5 5 0 0 0,-5 4 0 0 0,-3 1 20 0 0,-4 5 432 0 0,-1 1-441 0 0,0 1-1 0 0,1-1 0 0 0,-1 1 1 0 0,0-1-1 0 0,0 1 0 0 0,1 0 1 0 0,-1-1-1 0 0,1 1 1 0 0,-1 0-1 0 0,0 0 0 0 0,1-1 1 0 0,-1 1-1 0 0,1 0 0 0 0,-1 0 1 0 0,1 0-1 0 0,-1 1 0 0 0,-1 3 17 0 0,-6 3 98 0 0,7-6-110 0 0,0-1 1 0 0,-1 0-1 0 0,1 1 0 0 0,0-1 0 0 0,0 1 0 0 0,0-1 1 0 0,0 1-1 0 0,0 0 0 0 0,-1 2 0 0 0,1-2 0 0 0,1 0-1 0 0,-1 0 1 0 0,0 0-1 0 0,-1 0 1 0 0,1 0 0 0 0,-2 2-1 0 0,1-2 20 0 0,1 0-1 0 0,0-1 1 0 0,0 1 0 0 0,-1 0-1 0 0,1 0 1 0 0,1 0-1 0 0,-3 3 1 0 0,2-2 48 0 0,0 1 1 0 0,0-1-1 0 0,0 0 1 0 0,-1 0-1 0 0,0 0 0 0 0,-2 3 1 0 0,0 1-137 0 0,3-6-106 0 0,1 1-22 0 0,0 13 120 0 0,0-13 223 0 0,1-1 20 0 0,8 6-50 0 0,-8-5-156 0 0,2 0-22 0 0,2-1 48 0 0,0 0 1 0 0,0 0-1 0 0,0-1 0 0 0,0 1 1 0 0,0-1-1 0 0,0 0 0 0 0,1-1 1 0 0,7-1-1 0 0,27-6 96 0 0,-31 5-97 0 0,0-3-958 0 0,-2-2-10683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 1 2760 0 0,'0'0'11638'0'0,"-1"1"-11334"0"0,-4 7 79 0 0,1-3-85 0 0,1 0 1 0 0,0 1 0 0 0,0-1-1 0 0,1 0 1 0 0,-4 11 0 0 0,6-14-263 0 0,-1 0 0 0 0,1 0 0 0 0,-1 0 1 0 0,0 0-1 0 0,0 0 0 0 0,0 0 0 0 0,0 0 0 0 0,-2 2 0 0 0,1-2-14 0 0,1 0 0 0 0,0-1 0 0 0,0 1-1 0 0,0 0 1 0 0,1-1 0 0 0,-1 1-1 0 0,0 0 1 0 0,1 0 0 0 0,-2 3-1 0 0,1 0 216 0 0,0 0-1 0 0,0 0 0 0 0,-1 0 1 0 0,-3 6-1 0 0,-1 6 410 0 0,6-17-642 0 0,0 0 0 0 0,0 1-1 0 0,0-1 1 0 0,-1 0-1 0 0,1 1 1 0 0,0-1-1 0 0,0 0 1 0 0,0 0 0 0 0,0 1-1 0 0,0-1 1 0 0,0 0-1 0 0,1 1 1 0 0,-1-1-1 0 0,0 0 1 0 0,0 0 0 0 0,0 1-1 0 0,0-1 1 0 0,0 0-1 0 0,0 0 1 0 0,0 1-1 0 0,1-1 1 0 0,-1 0 0 0 0,0 0-1 0 0,0 1 1 0 0,0-1-1 0 0,0 0 1 0 0,1 0-1 0 0,9 5 10 0 0,11-3-8 0 0,-17-2-248 0 0,0-1 0 0 0,0 0 0 0 0,-1 1 0 0 0,7-4 1 0 0,9 0-1389 0 0,-10 3 575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146 78 4688 0 0,'0'0'5870'0'0,"9"0"-2470"0"0,-8-1-3342 0 0,0 0-1 0 0,0 0 1 0 0,0 0-1 0 0,0-1 1 0 0,-1 1 0 0 0,1 0-1 0 0,0 0 1 0 0,0-3-1 0 0,1 0 83 0 0,-1 3 60 0 0,-1 1-182 0 0,0-1 0 0 0,-1 1 0 0 0,1-1 1 0 0,0 1-1 0 0,-1-1 0 0 0,1 1 1 0 0,0-1-1 0 0,0 1 0 0 0,0-1 0 0 0,0 1 1 0 0,-1-1-1 0 0,1 1 0 0 0,0-1 1 0 0,0 1-1 0 0,0-1 0 0 0,0 1 1 0 0,0-1-1 0 0,0 0 0 0 0,0 1 0 0 0,1-1 1 0 0,-1 1-1 0 0,0-1 0 0 0,0 1 1 0 0,0-1-1 0 0,0 1 0 0 0,1-1 0 0 0,-1 1 1 0 0,0-1-1 0 0,0 1 0 0 0,1 0 1 0 0,0-2-1 0 0,-1 2-4 0 0,0 0 1 0 0,1-1-1 0 0,-1 1 1 0 0,0-1-1 0 0,0 1 1 0 0,1-1-1 0 0,-1 1 1 0 0,0-1-1 0 0,0 1 1 0 0,0-1-1 0 0,1 1 1 0 0,-1-1-1 0 0,0 1 1 0 0,0-1-1 0 0,0 1 1 0 0,0-1-1 0 0,0 1 1 0 0,0-1-1 0 0,0 1 1 0 0,0-1-1 0 0,0 1 1 0 0,0-1-1 0 0,-1 1 1 0 0,1-1-1 0 0,0 1 1 0 0,0-1-1 0 0,0 1 1 0 0,-1-1-1 0 0,1 1 1 0 0,0-1-1 0 0,-1 0 1 0 0,1 1 2 0 0,0 0 0 0 0,-1-1 1 0 0,1 1-1 0 0,0 0 0 0 0,0-1 1 0 0,0 1-1 0 0,0 0 0 0 0,0 0 1 0 0,0-1-1 0 0,0 1 0 0 0,0 0 1 0 0,-1-1-1 0 0,1 1 0 0 0,0 0 0 0 0,0-1 1 0 0,0 1-1 0 0,0 0 0 0 0,1-1 1 0 0,-1 1-1 0 0,0 0 0 0 0,0 0 1 0 0,0-1-1 0 0,0 1 0 0 0,0-1 0 0 0,0 1 0 0 0,0 0 0 0 0,1-1 0 0 0,-1 1 0 0 0,0 0 0 0 0,0 0 0 0 0,0-1 0 0 0,0 1 0 0 0,0 0 0 0 0,0-1 0 0 0,0 1 0 0 0,0 0-1 0 0,0-1 1 0 0,0 1 0 0 0,0 0 0 0 0,0 0 0 0 0,0-1 0 0 0,0 1 0 0 0,0 0 0 0 0,-1-1 0 0 0,1 1 0 0 0,0 0 0 0 0,0 0 0 0 0,-1-1-1 0 0,1 0 50 0 0,-1 0 0 0 0,0 0 0 0 0,0 0 0 0 0,1 0 0 0 0,-1 0 0 0 0,1 0 0 0 0,-1 0-1 0 0,1 0 1 0 0,-1-2 0 0 0,-1 3 12 0 0,1 1 0 0 0,0-1 0 0 0,0 0 1 0 0,0 0-1 0 0,0 1 0 0 0,0-1 0 0 0,0 0 0 0 0,0 1 0 0 0,-1 0 0 0 0,1 0-6 0 0,-4 1 129 0 0,-1 1-1 0 0,1 1 1 0 0,0-1-1 0 0,0 1 1 0 0,-8 7-1 0 0,-19 26 301 0 0,17-20-281 0 0,9-9-142 0 0,-8 14-1 0 0,0-1-12 0 0,12-19-59 0 0,0 1 0 0 0,1 0 0 0 0,-1 0-1 0 0,-1 5 1 0 0,-11 20 40 0 0,14-28-43 0 0,0 1 0 0 0,-1-1 0 0 0,1 0 0 0 0,0 0 0 0 0,0 1 0 0 0,0-1 0 0 0,0 0 0 0 0,0 1 0 0 0,0-1 0 0 0,0 0 0 0 0,0 0 0 0 0,0 1 0 0 0,0-1 0 0 0,0 0 0 0 0,0 1 0 0 0,0-1 0 0 0,0 0 0 0 0,0 1 0 0 0,0-1 0 0 0,0 0 0 0 0,0 1 0 0 0,0-1 0 0 0,1 0 1 0 0,-1 1 3 0 0,0-1 1 0 0,0 0 0 0 0,0 0 0 0 0,0 0 0 0 0,0 0-1 0 0,0 0 1 0 0,0 1 0 0 0,0-1 0 0 0,0 0 0 0 0,0 0-1 0 0,0 0 1 0 0,0 0 0 0 0,0 0 0 0 0,0 1 0 0 0,0-1 0 0 0,0 0-1 0 0,0 0 1 0 0,0 0 0 0 0,0 0 0 0 0,0 0 0 0 0,0 1-1 0 0,0-1 1 0 0,0 0 0 0 0,0 0 0 0 0,0 0 0 0 0,0 0-1 0 0,0 0 1 0 0,-1 1 0 0 0,1-1 0 0 0,0 0 0 0 0,17 3 369 0 0,-13-3-355 0 0,0-1 0 0 0,1 1 1 0 0,-1-1-1 0 0,1 0 0 0 0,-1 0 0 0 0,0-1 0 0 0,0 1 0 0 0,8-5 1 0 0,1-1 54 0 0,16-13-1 0 0,14-13-76 0 0,-17 12 0 0 0,-21 19 0 0 0,-4 4 0 0 0,-3 5 0 0 0,1-5 21 0 0,0 0 1 0 0,0 0-1 0 0,0-1 0 0 0,0 1 0 0 0,0 0 0 0 0,-1 0 0 0 0,0 1 0 0 0,-7 10 212 0 0,5-5-127 0 0,1 0 0 0 0,1-1 1 0 0,-1 1-1 0 0,1 0 0 0 0,1 0 1 0 0,-1 0-1 0 0,1 9 0 0 0,1-17-100 0 0,0 1-1 0 0,0 0 1 0 0,1-1-1 0 0,-1 1 1 0 0,0 0-1 0 0,0 0 1 0 0,1-1 0 0 0,-1 1-1 0 0,1-1 1 0 0,-1 1-1 0 0,1 0 1 0 0,-1-1-1 0 0,1 1 1 0 0,-1-1-1 0 0,1 1 1 0 0,-1-1-1 0 0,1 1 1 0 0,0-1-1 0 0,-1 0 1 0 0,1 1-1 0 0,0-1 1 0 0,13 6 118 0 0,-9-5-66 0 0,0 0-1 0 0,1-1 1 0 0,-1 1 0 0 0,0-1 0 0 0,0 0 0 0 0,0-1 0 0 0,1 0 0 0 0,-1 1 0 0 0,0-2 0 0 0,0 1-1 0 0,8-3 1 0 0,15-8 32 0 0,-1 0 0 0 0,-1-2 0 0 0,46-31 0 0 0,-64 39-382 0 0,15-7 0 0 0,4-3-3424 0 0,-17 9-3567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1 115 5384 0 0,'0'0'1754'0'0,"1"0"-1107"0"0,8 0 123 0 0,-7 1-661 0 0,0-1 1 0 0,0 0-1 0 0,0 0 1 0 0,0 0-1 0 0,0 0 0 0 0,-1 0 1 0 0,4-1-1 0 0,9-3 784 0 0,0 1 0 0 0,22-1-1 0 0,-5 0 80 0 0,26-6 610 0 0,26-4 299 0 0,-55 12-1533 0 0,32 2 0 0 0,-18 1-204 0 0,147-9 648 0 0,-131 4-440 0 0,12-2-268 0 0,-52 5 10 0 0,34-6-1 0 0,-5 0 116 0 0,43-4 247 0 0,13 6-104 0 0,5-1-553 0 0,-63 2 576 0 0,-33 3-418 0 0,0-1 0 0 0,22 2 1 0 0,91 3 433 0 0,-87-4-358 0 0,23 6-599 0 0,2-9 894 0 0,-44 3-188 0 0,39 1 0 0 0,-24 0-86 0 0,57-3 74 0 0,-77 4-117 0 0,10-1 48 0 0,-17-1-54 0 0,0 1-1 0 0,1 0 0 0 0,13 3 1 0 0,-15-2 6 0 0,0 0 1 0 0,0-1-1 0 0,1 0 1 0 0,-1 0-1 0 0,7-1 1 0 0,-4 0 5 0 0,1 0 0 0 0,-1 1-1 0 0,1 0 1 0 0,0 0 0 0 0,-1 1 0 0 0,17 3-1 0 0,18 0 264 0 0,-34-3-230 0 0,-3 0-1 0 0,0 0 0 0 0,-1-1 0 0 0,10 0 0 0 0,-6 0-8 0 0,20 4 0 0 0,-27-4-41 0 0,-1 0 0 0 0,1 0-1 0 0,-1 0 1 0 0,1 0 0 0 0,-1 0 0 0 0,1 0-1 0 0,2-2 1 0 0,11 0 13 0 0,-6 2 9 0 0,0-1 0 0 0,14-3 1 0 0,-14 2-6 0 0,0 0-1 0 0,13 0 1 0 0,-7 2-17 0 0,10 0 0 0 0,-17 0 36 0 0,0 0 0 0 0,0 0 0 0 0,16-3 0 0 0,12-1 108 0 0,63 1 43 0 0,-77 0-158 0 0,-19 3-24 0 0,1-1 0 0 0,-1 1 0 0 0,1-1 0 0 0,8 2-1 0 0,45 2-4 0 0,-5 0 0 0 0,-14 2 0 0 0,6-1 64 0 0,-40-3-64 0 0,-1 0 0 0 0,1-1 0 0 0,0 0 0 0 0,0 0 0 0 0,-1 0 0 0 0,1 0 0 0 0,6-2 0 0 0,-3 1 5 0 0,0 0 0 0 0,0 1-1 0 0,0 0 1 0 0,11 1 0 0 0,18-1 25 0 0,-12-3-19 0 0,36-1-1 0 0,230 4 890 0 0,-267 4-1067 0 0,-11-4 167 0 0,10 1 0 0 0,-15 0 0 0 0,-1-1 0 0 0,1 0 0 0 0,12-1 0 0 0,-15 0 0 0 0,0 1 0 0 0,0 0 0 0 0,0 0 0 0 0,9 2 0 0 0,5-1 0 0 0,15 4 274 0 0,68-5-512 0 0,-80-3 316 0 0,-18 3-60 0 0,-1-1 1 0 0,1 1-1 0 0,-1-1 1 0 0,1 1-1 0 0,-1 0 1 0 0,1 0-1 0 0,5 1 1 0 0,2 1 121 0 0,-1-1 1 0 0,16 0 0 0 0,12 2 42 0 0,-10-3-79 0 0,-25 0-51 0 0,3-2-14 0 0,-6 1-31 0 0,0 1 1 0 0,0 0-1 0 0,1 0 1 0 0,-1 0-1 0 0,0 0 1 0 0,0 0-1 0 0,0 0 1 0 0,0 0-1 0 0,1 0 1 0 0,-1 0-1 0 0,0 0 1 0 0,0-1 0 0 0,0 1-1 0 0,0 0 1 0 0,0 0-1 0 0,0 0 1 0 0,1 0-1 0 0,-1 0 1 0 0,0-1-1 0 0,0 1 1 0 0,0 0-1 0 0,0 0 1 0 0,0 0-1 0 0,0 0 1 0 0,0-1-1 0 0,0 1 1 0 0,1-1-1644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32 3336 0 0,'0'-1'13'0'0,"0"0"-1"0"0,0 0 1 0 0,0 1 0 0 0,0-1 0 0 0,1 0-1 0 0,-1 0 1 0 0,0 0 0 0 0,1 0 0 0 0,-1 0-1 0 0,1 1 1 0 0,-1-1 0 0 0,1 0 0 0 0,-1 0-1 0 0,1 1 1 0 0,0-1 0 0 0,-1 0 0 0 0,1 1-1 0 0,0-1 1 0 0,0 0 0 0 0,-1 1 0 0 0,1-1-1 0 0,0 1 1 0 0,0-1 0 0 0,0 1 0 0 0,6-4 85 0 0,-5 1 1973 0 0,6-4 5766 0 0,-6 8-5019 0 0,-1 6-2715 0 0,4 17 394 0 0,-2 55 818 0 0,-3-72-1204 0 0,1-1 1 0 0,0 1-1 0 0,1 0 1 0 0,2 10-1 0 0,-2-11-23 0 0,0 0 0 0 0,0 1 0 0 0,-1-1 0 0 0,1 11 0 0 0,-2-2 29 0 0,4 19-1 0 0,-1-20 72 0 0,-1 17-1 0 0,0 12 547 0 0,-1-27-628 0 0,-2 29 1 0 0,1-31-29 0 0,0 17 0 0 0,1-5 59 0 0,-1-21-115 0 0,1 1-1 0 0,0-1 1 0 0,1 7-1 0 0,0-6-4 0 0,-1 0 1 0 0,0-1-1 0 0,0 9 0 0 0,0 8 319 0 0,0 0-1 0 0,9 36 1 0 0,-6-24 766 0 0,-2-19-1082 0 0,0 3-24 0 0,0-11-5 0 0,-1 0-1 0 0,0 0 1 0 0,0 0-1 0 0,0 0 0 0 0,-2 11 1 0 0,1-10 3 0 0,0-1 1 0 0,1 1-1 0 0,1 14 0 0 0,-1-19 41 0 0,0 1 0 0 0,-1 0 0 0 0,0-1 0 0 0,0 1 0 0 0,-1 6-1 0 0,1-6 24 0 0,0 1 0 0 0,0-1 0 0 0,1 8-1 0 0,5 35-249 0 0,-5-36 158 0 0,0 0 0 0 0,-2 16 0 0 0,1-7 24 0 0,-2-3 10 0 0,1-15 0 0 0,1 1 0 0 0,-1-1 0 0 0,1 0 0 0 0,0 0 0 0 0,0 1 0 0 0,0 4 0 0 0,2 4 0 0 0,0 19 0 0 0,-2-26 71 0 0,1 1 0 0 0,0-1 0 0 0,0 1 0 0 0,3 8 0 0 0,0 3 166 0 0,6 41 50 0 0,-9-51-286 0 0,4 19 21 0 0,-3-18-12 0 0,-1 0 1 0 0,1 0 0 0 0,-1 13-1 0 0,-1-20-11 0 0,0 20 34 0 0,3 19-1 0 0,-2-30 61 0 0,0 1 1 0 0,-1 13-1 0 0,0-19 8 0 0,0 0 0 0 0,0 0 0 0 0,0 0 1 0 0,1 0-1 0 0,0 4 0 0 0,9 46-876 0 0,-9-39 775 0 0,-1-14 0 0 0,-1 1 0 0 0,1 0 0 0 0,0-1 0 0 0,1 1 0 0 0,-1-1 0 0 0,0 1 0 0 0,0-1 0 0 0,1 1 0 0 0,-1-1 0 0 0,2 3 0 0 0,-1 0 4 0 0,0 0 0 0 0,0 0 0 0 0,0 0-1 0 0,-1 0 1 0 0,1 0 0 0 0,-1 0 0 0 0,0 0-1 0 0,0 0 1 0 0,-1 0 0 0 0,1 0 0 0 0,-2 6-1 0 0,-1 16 32 0 0,3-7-49 0 0,-2 76 596 0 0,2-64-577 0 0,0-25-94 0 0,0-1 0 0 0,0 1 1 0 0,0 0-1 0 0,-1 0 0 0 0,0-1 1 0 0,-2 12-1 0 0,2-13 90 0 0,0 0 0 0 0,1 0-1 0 0,-1 0 1 0 0,1 0 0 0 0,0 1-1 0 0,0-1 1 0 0,1 6 0 0 0,1 10 71 0 0,-2-6-26 0 0,1 1 0 0 0,1-1 0 0 0,0 1 0 0 0,1-1 0 0 0,0 0 0 0 0,10 25 0 0 0,-10-34-43 0 0,-2-3 1 0 0,0-1 1 0 0,-1 1-1 0 0,1-1 1 0 0,-1 1-1 0 0,1-1 0 0 0,-1 1 1 0 0,1 0-1 0 0,-1-1 0 0 0,0 1 1 0 0,0 0-1 0 0,0-1 1 0 0,0 1-1 0 0,0 1 0 0 0,0 12 58 0 0,1-11-37 0 0,-1 1 0 0 0,1-1 0 0 0,-1 0 0 0 0,-1 0 0 0 0,1 1 0 0 0,-1-1 0 0 0,1 0 0 0 0,-1 0 0 0 0,-2 6 0 0 0,-4 3-977 0 0,0-1 0 0 0,-9 13 0 0 0,5-13-7239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18 181 0 0 0,'-6'2'229'0'0,"5"-1"871"0"0,-9-1 10735 0 0,42-1-10211 0 0,-12 0-558 0 0,29 2-1 0 0,-36 0-931 0 0,0-1 0 0 0,15-2 0 0 0,-14 1 302 0 0,26 1 0 0 0,-16 1 203 0 0,26-1 1 0 0,-8-1-323 0 0,-17-2-198 0 0,-20 2-96 0 0,1 1 0 0 0,0-1 0 0 0,0 1 0 0 0,7 1 0 0 0,5 1 77 0 0,1-1 0 0 0,-1 0 0 0 0,1-2-1 0 0,22-2 1 0 0,-21 1 46 0 0,0 1 1 0 0,22 2-1 0 0,-3 0 10 0 0,0 0-111 0 0,42-3 131 0 0,-62-1-130 0 0,-13 2-25 0 0,-1 0-1 0 0,11-1 0 0 0,9 1-7 0 0,-15 0-14 0 0,17 1-1 0 0,-12 0 287 0 0,0-1 1 0 0,0 0-1 0 0,22-5 0 0 0,-19 3 169 0 0,33-2-1 0 0,42-1-437 0 0,-22 1-16 0 0,-60 5 0 0 0,19-4 0 0 0,-10 1 0 0 0,-15 3 0 0 0,0 0 0 0 0,0 0 0 0 0,8 2 0 0 0,-8-1 0 0 0,0-1 0 0 0,0 1 0 0 0,9-2 0 0 0,-4 0 0 0 0,1 0 0 0 0,-1 1 0 0 0,1 0 0 0 0,14 2 0 0 0,-20-1-5 0 0,-1-1 0 0 0,0 0 0 0 0,0 0 0 0 0,0-1 0 0 0,5 0-1 0 0,-5 0-8 0 0,0 1 0 0 0,0-1 0 0 0,0 1 0 0 0,0 0-1 0 0,5 0 1 0 0,2 2-23 0 0,1-2-1 0 0,0 1 1 0 0,-1-2-1 0 0,18-2 1 0 0,-26 3 36 0 0,66-2 241 0 0,-48 1-204 0 0,-14 1-29 0 0,0 0 1 0 0,0-1-1 0 0,-1 0 0 0 0,14-4 0 0 0,-6 2-7 0 0,1 0 0 0 0,20 0 0 0 0,-21 2 0 0 0,71 0 0 0 0,-47 1 0 0 0,33 3 0 0 0,-42-3 0 0 0,-10 1 0 0 0,-11-1 0 0 0,0 0 0 0 0,0 0 0 0 0,-1 0 0 0 0,1-1 0 0 0,9-2 0 0 0,-10 1 0 0 0,-1 1 0 0 0,1 0 0 0 0,-1 0 0 0 0,1 1 0 0 0,0-1 0 0 0,-1 1 0 0 0,14 2 0 0 0,-13-1 0 0 0,-1 0 0 0 0,1-1 0 0 0,12-1 0 0 0,3 0 0 0 0,62-5 0 0 0,-52 1 0 0 0,-21 4 0 0 0,-1 0 0 0 0,19-4 0 0 0,-19 3 0 0 0,1 0 0 0 0,17-1 0 0 0,10-1 0 0 0,41 1 0 0 0,-4-5 164 0 0,-64 7 50 0 0,16-2 0 0 0,-15 1-449 0 0,17 0 0 0 0,40-1 664 0 0,-3-1-298 0 0,46-3 619 0 0,-103 7-662 0 0,0-1 1 0 0,16-4-1 0 0,-16 3-178 0 0,0 1 0 0 0,17-2 0 0 0,12 2 517 0 0,-18 0-677 0 0,31 3 0 0 0,-10-1 209 0 0,-27-1 197 0 0,20 3 1 0 0,-27-2-114 0 0,0-1 0 0 0,1 0 0 0 0,-1 0 0 0 0,13-2 0 0 0,11-1-362 0 0,36-2 372 0 0,-64 5-29 0 0,51-5 321 0 0,-24 1-315 0 0,0 1-1 0 0,37 2 0 0 0,-44 0-28 0 0,-17 0-7 0 0,1 1 0 0 0,0 0 0 0 0,9 1 1 0 0,-11 0-59 0 0,0-1 1 0 0,0 0 0 0 0,8-2 0 0 0,9 1 56 0 0,-12 0 103 0 0,1 0 1 0 0,17-4 0 0 0,-17 4-109 0 0,15-2-937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93 920 0 0,'-5'-2'190'0'0,"-1"0"0"0"0,1 1 1 0 0,-1-1-1 0 0,0 2 0 0 0,-4-1-190 0 0,-15-2 4785 0 0,21 2-3748 0 0,0 0-1 0 0,0 1 1 0 0,0 0 0 0 0,0 0 0 0 0,0 0 0 0 0,0 1-1 0 0,-2 1-1036 0 0,-10 0 1209 0 0,6-1-713 0 0,2-1 0 0 0,-1 3-1 0 0,1-2 1 0 0,-1 2-1 0 0,0 0 1 0 0,1 0 0 0 0,0 1-1 0 0,-1 0-495 0 0,9-4 35 0 0,0 0 0 0 0,0 0 0 0 0,0 0 0 0 0,0 0 0 0 0,0 0 0 0 0,0 0 0 0 0,1 0-1 0 0,-1 0 1 0 0,0 0 0 0 0,0 0 0 0 0,0 0 0 0 0,0 0 0 0 0,0 0 0 0 0,0 0-1 0 0,0 1 1 0 0,0-1 0 0 0,0 0 0 0 0,0 0 0 0 0,0 0 0 0 0,0 0 0 0 0,0 0 0 0 0,0 0-1 0 0,0 0 1 0 0,0 0 0 0 0,0 0 0 0 0,0 0 0 0 0,0 0 0 0 0,0 0 0 0 0,0 0 0 0 0,0 0-1 0 0,0 0 1 0 0,0 0 0 0 0,0 0 0 0 0,0 0 0 0 0,0 1 0 0 0,0-1 0 0 0,0 0 0 0 0,0 0-1 0 0,0 0 1 0 0,0 0 0 0 0,0 0 0 0 0,0 0 0 0 0,0 0 0 0 0,0 0 0 0 0,0 0 0 0 0,0 0-1 0 0,0 0 1 0 0,0 0 0 0 0,0 0 0 0 0,0 0 0 0 0,0 0-35 0 0,8 0 493 0 0,12-5-157 0 0,48-19 662 0 0,-20 7-819 0 0,0 2-1 0 0,32-4-178 0 0,-30 10 43 0 0,6-1 167 0 0,25 1-210 0 0,-54 8 32 0 0,1 2 0 0 0,19 5-32 0 0,-25-3-394 0 0,0 2 0 0 0,17 5 394 0 0,-23-5-2803 0 0,0 2 0 0 0,6 3 2803 0 0,-11-4-1933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 3680 0 0,'0'0'5476'0'0,"1"0"-4619"0"0,40-4 2162 0 0,73 1 333 0 0,-97 2-2828 0 0,0 1-59 0 0,-1 1-1 0 0,20 2 1 0 0,-17-1-64 0 0,-1 0 0 0 0,25-1 0 0 0,15 1 281 0 0,-26-1-399 0 0,-6-2-779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 6448 0 0,'0'0'297'0'0,"2"0"-9"0"0,-1 1-239 0 0,3-1-30 0 0,7-5 153 0 0,-9 5 3 0 0,-1-1 0 0 0,0 1 0 0 0,1 0 0 0 0,-1 0 0 0 0,1-1 0 0 0,-1 1 0 0 0,1 0 0 0 0,-1 0 0 0 0,1 0 0 0 0,0 0 1 0 0,1 1-1 0 0,2 0 236 0 0,4-1 268 0 0,-1 1-1 0 0,11 2 1 0 0,4 1 76 0 0,-5-1 47 0 0,22 6 0 0 0,2 1 188 0 0,-30-8-826 0 0,1 0 0 0 0,19-1 0 0 0,30 2-570 0 0,-52-3-3274 0 0,1 0-1296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5 920 0 0,'2'-1'67'0'0,"6"-3"11234"0"0,-10 6-11150 0 0,0-1 1 0 0,0 0 0 0 0,0 1 0 0 0,1 0 0 0 0,-1-1-1 0 0,1 1 1 0 0,-1 0 0 0 0,1 0 0 0 0,0 0-1 0 0,-1 0 1 0 0,1 0 0 0 0,0 0 0 0 0,0 0 0 0 0,1 0-1 0 0,-2 3 1 0 0,0 0 86 0 0,1 1-1 0 0,0-1 1 0 0,0 1-1 0 0,0 11 1 0 0,1-12-72 0 0,0-3-109 0 0,0 0-1 0 0,0 0 1 0 0,0 0-1 0 0,0 0 0 0 0,-1 0 1 0 0,1-1-1 0 0,0 1 1 0 0,-1 0-1 0 0,0 0 1 0 0,1-1-1 0 0,-2 4 0 0 0,1-2 11 0 0,0 0 0 0 0,1 0 0 0 0,0 0 0 0 0,-1 0 0 0 0,1 1 0 0 0,0-1 0 0 0,0 0 0 0 0,2 6 0 0 0,-1 7 290 0 0,0-4 282 0 0,4 23-1 0 0,-3-19-464 0 0,9 39 597 0 0,-6 34 699 0 0,0-16-1223 0 0,-5-54 200 0 0,4 25-1 0 0,-2-21-49 0 0,-2-16-277 0 0,1-1 0 0 0,-1 0 0 0 0,1 0-1 0 0,3 9 1 0 0,3 7-76 0 0,-1 1 0 0 0,-2 0-1 0 0,3 29 1 0 0,-6-40 9 0 0,-1-8-66 0 0,0 1 0 0 0,1-1 1 0 0,0 0-1 0 0,1 7 0 0 0,0-3 9 0 0,0 0 1 0 0,-1 1-1 0 0,0-1 0 0 0,-1 1 0 0 0,0-1 0 0 0,0 1 0 0 0,-1-1 0 0 0,0 0 0 0 0,-2 10 1 0 0,3-17 21 0 0,0 1 1 0 0,0-1-1 0 0,0 1 1 0 0,0 0-1 0 0,0-1 1 0 0,0 1-1 0 0,0-1 1 0 0,1 1 0 0 0,-1-1-1 0 0,1 1 1 0 0,0 1-1 0 0,2 10 96 0 0,10 60-536 0 0,-12-62 422 0 0,2-1 0 0 0,-1 0 0 0 0,1 0 0 0 0,5 9 0 0 0,-3-7 0 0 0,-1 0 0 0 0,5 23 0 0 0,-1 27 698 0 0,-7-51-572 0 0,0-1 1 0 0,-2 19-1 0 0,0-1-87 0 0,1-21-13 0 0,-1 0 1 0 0,-3 11-1 0 0,3-11-8 0 0,0 0-1 0 0,-1 11 1 0 0,-2 17 42 0 0,0-4-56 0 0,6 13-4 0 0,-1-26 22 0 0,-1 1 1 0 0,-2 23-1 0 0,0-27 16 0 0,2 21 0 0 0,0-22-11 0 0,-3 28 1 0 0,-3 12 100 0 0,5-47-145 0 0,0 11-382 0 0,1-17-935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2304 0 0,'20'-5'200'0'0,"-13"5"1097"0"0,0-1-1 0 0,0 0 1 0 0,11-4-1 0 0,13-1 2131 0 0,15 0-349 0 0,-17 1-1499 0 0,41 0 0 0 0,-3 2-469 0 0,12-1-411 0 0,3 0-184 0 0,16 0 574 0 0,-69 3-845 0 0,-19 0-137 0 0,0 1 0 0 0,0 0 1 0 0,15 2-1 0 0,-1 2-102 0 0,0-2-1 0 0,0 0 1 0 0,0-2-1 0 0,44-4 1 0 0,2-1 277 0 0,-19 3-113 0 0,219-9 485 0 0,-242 11-561 0 0,38-1 118 0 0,151-20 437 0 0,-116 17-648 0 0,80 0 128 0 0,-113 5-64 0 0,114 2-200 0 0,-142-2 136 0 0,28-2 0 0 0,-8-2 115 0 0,143-5 642 0 0,-102 4-757 0 0,-94 4 0 0 0,93 3 0 0 0,-83-1 0 0 0,29-2 0 0 0,-18-1 0 0 0,27-3 0 0 0,-32 2 34 0 0,28-4 0 0 0,-3 0 16 0 0,0 1 35 0 0,-25 1-78 0 0,27 1-1 0 0,24-3 58 0 0,2 1-136 0 0,-32 1 145 0 0,3 0-66 0 0,40-2-221 0 0,-36 2-505 0 0,-28 1 1376 0 0,11-1 239 0 0,-10 0-1210 0 0,29 1 0 0 0,-3-2 314 0 0,-45 6 0 0 0,0-1 0 0 0,-1 0 0 0 0,1-1 0 0 0,8-1 0 0 0,-3 1 0 0 0,26 2 117 0 0,-15 0-51 0 0,28-2-1 0 0,-42 0-123 0 0,1 0-1 0 0,0 1 0 0 0,13 0 1 0 0,-1 1 415 0 0,57 2-704 0 0,-73-3 347 0 0,-1 0 0 0 0,1 0 0 0 0,-1 1 0 0 0,1-1 0 0 0,-1 1 0 0 0,5 0 0 0 0,-7 0 0 0 0,0-1 0 0 0,-1 0 0 0 0,1 0 0 0 0,0 1 0 0 0,0-1 0 0 0,0 0 0 0 0,0 0 0 0 0,0 0 0 0 0,0 0 0 0 0,0 0 0 0 0,1-1 0 0 0,3-1 0 0 0,-1 1 0 0 0,13 0 0 0 0,15 1 0 0 0,-19 0 0 0 0,0 0 0 0 0,0 0 11 0 0,2-2 32 0 0,23-3 21 0 0,-8 2 16 0 0,-1 0-96 0 0,-27 2-74 0 0,-1 1-160 0 0,4-5-64 0 0,6-2-6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 2304 0 0,'0'0'12792'0'0,"0"1"-12419"0"0,0 0-372 0 0,0 1 115 0 0,0 1-1 0 0,0 0 0 0 0,-1 0 0 0 0,1 0 0 0 0,-1 0 0 0 0,1 0 0 0 0,-3 4 1 0 0,-5 26 531 0 0,6-25-587 0 0,0 1-1 0 0,0 0 0 0 0,1 0 1 0 0,0 17-1 0 0,-2 12 331 0 0,3-32-243 0 0,-1 0 0 0 0,1 0 0 0 0,1-1 0 0 0,1 8 0 0 0,0 12 286 0 0,-2-14-294 0 0,1 0-1 0 0,4 19 0 0 0,2 8 238 0 0,-6-26-56 0 0,5 17 0 0 0,-4-23-255 0 0,-1 1 1 0 0,1-1 0 0 0,-1 0 0 0 0,-1 1 0 0 0,1-1 0 0 0,-1 1 0 0 0,0-1 0 0 0,-1 1-1 0 0,-1 8 1 0 0,-4 26 107 0 0,4-30-122 0 0,1 0 0 0 0,-7 20 0 0 0,7-27-22 0 0,1-1 1 0 0,-1 1 0 0 0,0-1-1 0 0,1 7 1 0 0,0-7-165 0 0,-1 0 0 0 0,1-1 1 0 0,0 1-1 0 0,-1 0 0 0 0,-1 3 1 0 0,2-5-825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 1 456 0 0,'-1'0'-36'0'0,"0"0"50"0"0,1 0 0 0 0,0 0 0 0 0,-1 0 0 0 0,1 0 0 0 0,-1 0-1 0 0,1 0 1 0 0,-1 0 0 0 0,1 0 0 0 0,0 0 0 0 0,-1 0 0 0 0,1 0 0 0 0,-1 0 0 0 0,1 0 0 0 0,0 0-1 0 0,-1 1 1 0 0,1-1 0 0 0,-1 0 0 0 0,1 0 0 0 0,0 0 0 0 0,-3 2 3635 0 0,50 0 3761 0 0,-2-1-5550 0 0,-19-2-1217 0 0,10 0 187 0 0,105 4 2142 0 0,-109-4-2488 0 0,-3 4-250 0 0,2 1 43 0 0,-29-4-332 0 0,0 0-1 0 0,0 0 0 0 0,1 0 1 0 0,-1-1-1 0 0,0 1 1 0 0,0-1-1 0 0,0 1 1 0 0,0-1-1 0 0,0 0 1 0 0,3-1-1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 8144 0 0,'0'0'617'0'0,"2"-6"8184"0"0,1 11-8616 0 0,1 0 0 0 0,-1 1 1 0 0,0-1-1 0 0,0 1 0 0 0,-1-1 0 0 0,0 1 0 0 0,0 0 1 0 0,3 11-1 0 0,-5-14-131 0 0,1-1-1 0 0,-1 0 1 0 0,1 1 0 0 0,0-1 0 0 0,0 0 0 0 0,1 3-1 0 0,5 10 205 0 0,22 83 998 0 0,-26-87-1200 0 0,0 1 0 0 0,-1-1 0 0 0,0 0 0 0 0,-1 1 0 0 0,0 12 0 0 0,1 0-56 0 0,-1-19 0 0 0,0 0 0 0 0,-1 0 0 0 0,0 1 0 0 0,-1 8 0 0 0,-2 21 728 0 0,0 48 0 0 0,-2-17-536 0 0,10-4 56 0 0,-5-55-221 0 0,1-1-1 0 0,0 0 0 0 0,0 0 0 0 0,2 7 0 0 0,4 15 3 0 0,-4 42-29 0 0,0 1 0 0 0,-2-52 443 0 0,-1 29 0 0 0,0-32-97 0 0,0 1-1 0 0,3 26 1 0 0,2 0-802 0 0,-4-39 578 0 0,-1 0 1 0 0,1 0-1 0 0,-1 9 0 0 0,1 8-118 0 0,0-15-38 0 0,-1 0 0 0 0,0 13 1 0 0,-1-15 36 0 0,1 1 0 0 0,0 0 1 0 0,0 0-1 0 0,0-1 1 0 0,1 1-1 0 0,-1 0 1 0 0,1-1-1 0 0,3 9 1 0 0,-3-8-23 0 0,1-1 1 0 0,-1 1 0 0 0,0 7 0 0 0,2 5 71 0 0,4 46 83 0 0,-1-19-59 0 0,1-5 11 0 0,-7-38-83 0 0,0 0-1 0 0,1 0 1 0 0,-1 0 0 0 0,0 0-1 0 0,0 0 1 0 0,1 0 0 0 0,-1 0-1 0 0,0 1 1 0 0,0-1 0 0 0,0 0-1 0 0,-1 2 1 0 0,1 1 3 0 0,4 19 41 0 0,-2 0 0 0 0,0 1 0 0 0,-3 25 0 0 0,1-9 8 0 0,0-21-3 0 0,0 9 20 0 0,0 138 174 0 0,-3-111-248 0 0,3-50 11 0 0,-1 1-1 0 0,0-1 0 0 0,-2 7 1 0 0,2-6 10 0 0,0-1 0 0 0,0 1 0 0 0,0 8 0 0 0,1 7-22 0 0,0-1 39 0 0,-3 31-1 0 0,2-40-37 0 0,0-1 0 0 0,1 1 0 0 0,0-1 0 0 0,2 13 0 0 0,0-14 0 0 0,1 4 1 0 0,1-9 1 0 0,0-3-15 0 0,-1 0-275 0 0,-1 0 1 0 0,0 0 0 0 0,1-1 0 0 0,-1 1 0 0 0,1-1 0 0 0,-1 0 0 0 0,1 0 0 0 0,3 0 0 0 0,-6 0 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0 1376 0 0,'0'0'12724'0'0,"0"2"-12264"0"0,-2 6-251 0 0,1 1 1 0 0,0-1 0 0 0,1 1 0 0 0,0 14-1 0 0,1-1 950 0 0,0-1 24 0 0,7 36 0 0 0,-5-39-1069 0 0,-3-14-82 0 0,0 0-1 0 0,0 0 0 0 0,0 0 0 0 0,0 0 0 0 0,-2 6 0 0 0,0 11 229 0 0,6 53 820 0 0,-4-72-1059 0 0,0-1-17 0 0,-1-1 1 0 0,1 1 0 0 0,0 0 0 0 0,0-1-1 0 0,0 1 1 0 0,0 0 0 0 0,0-1-1 0 0,1 1 1 0 0,-1 0 0 0 0,0-1 0 0 0,0 1-1 0 0,0 0 1 0 0,0-1 0 0 0,1 1 0 0 0,-1-1-1 0 0,0 1 1 0 0,1 0 0 0 0,-1-1-1 0 0,0 1 1 0 0,1-1 0 0 0,-1 1 0 0 0,1 0-1 0 0,0 0 340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2760 0 0,'0'0'17959'0'0,"0"2"-17825"0"0,0 5-1496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116 316 1376 0 0,'0'0'65'0'0,"0"-5"6242"0"0,-1 4-6146 0 0,1 0 0 0 0,0 0 0 0 0,-1 0 0 0 0,1 0 0 0 0,-1 0 0 0 0,1 1 0 0 0,-1-1 0 0 0,1 0 0 0 0,-1 0 0 0 0,0 0 1 0 0,1 1-1 0 0,-1-1 0 0 0,0 0 0 0 0,0 1 0 0 0,1-1 0 0 0,-1 1 0 0 0,0-1 0 0 0,0 1 0 0 0,0-1 0 0 0,0 1 0 0 0,0 0 0 0 0,1-1 0 0 0,-1 1 0 0 0,0 0 1 0 0,-2-1-1 0 0,2 1 1540 0 0,-1 0-1297 0 0,0 1-309 0 0,-1-1-1 0 0,1 0 1 0 0,0 1 0 0 0,0 0 0 0 0,0-1-1 0 0,-1 1 1 0 0,1 0 0 0 0,0 0 0 0 0,0 0-1 0 0,0 0 1 0 0,1 0 0 0 0,-1 1 0 0 0,-3 1 0 0 0,-1 4 140 0 0,0 0 1 0 0,0 0 0 0 0,0 0 0 0 0,0 1 0 0 0,1-1-1 0 0,1 1 1 0 0,-6 12 0 0 0,8-15-142 0 0,0 0-1 0 0,0 1 1 0 0,0 0-1 0 0,1-1 1 0 0,0 1-1 0 0,0 0 1 0 0,0 0-1 0 0,1-1 1 0 0,0 1-1 0 0,0 0 1 0 0,1 0-1 0 0,-1 0 1 0 0,1-1-1 0 0,0 1 1 0 0,1 0-1 0 0,-1-1 1 0 0,1 1 0 0 0,1-1-1 0 0,-1 1 1 0 0,6 8-1 0 0,-7-13-99 0 0,0 0 0 0 0,0 0 0 0 0,0 0 0 0 0,0 0 1 0 0,0 0-1 0 0,0 0 0 0 0,0 0 0 0 0,1-1 0 0 0,-1 1 0 0 0,0-1 0 0 0,1 1 0 0 0,-1-1 0 0 0,2 1 0 0 0,-1 0 84 0 0,7-1 64 0 0,10 0-119 0 0,-19 0-6 0 0,1-1-1 0 0,-1 1 1 0 0,0 0 0 0 0,0 0 0 0 0,1 0-1 0 0,-1 0 1 0 0,0 0 0 0 0,1-1-1 0 0,-1 1 1 0 0,0 0 0 0 0,0 0-1 0 0,1-1 1 0 0,-1 1 0 0 0,0 0-1 0 0,0 0 1 0 0,1-1 0 0 0,-1 1 0 0 0,0 0-1 0 0,0 0 1 0 0,0-1 0 0 0,0 1-1 0 0,1-1 1 0 0,0 0 88 0 0,3-5 44 0 0,0 0-1 0 0,1 1 0 0 0,0 0 0 0 0,7-5 0 0 0,-7 6-61 0 0,-1 0-1 0 0,0 0 0 0 0,0 0 0 0 0,0 0 1 0 0,0 0-1 0 0,-1-1 0 0 0,1 0 1 0 0,-1 0-1 0 0,3-6 0 0 0,7-11-86 0 0,-10 17 0 0 0,1 0 0 0 0,-1 0 0 0 0,-1 0 0 0 0,4-7 0 0 0,6-16-34 0 0,-8 19 11 0 0,5-17 0 0 0,-5 13 36 0 0,-1 7 0 0 0,-1 0 0 0 0,-1-1-1 0 0,2-10 1 0 0,0-109-13 0 0,-3 85 0 0 0,-1 27-18 0 0,0 1-1 0 0,-1-1 0 0 0,-6-23 1 0 0,7 29-25 0 0,-3 2 32 0 0,1 2-2 0 0,-6 12-66 0 0,8-4 69 0 0,-1 0 0 0 0,1 1 0 0 0,0-1 0 0 0,0 0 0 0 0,1 1-1 0 0,-1-1 1 0 0,1 1 0 0 0,0-1 0 0 0,0 1 0 0 0,0-1 0 0 0,1 1 0 0 0,1 5-1 0 0,1 26 11 0 0,-3-25 0 0 0,1 0 0 0 0,3 18 0 0 0,13 64 384 0 0,-11-64-367 0 0,-4-15 1 0 0,6 19 1 0 0,-4-21 200 0 0,-1 1 0 0 0,-1-1 0 0 0,2 18 0 0 0,-3-21-171 0 0,0 0 0 0 0,-2-1 0 0 0,1 1 0 0 0,-1 0 0 0 0,0-1 0 0 0,-2 9 0 0 0,0-5 191 0 0,-1 18 0 0 0,-1 1 25 0 0,5-30-344 0 0,0 0 0 0 0,0-1 0 0 0,0 1 0 0 0,0 0 0 0 0,-1-1 0 0 0,1 1 0 0 0,1 0 0 0 0,-1-1 0 0 0,0 1 0 0 0,0 0 0 0 0,0-1 0 0 0,1 2 0 0 0,-1-2-166 0 0,0 1 0 0 0,0-1 0 0 0,0 0 0 0 0,1 0 0 0 0,-1 0 0 0 0,0 1 0 0 0,1-1 0 0 0,-1 0 0 0 0,0 0 0 0 0,0 0 0 0 0,1 0 0 0 0,-1 0 0 0 0,0 0 0 0 0,1 0 0 0 0,-1 0-1 0 0,0 0 1 0 0,1 0 0 0 0,-1 0 0 0 0,0 0 0 0 0,0 0 0 0 0,1 0 0 0 0,8 0-7060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73 1840 0 0,'0'0'336'0'0,"0"0"737"0"0,0 0 318 0 0,0 0 66 0 0,0 0-53 0 0,4-4 1709 0 0,-4 3-2945 0 0,1 0 0 0 0,-1 0-1 0 0,0 0 1 0 0,0 0 0 0 0,1-1-1 0 0,-1 2 1 0 0,0-2 0 0 0,0 1 0 0 0,-1 0-1 0 0,1 0 1 0 0,0 0 0 0 0,0 0-1 0 0,-1 0 1 0 0,1 0 0 0 0,0-1-1 0 0,0 2 1 0 0,-2-3-168 0 0,1 0 191 0 0,0-1 1 0 0,-1 1-1 0 0,0-1 1 0 0,0 1-1 0 0,0-1-191 0 0,-1 1 126 0 0,0 0 0 0 0,1 1-1 0 0,-1-1 1 0 0,0 0 0 0 0,0 1 0 0 0,0 0-1 0 0,0 0 1 0 0,0 0 0 0 0,0 0 0 0 0,-2 0-126 0 0,4 2 22 0 0,0 0 1 0 0,1 0-1 0 0,0-1 1 0 0,-1 1 0 0 0,1 0-1 0 0,-1 0 1 0 0,1 0 0 0 0,-1 0-1 0 0,1 0 1 0 0,0 0-1 0 0,-1 0 1 0 0,0 1 0 0 0,1-1-1 0 0,0 0 1 0 0,-1 0 0 0 0,1 0-1 0 0,-1 0 1 0 0,1 0 0 0 0,-1 1-23 0 0,-6 1 454 0 0,5-1-336 0 0,0 0 0 0 0,-1 0 0 0 0,1 0 0 0 0,-1 1 0 0 0,1-1 0 0 0,0 1 0 0 0,0-1 0 0 0,0 1 0 0 0,0 0 0 0 0,0 0 0 0 0,0 0 0 0 0,0 0 0 0 0,0 0 0 0 0,0 2-118 0 0,-8 8 271 0 0,5-6-163 0 0,0 2 0 0 0,0-1-1 0 0,1 1 1 0 0,-1 0 0 0 0,1 3-108 0 0,-8 12 53 0 0,7-13-15 0 0,0 1 0 0 0,-3 8-38 0 0,2-3 8 0 0,4-9 35 0 0,0-2 0 0 0,0 2 0 0 0,1 0 0 0 0,0 0 0 0 0,0-1 0 0 0,0 0 0 0 0,1 1-1 0 0,0 0 1 0 0,0-1 0 0 0,1 1 0 0 0,-1 0 0 0 0,1-1 0 0 0,1 4-43 0 0,-2-9 32 0 0,1 0 0 0 0,-1 0-1 0 0,0 0 1 0 0,0 0 0 0 0,1 0 0 0 0,-1 0 0 0 0,1-1 0 0 0,-1 2 0 0 0,0-1 0 0 0,1-1 0 0 0,0 1-1 0 0,-1 0 1 0 0,1 0 0 0 0,0-1 0 0 0,-1 1 0 0 0,1 0 0 0 0,0 0 0 0 0,-1-1 0 0 0,2 0 0 0 0,-1 2-32 0 0,0-2 33 0 0,1 0 0 0 0,-1 1 0 0 0,0-1 0 0 0,1 0 1 0 0,-1 0-1 0 0,0 0 0 0 0,1-1 0 0 0,-1 1 0 0 0,0 0 1 0 0,1-1-1 0 0,-1 1 0 0 0,0-1 0 0 0,1 1 0 0 0,-1-1-33 0 0,2-1 12 0 0,-1 1 0 0 0,1-1 0 0 0,-1 1 0 0 0,0-1-1 0 0,1 0 1 0 0,-1 0 0 0 0,0 0 0 0 0,0 0 0 0 0,0-1-1 0 0,0 1 1 0 0,0-1 0 0 0,0 0-12 0 0,5-10 92 0 0,0 1 1 0 0,1-4-93 0 0,0-1 209 0 0,5-8 47 0 0,2 0 0 0 0,7-7-256 0 0,-22 31 3 0 0,0 0 1 0 0,0 0-1 0 0,1 1 0 0 0,-1 0 0 0 0,1 0 0 0 0,-1-1 0 0 0,0 1 0 0 0,1-1 0 0 0,0 1 0 0 0,-1-1 0 0 0,0 1 1 0 0,1 0-1 0 0,0 0 0 0 0,-1 0-3 0 0,0 0-5 0 0,1 0-1 0 0,-1 0 1 0 0,0 0 0 0 0,1 0 0 0 0,-1 0 0 0 0,0 0 0 0 0,0 0 0 0 0,0 0-1 0 0,0 0 1 0 0,1 0 0 0 0,-1 0 0 0 0,0 0 0 0 0,1 0 0 0 0,-1 0 0 0 0,0 0-1 0 0,0 0 1 0 0,0 0 0 0 0,0 0 0 0 0,0 1 0 0 0,1-1 0 0 0,-1 0 0 0 0,0 0-1 0 0,1 1 7 0 0,0 1 26 0 0,0 0 0 0 0,0 1 0 0 0,0-1 0 0 0,0 0 0 0 0,0 1 0 0 0,1 1-27 0 0,-1 2 15 0 0,0 1 0 0 0,-1-1 0 0 0,1 1-1 0 0,-1-1 1 0 0,0 0 0 0 0,0 0 0 0 0,-1 1-1 0 0,0 3-14 0 0,0 17 2 0 0,0-10-20 0 0,1-4 37 0 0,0 0 0 0 0,1 5-19 0 0,-1-16-17 0 0,0 1 0 0 0,1 0 1 0 0,-1-1-1 0 0,1 1 0 0 0,-1-1 1 0 0,1 0-1 0 0,0 1 0 0 0,0-1 0 0 0,0 1 1 0 0,0-1-1 0 0,0 0 0 0 0,1 0 0 0 0,-1 0 1 0 0,1 0 16 0 0,-1-1-37 0 0,-1 0 0 0 0,1-1 0 0 0,0 0 1 0 0,-1 0-1 0 0,1 1 0 0 0,0-1 0 0 0,-1 1 1 0 0,1-1-1 0 0,0 0 0 0 0,-1 0 0 0 0,1 1 0 0 0,0-1 1 0 0,0 0-1 0 0,0 0 0 0 0,-1 0 0 0 0,1 0 1 0 0,0-1-1 0 0,-1 1 0 0 0,2 0 0 0 0,-2 0 1 0 0,1-1-1 0 0,0 1 0 0 0,-1 0 0 0 0,1-1 1 0 0,0 1-1 0 0,-1 0 0 0 0,1 0 0 0 0,0-1 1 0 0,-1 0 35 0 0,4-2-262 0 0,0 0 0 0 0,0 0 0 0 0,0 0 0 0 0,-1 0 263 0 0,-1 1-109 0 0,17-19-6099 0 0,16-23 6208 0 0,-32 41-128 0 0,13-18-1709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1 456 0 0,'0'0'11969'0'0,"1"1"-11306"0"0,2 4-356 0 0,0 1 0 0 0,-1-1 0 0 0,0 1 0 0 0,0 0 0 0 0,0-1 0 0 0,1 13 0 0 0,-1-3 397 0 0,0 25 1 0 0,-2-16-422 0 0,-4 88 805 0 0,2-94-1278 0 0,2 31 0 0 0,1-7 1280 0 0,-1-41-578 0 0,1-2-372 0 0,0-3-52 0 0,1 1 0 0 0,-1-1-1 0 0,1 0 1 0 0,-1 0 0 0 0,0 1-1 0 0,-1-1 1 0 0,1-4 0 0 0,0 3 25 0 0,0-1 1 0 0,0 1 0 0 0,3-7-1 0 0,-3 8-64 0 0,0-1 1 0 0,0 1-1 0 0,0-1 0 0 0,0-6 0 0 0,0 7 12 0 0,-1 0 0 0 0,1 1 0 0 0,-1-1 0 0 0,1 0-1 0 0,0 0 1 0 0,3-6 0 0 0,-2 6-32 0 0,3-6 12 0 0,1 0-1 0 0,0 0 1 0 0,0 1 0 0 0,9-10-1 0 0,-1-4-40 0 0,-9 18 0 0 0,-4 4 0 0 0,1-1 0 0 0,-1 0 0 0 0,1 0 0 0 0,-1 0 0 0 0,0 0 0 0 0,2-2 0 0 0,-1 0-29 0 0,0 1 0 0 0,0 0-1 0 0,1 0 1 0 0,-1 0-1 0 0,1 0 1 0 0,4-3 0 0 0,-1 1 13 0 0,-5 3 196 0 0,1 3-175 0 0,-1-1 0 0 0,0 1 0 0 0,1-1 1 0 0,-1 1-1 0 0,0-1 0 0 0,0 1 0 0 0,0 0 0 0 0,0 0 0 0 0,0-1 0 0 0,1 1 1 0 0,0 2-1 0 0,11 10 14 0 0,-9-7-19 0 0,-1 0 0 0 0,1 0 0 0 0,-1 1 0 0 0,3 9 0 0 0,-5-14 0 0 0,0 1 0 0 0,-1-1 0 0 0,0 1 0 0 0,1-1 0 0 0,-1 5 0 0 0,0-4 0 0 0,0 0 0 0 0,0 0 0 0 0,0 0 0 0 0,1 1 0 0 0,0 2 0 0 0,4 11 0 0 0,1-1 0 0 0,1 0 0 0 0,8 15 0 0 0,-10-18 0 0 0,-4-11 0 0 0,0 1 0 0 0,0-1 0 0 0,0 0 0 0 0,0 0 0 0 0,3 4 0 0 0,-2-3 13 0 0,-1-3-20 0 0,0 1 1 0 0,0 0 0 0 0,-1 0 0 0 0,1-1 0 0 0,0 1 0 0 0,-1 0 0 0 0,1 0 0 0 0,-1 0 0 0 0,1 0-1 0 0,-1 0 1 0 0,1 0 0 0 0,-1 0 0 0 0,0 2 0 0 0,1-2-378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198 49 1376 0 0,'-1'-4'1100'0'0,"0"0"-500"0"0,-1 1-1 0 0,0 0 1 0 0,0-1-1 0 0,-1 1 1 0 0,1 0 0 0 0,-1 0-1 0 0,1 1 1 0 0,-1-1 0 0 0,0 0-1 0 0,0 1 1 0 0,0 0-1 0 0,0 0 1 0 0,-1 0 0 0 0,-3-2-1 0 0,5 3-420 0 0,0 1-1 0 0,0 0 1 0 0,0-1-1 0 0,0 1 1 0 0,0 0-1 0 0,0 0 1 0 0,0 1-1 0 0,0-1 1 0 0,0 0-1 0 0,0 0 1 0 0,0 1-1 0 0,0 0 1 0 0,1-1-1 0 0,-1 1 1 0 0,0 0-1 0 0,-3 1 1 0 0,2 0 26 0 0,-3 1-78 0 0,0 1-1 0 0,0-1 1 0 0,1 2-1 0 0,-8 5 1 0 0,4-2 243 0 0,7-6-253 0 0,0 0 0 0 0,0 0 0 0 0,1 0-1 0 0,-1 0 1 0 0,1 0 0 0 0,-1 0 0 0 0,-1 4 0 0 0,-3 6 232 0 0,-3 2-215 0 0,1 1 0 0 0,1 0 1 0 0,-9 30-1 0 0,14-41-173 0 0,0 1 70 0 0,1 1 0 0 0,0-1 0 0 0,0 0 0 0 0,0 1 0 0 0,1-1 0 0 0,-1 1 0 0 0,1-1 0 0 0,0 1 0 0 0,1-1 0 0 0,0 1 0 0 0,-1-1 0 0 0,4 10 0 0 0,-3-14-17 0 0,-1 0 0 0 0,0 0 0 0 0,1 0 0 0 0,-1 0 0 0 0,0-1 0 0 0,1 1-1 0 0,-1 0 1 0 0,1 0 0 0 0,-1-1 0 0 0,1 1 0 0 0,0 0 0 0 0,-1-1 0 0 0,1 1 0 0 0,0 0 0 0 0,-1-1 0 0 0,1 1-1 0 0,0-1 1 0 0,0 1 0 0 0,1 0 0 0 0,-1-1 28 0 0,1 1 0 0 0,-1-1 0 0 0,1 0-1 0 0,0 0 1 0 0,-1 1 0 0 0,1-1 0 0 0,0 0 0 0 0,-1 0 0 0 0,1 0-1 0 0,1-1 1 0 0,5-1 142 0 0,0 0 0 0 0,-1 0 0 0 0,13-6 0 0 0,-15 6-165 0 0,0-1-19 0 0,0 0 0 0 0,0 0 0 0 0,-1 0 0 0 0,1-1 0 0 0,-1 1 0 0 0,0-1 0 0 0,5-6 0 0 0,8-7 0 0 0,-11 11 0 0 0,-1 1 0 0 0,8-12 0 0 0,4-4 0 0 0,-13 16 0 0 0,0 1 0 0 0,-1-1 0 0 0,0 0 0 0 0,1-1 0 0 0,-2 1 0 0 0,1-1 0 0 0,-1 1 0 0 0,1-1 0 0 0,-2 0 0 0 0,3-7 0 0 0,-4 9 0 0 0,-3 5 0 0 0,-2 6 0 0 0,5-7 0 0 0,-2 3 0 0 0,0 0 0 0 0,0 0 0 0 0,1 0 0 0 0,0 1 0 0 0,-1-1 0 0 0,1 0 0 0 0,-1 4 0 0 0,-1 6 0 0 0,1-7 0 0 0,1 0 0 0 0,-1 0 0 0 0,1 1 0 0 0,0 7 0 0 0,1-12 0 0 0,0 0 0 0 0,0 1 0 0 0,0-1 0 0 0,1 0 0 0 0,-1 0 0 0 0,1 1 0 0 0,0-1 0 0 0,0 0 0 0 0,-1 0 0 0 0,1 0 0 0 0,1 0 0 0 0,-1 0 0 0 0,0 0 0 0 0,0 0 0 0 0,4 3 0 0 0,-3-2 0 0 0,-1-2 0 0 0,0 0 0 0 0,0 0 0 0 0,0 0 0 0 0,0 0 0 0 0,0 0 0 0 0,0 0 0 0 0,0 0 0 0 0,0 0 0 0 0,0 0 0 0 0,0-1 0 0 0,0 1 0 0 0,1 0 0 0 0,-1-1 0 0 0,0 1 0 0 0,1-1 0 0 0,-1 0 0 0 0,0 1 0 0 0,1-1 0 0 0,-1 0 0 0 0,2 0 0 0 0,6 1 0 0 0,0-2 0 0 0,-1 1 0 0 0,1-1 0 0 0,-1-1 0 0 0,1 1 0 0 0,-1-1 0 0 0,0-1 0 0 0,15-6 0 0 0,40-23-1396 0 0,-42 20-207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 7424 0 0,'0'0'9038'0'0,"0"2"-8405"0"0,1 2-442 0 0,-1 0 0 0 0,0 0 0 0 0,0 0 0 0 0,0 0 0 0 0,0 1 0 0 0,-1-1 0 0 0,0 0-1 0 0,0 0 1 0 0,-1 5 0 0 0,-4 16 223 0 0,3-7-403 0 0,-1 5 62 0 0,4-20-8 0 0,0 4 194 0 0,0-1 1 0 0,0 1-1 0 0,-1-1 0 0 0,-3 13 0 0 0,3-12-115 0 0,0-1-1 0 0,0 13 1 0 0,0-12-85 0 0,1 0 0 0 0,-3 13 0 0 0,1-15-68 0 0,1 0 0 0 0,0 0 0 0 0,0 0 0 0 0,1 0 0 0 0,0 0 0 0 0,0 9-1 0 0,0 8 13 0 0,1-23 14 0 0,-1 1-16 0 0,1 0 1 0 0,0 0-1 0 0,-1-1 1 0 0,1 1 0 0 0,0 0-1 0 0,-1 0 1 0 0,1-1-1 0 0,-1 1 1 0 0,1-1 0 0 0,-1 1-1 0 0,1 0 1 0 0,-1-1-1 0 0,1 1 1 0 0,-1-1 0 0 0,1 1-1 0 0,-1-1 1 0 0,1 1-1 0 0,-1-1 1 0 0,0 0 0 0 0,1 1-1 0 0,-1-1 1 0 0,0 0-1 0 0,7-8-1 0 0,-5 5 0 0 0,1 1 0 0 0,-1-1 0 0 0,0 0 0 0 0,0 0 0 0 0,2-6 0 0 0,3-13 0 0 0,-5 17 0 0 0,0 0 0 0 0,0 0 0 0 0,4-7 0 0 0,-4 10 0 0 0,-1 0 0 0 0,0 0 0 0 0,0 0 0 0 0,-1-1 0 0 0,1 1 0 0 0,0 0 0 0 0,-1 0 0 0 0,0-5 0 0 0,2-10 0 0 0,-1 8 19 0 0,-1 7 4 0 0,1 0 1 0 0,-1 1 0 0 0,0-1 0 0 0,1 0 0 0 0,1-3 0 0 0,2-3 81 0 0,1 0 0 0 0,0 1 1 0 0,12-16-1 0 0,0 1-441 0 0,-16 22 325 0 0,0 0-1 0 0,-1 0 1 0 0,1 0 0 0 0,0 0 0 0 0,0 1-1 0 0,0-1 1 0 0,-1 0 0 0 0,1 0-1 0 0,0 1 1 0 0,2-2 0 0 0,-2 2 7 0 0,0-1 1 0 0,0 1-1 0 0,0-1 1 0 0,0 0-1 0 0,-1 1 1 0 0,1-1-1 0 0,0 0 0 0 0,0 1 1 0 0,-1-1-1 0 0,1 0 1 0 0,0-1-1 0 0,6-6 60 0 0,-3 8 127 0 0,-3 0-28 0 0,0 0-47 0 0,1-1 1 0 0,-1 1 0 0 0,0 0-1 0 0,1 0 1 0 0,-1 0 0 0 0,0 0-1 0 0,1 0 1 0 0,-1 0 0 0 0,2 1-1 0 0,-3-1-112 0 0,0 0 0 0 0,1 0-1 0 0,-1 0 1 0 0,0 0 0 0 0,0 0 0 0 0,0 0-1 0 0,0 0 1 0 0,0 0 0 0 0,0 0-1 0 0,1 0 1 0 0,-1 0 0 0 0,0 0 0 0 0,0 0-1 0 0,0 0 1 0 0,0 1 0 0 0,0-1-1 0 0,0 0 1 0 0,0 0 0 0 0,0 0 0 0 0,0 0-1 0 0,1 0 1 0 0,-1 0 0 0 0,0 0 0 0 0,0 0-1 0 0,0 0 1 0 0,0 1 0 0 0,0-1-1 0 0,0 0 1 0 0,0 0 0 0 0,0 0 0 0 0,0 0-1 0 0,0 0 1 0 0,8 15 193 0 0,-6-13-162 0 0,-1 0 1 0 0,1 1-1 0 0,-1-1 0 0 0,0 0 1 0 0,0 1-1 0 0,0-1 1 0 0,0 1-1 0 0,0 0 0 0 0,-1-1 1 0 0,1 1-1 0 0,0 2 0 0 0,-1 12-202 0 0,2 18 0 0 0,-2-29 221 0 0,0 0 1 0 0,0 1 0 0 0,-1-1 0 0 0,0 0-1 0 0,0 1 1 0 0,-3 6 0 0 0,-3 20 88 0 0,7-29-193 0 0,0 1-1 0 0,0-1 1 0 0,1 7 0 0 0,1 15-147 0 0,-2-25 241 0 0,8-2 154 0 0,-5 0-183 0 0,-1 0 0 0 0,0 0 1 0 0,0 0-1 0 0,0 0 0 0 0,0-1 0 0 0,-1 1 0 0 0,1 0 0 0 0,0-1 0 0 0,0 0 0 0 0,-1 1 0 0 0,1-1 1 0 0,-1 0-1 0 0,2-2 0 0 0,1-3 27 0 0,-1 1 0 0 0,5-13 0 0 0,1-2-8 0 0,12-30-26 0 0,-18 43 0 0 0,18-32 0 0 0,-20 38 0 0 0,0 0 0 0 0,0 0 0 0 0,1 1 0 0 0,-1-1 0 0 0,0 0 0 0 0,3-1 0 0 0,6-10 0 0 0,-10 10 3 0 0,4-1-7 0 0,7-7-8 0 0,-11 11-52 0 0,1 1-4 0 0,1 4 62 0 0,-1-1-1 0 0,1 0 1 0 0,-1 1-1 0 0,0-1 1 0 0,0 1-1 0 0,0-1 1 0 0,-1 1 0 0 0,1 0-1 0 0,-1-1 1 0 0,-1 10-1 0 0,0 0 33 0 0,1 1-1 0 0,2 19 0 0 0,-1 5 43 0 0,0-35-60 0 0,-1 1-1 0 0,1 0 1 0 0,-1-1 0 0 0,1 1-1 0 0,1-1 1 0 0,-1 1 0 0 0,0-1-1 0 0,1 1 1 0 0,4 7-1 0 0,8 18-169 0 0,-14-30 77 0 0,0 0 0 0 0,1 1 1 0 0,-1-1-1 0 0,0 0 0 0 0,1 1 1 0 0,-1-1-1 0 0,0 0 0 0 0,1 1 0 0 0,-1-1 1 0 0,0 0-1 0 0,1 0 0 0 0,-1 1 1 0 0,0-1-1 0 0,1 0 0 0 0,-1 0 1 0 0,1 0-1 0 0,-1 0 0 0 0,1 0 1 0 0,-1 1-1 0 0,1-1 0 0 0,-1 0-90 0 0,2 0-1017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0 208 10336 0 0,'0'0'3809'0'0,"2"1"-2921"0"0,12 8 84 0 0,-13-9-587 0 0,1 1-40 0 0,-1 0-297 0 0,1 0 0 0 0,0-1 0 0 0,0 1 0 0 0,0-1 0 0 0,0 1 0 0 0,1-1 0 0 0,-1 0 0 0 0,0 1-1 0 0,0-1 1 0 0,0 0 0 0 0,0-1 0 0 0,0 1 0 0 0,0 0 0 0 0,0-1 0 0 0,0 1 0 0 0,0-1 0 0 0,0 1-1 0 0,0-1 1 0 0,0 0 0 0 0,0 0 0 0 0,3-2 0 0 0,3-2 303 0 0,0-1-1 0 0,-1 0 1 0 0,11-11-1 0 0,-1 2-126 0 0,-15 13-224 0 0,1-1 0 0 0,-1 1 0 0 0,1-1 0 0 0,-1 0 0 0 0,0 0 0 0 0,0 0 0 0 0,0 0 0 0 0,1-4 0 0 0,8-11 0 0 0,-9 17 0 0 0,-1-1 0 0 0,1 0 0 0 0,-1-1 0 0 0,0 1 0 0 0,0 0 0 0 0,0 0 0 0 0,0-1 0 0 0,0 1 0 0 0,0 0 0 0 0,-1-1 0 0 0,1-2 0 0 0,5-18 38 0 0,-5 19-15 0 0,0 1 0 0 0,0 0 0 0 0,0-1 0 0 0,-1 1 0 0 0,1 0 0 0 0,-1-1 0 0 0,0 1 0 0 0,0-1 0 0 0,0-5 0 0 0,-1 3 165 0 0,1 5-157 0 0,0 1-1 0 0,0-1 1 0 0,0 1-1 0 0,0-1 1 0 0,0 1 0 0 0,0-1-1 0 0,-1 1 1 0 0,1-1-1 0 0,0 1 1 0 0,0-1 0 0 0,0 1-1 0 0,0-1 1 0 0,-1 1-1 0 0,1-1 1 0 0,-1 0 0 0 0,0 0-1 0 0,0 1 0 0 0,0-1 0 0 0,-1 0 0 0 0,1 0 0 0 0,-1 0 0 0 0,1 1 0 0 0,-1-1 0 0 0,-1 0 0 0 0,-2-1-30 0 0,-4-1 0 0 0,7 3 0 0 0,0 1 0 0 0,0-1 0 0 0,0 0 0 0 0,0 1 0 0 0,0-1 0 0 0,0 1 0 0 0,-3 2 0 0 0,0-1 53 0 0,0 0-1 0 0,1 1 1 0 0,-1 0-1 0 0,1 0 1 0 0,0 0-1 0 0,0 0 1 0 0,0 1-1 0 0,0 0 1 0 0,0 0-1 0 0,-3 5 1 0 0,-4 3 153 0 0,-2 5-247 0 0,9-9 51 0 0,0 0-1 0 0,0 0 1 0 0,1 1-1 0 0,0 0 1 0 0,1-1-1 0 0,0 1 1 0 0,1 0 0 0 0,-1 0-1 0 0,2 0 1 0 0,-1 12-1 0 0,1-16-9 0 0,0 1 0 0 0,0 0 0 0 0,0 0 0 0 0,1-1 0 0 0,0 1 0 0 0,0 0 0 0 0,0-1 0 0 0,1 1 0 0 0,0-1 0 0 0,4 9 0 0 0,2 2 0 0 0,-5-9 0 0 0,1 1 0 0 0,8 10 0 0 0,-11-16 0 0 0,0-1 0 0 0,1 1 0 0 0,-1-1 0 0 0,0 1 0 0 0,1-1 0 0 0,-1 0 0 0 0,1 0 0 0 0,-1 1 0 0 0,1-1 0 0 0,0 0 0 0 0,0-1 0 0 0,-1 1 0 0 0,1 0 0 0 0,0 0 0 0 0,0-1 0 0 0,3 1 0 0 0,5 0 4 0 0,0-1-1 0 0,0-1 0 0 0,0 0 0 0 0,0 0 1 0 0,1-1-1 0 0,-2 0 0 0 0,1-1 1 0 0,0 0-1 0 0,0-1 0 0 0,10-5 0 0 0,-10 3 217 0 0,20-13 0 0 0,-9 4 8 0 0,-7 7-197 0 0,0-1-1 0 0,-1-1 1 0 0,0-1-1 0 0,-1 1 1 0 0,0-2-1 0 0,11-13 1 0 0,-16 16-589 0 0,0-1 1 0 0,-1 0 0 0 0,1-1-1 0 0,6-18 1 0 0,-4 10-4349 0 0,-1 1-1438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141 85 3224 0 0,'0'0'423'0'0,"1"0"1041"0"0,4 0-1170 0 0,-2-1 3687 0 0,3-1-3122 0 0,-4 2 769 0 0,-1-2-999 0 0,9-10 467 0 0,-9 10-114 0 0,2-5-130 0 0,-2 5-768 0 0,-1 1 0 0 0,1-1 0 0 0,-1 1 0 0 0,1-1 0 0 0,-1 1 0 0 0,0-1 0 0 0,0 1 1 0 0,0-1-1 0 0,0 1 0 0 0,0-1 0 0 0,0 0 0 0 0,0 1 0 0 0,0-1 0 0 0,0 1 1 0 0,-1-1-1 0 0,1 1 0 0 0,-2-3 0 0 0,-1-13 929 0 0,-5 13-482 0 0,5 3-451 0 0,0-1 0 0 0,1 1 0 0 0,-1 0 0 0 0,0 1 0 0 0,0-1 0 0 0,0 0 0 0 0,0 1 0 0 0,0 0 0 0 0,0-1 0 0 0,0 1 0 0 0,0 1 0 0 0,0-1 0 0 0,0 0 0 0 0,0 1 0 0 0,0-1 0 0 0,0 1 0 0 0,0 0 0 0 0,1 0 0 0 0,-6 2 0 0 0,0 0-19 0 0,6-2-49 0 0,0 0 0 0 0,-1 0 0 0 0,1 0 0 0 0,0 1 0 0 0,-1-1 0 0 0,1 0 0 0 0,0 1-1 0 0,0 0 1 0 0,0-1 0 0 0,1 1 0 0 0,-1 0 0 0 0,-2 3 0 0 0,-9 11 17 0 0,8-10-11 0 0,0 1-1 0 0,0 0 1 0 0,1 0 0 0 0,-6 13-1 0 0,6-10 14 0 0,0 1 0 0 0,1 0-1 0 0,0 0 1 0 0,1 1 0 0 0,0-1-1 0 0,1 0 1 0 0,0 18 0 0 0,1-13 4 0 0,1-1 1 0 0,1 1 0 0 0,5 26-1 0 0,-4-32 56 0 0,0-1 0 0 0,0-1-1 0 0,0 1 1 0 0,1 0 0 0 0,1-1-1 0 0,0 0 1 0 0,8 12 0 0 0,-11-18-55 0 0,0 0 1 0 0,-1 0 0 0 0,1-1-1 0 0,0 1 1 0 0,0 0 0 0 0,0-1-1 0 0,0 1 1 0 0,0-1 0 0 0,0 0-1 0 0,0 0 1 0 0,1 0 0 0 0,-1 0-1 0 0,0 0 1 0 0,1 0 0 0 0,-1-1-1 0 0,4 1 1 0 0,-2 0-15 0 0,0-1 1 0 0,0 0-1 0 0,1-1 1 0 0,-1 1-1 0 0,0-1 1 0 0,1 1-1 0 0,-1-1 1 0 0,7-3-1 0 0,3-2 13 0 0,-1 0-1 0 0,1-2 1 0 0,-1 1 0 0 0,14-12-1 0 0,-16 11-14 0 0,65-49 152 0 0,-9-9-186 0 0,-58 54-108 0 0,-7 10 7 0 0,-5 8 76 0 0,1 1 34 0 0,-1 0 1 0 0,1 0-1 0 0,0 0 1 0 0,0 1-1 0 0,1-1 1 0 0,0 1 0 0 0,1-1-1 0 0,-1 1 1 0 0,1-1-1 0 0,1 1 1 0 0,1 10-1 0 0,-1-8 37 0 0,1 1 1 0 0,1-1-1 0 0,0 1 0 0 0,0-1 0 0 0,5 11 0 0 0,-6-17-18 0 0,1 0 0 0 0,-1 0 1 0 0,0 0-1 0 0,1-1 0 0 0,0 1 0 0 0,0-1 0 0 0,0 0 0 0 0,0 0 0 0 0,0 0 0 0 0,1 0 0 0 0,-1 0 0 0 0,1-1 0 0 0,0 0 0 0 0,8 4 0 0 0,-6-3 28 0 0,0-1-1 0 0,0-1 0 0 0,1 1 0 0 0,-1-1 1 0 0,0 0-1 0 0,1 0 0 0 0,-1-1 1 0 0,7 0-1 0 0,0-1 138 0 0,0-1-1 0 0,25-6 1 0 0,-30 6-116 0 0,1-1-1 0 0,-1-1 0 0 0,-1 1 0 0 0,1-1 1 0 0,13-9-1 0 0,-8 3-55 0 0,0 0 0 0 0,12-13 0 0 0,-11 7 20 0 0,21-28-1 0 0,-31 38-55 0 0,0 0-1 0 0,-1 0 1 0 0,0 0-1 0 0,0 0 1 0 0,-1-1-1 0 0,1 1 1 0 0,-1-1-1 0 0,-1 1 1 0 0,1-1 0 0 0,-1 0-1 0 0,0 1 1 0 0,-1-1-1 0 0,0 0 1 0 0,0 0-1 0 0,0 0 1 0 0,-1 0-1 0 0,0 1 1 0 0,-2-8-1 0 0,3 12 30 0 0,-1 1 0 0 0,0-1 0 0 0,0 0 0 0 0,1 1 0 0 0,-1-1 0 0 0,0 1 0 0 0,0-1 0 0 0,-1 1 0 0 0,1 0 0 0 0,0-1 0 0 0,0 1 0 0 0,-1 0 0 0 0,1 0 0 0 0,-1 0 0 0 0,1 0 0 0 0,-1 0 0 0 0,1 0 0 0 0,-1 1 0 0 0,1-1 0 0 0,-1 0 0 0 0,0 1 0 0 0,1-1 0 0 0,-3 0 0 0 0,-4 0 0 0 0,0 0 0 0 0,-1 0 0 0 0,-13 1 0 0 0,15 0 0 0 0,-10 0 156 0 0,1 1-1 0 0,-1 0 1 0 0,1 1-1 0 0,-21 6 1 0 0,-64 23 797 0 0,80-23-1130 0 0,0 1-1 0 0,-33 20 1 0 0,49-26-92 0 0,1 1 1 0 0,-1-1-1 0 0,1 1 1 0 0,0-1-1 0 0,0 1 1 0 0,-5 8-1 0 0,8-11 207 0 0,1 0-1 0 0,-1 0 1 0 0,1 0-1 0 0,0-1 1 0 0,0 1-1 0 0,0 0 1 0 0,0 0 0 0 0,-1 0-1 0 0,1 0 1 0 0,0 1-1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0 461 920 0 0,'0'0'8666'0'0,"9"-1"-6279"0"0,0-4-1306 0 0,1 1 0 0 0,10-4 0 0 0,-11 5-557 0 0,0-1-1 0 0,0 0 0 0 0,14-9 0 0 0,-2-1 110 0 0,-2 1-6 0 0,19-17-1 0 0,-32 26-584 0 0,-1-1 0 0 0,-1 0 0 0 0,1-1 0 0 0,-1 1 0 0 0,0-1 0 0 0,0 0 0 0 0,0 1 0 0 0,2-9 0 0 0,11-16-100 0 0,-13 23 85 0 0,-1 1 1 0 0,1-1 0 0 0,-1 0 0 0 0,3-9 0 0 0,15-50 221 0 0,-19 57-254 0 0,0 1 0 0 0,0 0 0 0 0,0-11 0 0 0,3-15-53 0 0,-4 30 25 0 0,-1 0 0 0 0,1-1 1 0 0,-1 1-1 0 0,0 0 0 0 0,0 0 1 0 0,-1-1-1 0 0,1 1 0 0 0,-3-7 1 0 0,0-6-20 0 0,3 14 52 0 0,0-1 0 0 0,-8-6 0 0 0,1 2 0 0 0,2 7 0 0 0,-2 2 0 0 0,6 1 0 0 0,0-1 0 0 0,0 0 0 0 0,1 0 0 0 0,-1 0 0 0 0,0 1 0 0 0,1-1 0 0 0,-1 0 0 0 0,1 1 0 0 0,-1 1 0 0 0,-2 6 0 0 0,-2 1 26 0 0,0 1-1 0 0,0-1 0 0 0,1 1 1 0 0,1 0-1 0 0,-3 11 0 0 0,-59 213 895 0 0,51-177-902 0 0,6-17 50 0 0,-6 9 212 0 0,-8 38 250 0 0,17-61-734 0 0,-16 51-1 0 0,19-67 70 0 0,1-10 141 0 0,1 0 0 0 0,0 1 0 0 0,0-1 0 0 0,-1 0 0 0 0,1 1 0 0 0,0-1 0 0 0,-1 0 0 0 0,0 0 0 0 0,1 1 0 0 0,-1-1 0 0 0,0 0 0 0 0,1 0 0 0 0,-1 0 0 0 0,0 0 0 0 0,-1 2 0 0 0,1-3 153 0 0,0 1-270 0 0,-9 3-383 0 0,9-4 372 0 0,1 0 1 0 0,-1 0 0 0 0,1 0-1 0 0,0 0 1 0 0,-1 0 0 0 0,1 0-1 0 0,-1 0 1 0 0,1 0 0 0 0,0 0-1 0 0,-1-1 1 0 0,1 1 0 0 0,-1 0-1 0 0,1 0 1 0 0,0 0 0 0 0,-1-1-1 0 0,1 1 1 0 0,0 0 0 0 0,-1 0-1 0 0,1-1 1 0 0,0 1 0 0 0,-1 0-1 0 0,1-1 1 0 0,-5-3-6329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25 11976 0 0,'0'0'1082'0'0,"0"-2"-890"0"0,0 2-62 0 0,0-1-1 0 0,0 1 1 0 0,0-1-1 0 0,0 1 1 0 0,1-1-1 0 0,-1 0 1 0 0,0 1-1 0 0,0-1 0 0 0,0 1 1 0 0,1-1-1 0 0,-1 1 1 0 0,0-1-1 0 0,0 1 1 0 0,1-1-1 0 0,-1 1 1 0 0,1-1-1 0 0,-1 1 1 0 0,0 0-1 0 0,1-1 1 0 0,-1 1-1 0 0,1-1 1 0 0,-1 1-1 0 0,1 0 0 0 0,-1-1 1 0 0,1 1-1 0 0,-1 0 1 0 0,1 0-1 0 0,-1 0 1 0 0,1-1-1 0 0,0 1 1 0 0,-1 0-1 0 0,2 0 1 0 0,-1 0-116 0 0,2-2 230 0 0,1 1 0 0 0,-1-1 0 0 0,1 1 0 0 0,0 0 1 0 0,0 0-1 0 0,0 1 0 0 0,0-1 0 0 0,-1 1 0 0 0,1 0 0 0 0,0 0 0 0 0,0 0 1 0 0,0 0-1 0 0,0 1 0 0 0,0-1 0 0 0,0 1 0 0 0,5 2 0 0 0,44 5 210 0 0,5-1-366 0 0,-48-6-486 0 0,21-1 0 0 0,-16 0 19 0 0,0 0-84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20 329 456 0 0,'3'1'677'0'0,"1"-1"-1"0"0,-1 1 1 0 0,1-1-1 0 0,-1 0 1 0 0,1 0-1 0 0,-1 0 1 0 0,1 0 0 0 0,-1 0-1 0 0,0-1 1 0 0,1 0-1 0 0,-1 1 1 0 0,1-1 0 0 0,-1 0-1 0 0,0-1 1 0 0,0 1-1 0 0,0-1 1 0 0,0 1-1 0 0,0-1 1 0 0,5-4 0 0 0,8-5 1010 0 0,-12 9-1410 0 0,-1 1 0 0 0,-1-1 1 0 0,1 0-1 0 0,0 0 0 0 0,3-4 0 0 0,1-1 0 0 0,0-1 1 0 0,-1 1-1 0 0,0-1 0 0 0,-1-1 1 0 0,1 1-1 0 0,3-10 0 0 0,-1 2-136 0 0,-5 10-102 0 0,-1 1 0 0 0,1 0 0 0 0,1-8-1 0 0,1-3 0 0 0,-1 0-1 0 0,-1 0 0 0 0,-1 0 1 0 0,1-23-1 0 0,-3 39-38 0 0,0-6-31 0 0,0 1 0 0 0,0-1-1 0 0,0 0 1 0 0,-1 1 0 0 0,0-1 0 0 0,0 1 0 0 0,0-1 0 0 0,-4-7-1 0 0,2 6 33 0 0,3 7 0 0 0,0-1 0 0 0,0 1 0 0 0,0-1 0 0 0,0 1 0 0 0,-1-1 0 0 0,1 1 0 0 0,0 0 0 0 0,0-1 0 0 0,-1 1 0 0 0,1-1 0 0 0,0 1 0 0 0,0 0 0 0 0,-1-1 0 0 0,1 1 0 0 0,-1 0 0 0 0,1-1 0 0 0,0 1 0 0 0,-1 0 0 0 0,1 0 0 0 0,0-1 0 0 0,-1 1 0 0 0,1 0 0 0 0,-1 0 0 0 0,1 0 0 0 0,-1 0 0 0 0,1 0 0 0 0,-1-1 0 0 0,1 1 0 0 0,-1 0 0 0 0,1 0 0 0 0,0 0 0 0 0,-1 0 0 0 0,1 0 0 0 0,-1 0 0 0 0,1 1 0 0 0,-1-1 0 0 0,1 0 0 0 0,-1 0 0 0 0,1 0 0 0 0,-1 0 0 0 0,0 1 0 0 0,0-1 0 0 0,-1 1 24 0 0,0-1 0 0 0,0 1 0 0 0,0 0 0 0 0,1-1 0 0 0,-1 1 0 0 0,0 0 0 0 0,1 0-1 0 0,-1 0 1 0 0,0 1 0 0 0,1-1 0 0 0,0 0 0 0 0,-1 1 0 0 0,1-1 0 0 0,-2 3 0 0 0,-2 3 169 0 0,0 0 1 0 0,-3 8-1 0 0,2-4-66 0 0,-1 3 6 0 0,1 0-1 0 0,0 0 1 0 0,1 1 0 0 0,-6 29 0 0 0,1-5 49 0 0,-36 142 382 0 0,29-93-425 0 0,5-23 552 0 0,1 1 59 0 0,10-55-2657 0 0,1-7 185 0 0,0-7 425 0 0,0-5-338 0 0,0 0-11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16 7368 0 0,'0'0'9781'0'0,"2"0"-8740"0"0,14 0 120 0 0,132-5 2350 0 0,-137 4-3481 0 0,-3 0-521 0 0,-1 0-1 0 0,12-2 1 0 0,-6-2-376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1 155 456 0 0,'0'0'19389'0'0,"1"1"-18883"0"0,1 1-421 0 0,1 0 0 0 0,-1-1 0 0 0,1 1 0 0 0,-1-1 0 0 0,1 1 0 0 0,-1-1-1 0 0,1 0 1 0 0,0 0 0 0 0,0 0 0 0 0,0 0 0 0 0,0-1 0 0 0,0 1 0 0 0,0-1-1 0 0,4 1 1 0 0,5-1 310 0 0,27-3 0 0 0,-33 2-168 0 0,1 0-134 0 0,0 0 0 0 0,0-1-1 0 0,10-4 1 0 0,7-1 38 0 0,-13 4-63 0 0,-5 2-39 0 0,0 0 0 0 0,-1-1 0 0 0,1 0 1 0 0,0 0-1 0 0,-1 0 0 0 0,8-5 0 0 0,2-1 16 0 0,-13 8-40 0 0,0-1 0 0 0,0 0 0 0 0,0 0 0 0 0,0-1 1 0 0,0 1-1 0 0,0 0 0 0 0,0-1 0 0 0,0 1 0 0 0,-1-1 1 0 0,1 1-1 0 0,-1-1 0 0 0,3-3 0 0 0,4-7 8 0 0,-6 10-10 0 0,-1 0 0 0 0,0 0 0 0 0,1 0 1 0 0,-1 0-1 0 0,0 0 0 0 0,0-1 0 0 0,0 1 1 0 0,0 0-1 0 0,-1 0 0 0 0,1-1 1 0 0,0 1-1 0 0,-1-1 0 0 0,0 1 0 0 0,1-4 1 0 0,-1-21-199 0 0,-1 26 159 0 0,1 0 0 0 0,-1 0 0 0 0,0 0 0 0 0,1 0 0 0 0,-1 0 0 0 0,1 0 0 0 0,-1 0 0 0 0,0 0 0 0 0,0 1 0 0 0,-1-2 0 0 0,2 1-19 0 0,-2 0 28 0 0,0-1 0 0 0,0 1-1 0 0,0-1 1 0 0,1 1 0 0 0,-1 0 0 0 0,0-1-1 0 0,-1 1 1 0 0,1 0 0 0 0,0 1-1 0 0,0-1 1 0 0,0 0 0 0 0,-1 1-1 0 0,1-1 1 0 0,0 1 0 0 0,0-1 0 0 0,-3 1-1 0 0,0 0 30 0 0,1 0 0 0 0,-1 1 0 0 0,1-1 0 0 0,-1 1 0 0 0,1 0 0 0 0,0 0 0 0 0,-1 1 0 0 0,1-1 0 0 0,0 1 0 0 0,0 0 0 0 0,0 0 0 0 0,0 0 0 0 0,0 1 0 0 0,-6 5 0 0 0,5-4 56 0 0,0 0 0 0 0,1 1 1 0 0,-1-1-1 0 0,1 1 0 0 0,0 0 1 0 0,1 0-1 0 0,-1 1 0 0 0,-3 7 0 0 0,2-3 62 0 0,1 0 0 0 0,1 1-1 0 0,0-1 1 0 0,-3 13-1 0 0,6-19-79 0 0,0-1-1 0 0,0 1 0 0 0,0-1 1 0 0,0 1-1 0 0,1-1 1 0 0,-1 1-1 0 0,1-1 0 0 0,2 7 1 0 0,-1-4 36 0 0,0 0 0 0 0,1 0 0 0 0,0-1 0 0 0,4 7 0 0 0,-6-10-62 0 0,1 0-1 0 0,0 1 1 0 0,0-1-1 0 0,1 0 1 0 0,-1 0 0 0 0,0-1-1 0 0,1 1 1 0 0,-1 0 0 0 0,1-1-1 0 0,-1 1 1 0 0,1-1-1 0 0,0 0 1 0 0,0 0 0 0 0,-1 0-1 0 0,1 0 1 0 0,5 0 0 0 0,5 1-395 0 0,-1-1 1 0 0,22-1-1 0 0,-15-1-1140 0 0,-4 1-3913 0 0,-2 0-1675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17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15288 0 0,'0'0'348'0'0,"0"0"49"0"0,0 0 20 0 0,0 0-45 0 0,-1 0-241 0 0,-1 1-77 0 0,-1 2 1 0 0,1-2 0 0 0,-1 1-1 0 0,1 0 1 0 0,-1 0 0 0 0,1 0-1 0 0,0 1 1 0 0,0-1 0 0 0,0 1-1 0 0,0-1 1 0 0,0 1 0 0 0,0 0-1 0 0,0 0 1 0 0,1-1 0 0 0,0 2-1 0 0,-1-1 1 0 0,2 0 0 0 0,-2 0-1 0 0,2 1 1 0 0,-1-1 0 0 0,0 1-55 0 0,-1 8-97 0 0,1-10 56 0 0,0 0-1 0 0,1 1 0 0 0,-1 0 1 0 0,1-1-1 0 0,0 0 1 0 0,-1 0-1 0 0,1 1 0 0 0,1 1 42 0 0,4 28-373 0 0,-3-16 224 0 0,1 0-1 0 0,-2 1 150 0 0,8 67 640 0 0,-8-32 152 0 0,-3 15-792 0 0,0 14 840 0 0,0-46-144 0 0,-1 0 0 0 0,-2 4-696 0 0,-2 37 960 0 0,5-55-793 0 0,1-4-48 0 0,0-1-1 0 0,1 0 0 0 0,0 1 0 0 0,3 15-118 0 0,-1-23-7 0 0,2 14 53 0 0,-1 0 1 0 0,0 23-47 0 0,-3-45 102 0 0,0-1 5 0 0,0 0-10 0 0,0 0 19 0 0,0 0 83 0 0,0 0 32 0 0,0-1-198 0 0,0 1 1 0 0,1-1 0 0 0,-1 0 0 0 0,0 1 0 0 0,0-1 0 0 0,1 0 0 0 0,-1 0 0 0 0,0 1-1 0 0,0-1 1 0 0,0 0 0 0 0,0 0 0 0 0,0 1 0 0 0,0-1 0 0 0,-1 0 0 0 0,1 0-1 0 0,0 1-33 0 0,0-3 53 0 0,0 2-37 0 0,0 0-1 0 0,1 0 1 0 0,-1-1-1 0 0,0 1 1 0 0,0-1 0 0 0,1 1-1 0 0,0-1 1 0 0,-1 1-1 0 0,1 0 1 0 0,0-1-1 0 0,-1 2 1 0 0,2-2-16 0 0,4-9 75 0 0,2-12-43 0 0,1 0 0 0 0,5-4-32 0 0,-11 21 2 0 0,0 0-1 0 0,1 0 1 0 0,0 0-1 0 0,1 0 1 0 0,-1 1 0 0 0,1-1-1 0 0,0 2 1 0 0,0-1-1 0 0,4-3-1 0 0,-6 6 0 0 0,1 0 0 0 0,-1 0 0 0 0,0 1 0 0 0,1-1 0 0 0,0 1 0 0 0,-1 0 0 0 0,1 0 0 0 0,0 1 0 0 0,-1-1 0 0 0,1 0 0 0 0,-1 1 0 0 0,1 0 0 0 0,0 0 0 0 0,0 1 0 0 0,0-1 0 0 0,0 1 0 0 0,-1-1 0 0 0,1 2 0 0 0,-1-1 0 0 0,1 0 0 0 0,0 0 0 0 0,-1 2 0 0 0,0-2 0 0 0,1 2 0 0 0,21 17 0 0 0,29 21 192 0 0,-44-32-169 0 0,-3-1 8 0 0,-4-5-40 0 0,-2-3 8 0 0,-1 0 1 0 0,0 0-1 0 0,0 0 0 0 0,0 0 1 0 0,1 0-1 0 0,-1 0 1 0 0,0 0-1 0 0,0 0 1 0 0,0 0-1 0 0,0 0 0 0 0,0 0 1 0 0,0 0-1 0 0,0 0 1 0 0,0 0-1 0 0,0 0 1 0 0,0 0-1 0 0,1 0 0 0 0,-1 0 1 0 0,0 0-1 0 0,0 1 1 0 0,0-1-1 0 0,0 0 1 0 0,0 0-1 0 0,1 0 0 0 0,-1 0 1 0 0,0 1-1 0 0,0-1 1 0 0,0 0-1 0 0,0 0 1 0 0,0 0-1 0 0,0 0 0 0 0,0 0 1 0 0,0 0-1 0 0,0 0 1 0 0,0 0-1 0 0,0 0 1 0 0,0 1-1 0 0,0-1 1 0 0,0 0-1 0 0,0 0 0 0 0,0 0 1 0 0,0 1-1 0 0,0-1 1 0 0,0 0-1 0 0,0 0 1 0 0,0 0-1 0 0,0 1 0 0 0,0-1 1 0 0,-1 0-1 0 0,1 0 1 0 0,0 0-1 0 0,0 0 1 0 0,0 0-1 0 0,0 0 0 0 0,0 0 1 0 0,0 0-1 0 0,-1 0 1 0 0,1 0-1 0 0,0 0 1 0 0,0 0-1 0 0,0 1 0 0 0,0-1 1 0 0,0 0-1 0 0,0 0 1 0 0,-4 5-9 0 0,2-2 23 0 0,0-1 1 0 0,0-1 0 0 0,-1 2-1 0 0,1-2 1 0 0,0 1-1 0 0,-1-1 1 0 0,1 1-1 0 0,0-1 1 0 0,-1 1 0 0 0,0-2-1 0 0,0 2-14 0 0,-18 8 52 0 0,13-5-40 0 0,-1 0-1 0 0,0-1 1 0 0,0 1-12 0 0,-1-1 6 0 0,2 0 0 0 0,-2 1 0 0 0,2 0-6 0 0,-2 2-124 0 0,1-2 0 0 0,0 0-1 0 0,-1 0 1 0 0,0-1 0 0 0,-3 2 124 0 0,7-5-107 0 0,1 1 1 0 0,0-1-1 0 0,-1 0 0 0 0,1 0 1 0 0,0-1-1 0 0,-1 0 0 0 0,0 0 1 0 0,1 0-1 0 0,0-1 0 0 0,-1 0 1 0 0,0 0 106 0 0,4 0-593 0 0,-1 0-1 0 0,1 0 1 0 0,-1-1 0 0 0,0 1 0 0 0,1-1 0 0 0,-2-1 593 0 0,-6-4-7110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25 173 2304 0 0,'0'0'101'0'0,"-2"2"1"0"0,-4 4 2559 0 0,-11 15 9914 0 0,18-19-12017 0 0,3 9 491 0 0,-2-10-742 0 0,1 1 0 0 0,0-1 0 0 0,0 0-1 0 0,0 0 1 0 0,0 0 0 0 0,-1 0 0 0 0,7 1 0 0 0,-5-2-162 0 0,-1 0 0 0 0,1 0-1 0 0,-1 0 1 0 0,1-1 0 0 0,-1 1 0 0 0,1-1 0 0 0,6-2 0 0 0,24-12 468 0 0,-20 9-500 0 0,47-23 47 0 0,-54 25-154 0 0,0 0 0 0 0,-1 1 0 0 0,0-2 0 0 0,0 1 0 0 0,0-1-1 0 0,-1 0 1 0 0,1 0 0 0 0,4-7 0 0 0,-8 9-14 0 0,0 0 0 0 0,0-1 0 0 0,0 1-1 0 0,-1-1 1 0 0,1 0 0 0 0,-1 1 0 0 0,0-1-1 0 0,0 0 1 0 0,0 0 0 0 0,1-6 0 0 0,1-8-66 0 0,-3 16 28 0 0,0 0-1 0 0,0 0 1 0 0,0 0-1 0 0,0 0 1 0 0,-1 0-1 0 0,1 0 1 0 0,-1 0-1 0 0,1 0 1 0 0,-1 0-1 0 0,0 0 1 0 0,0 0-1 0 0,-1-3 1 0 0,1 3-73 0 0,-1-1 0 0 0,1 1 0 0 0,-1 0 0 0 0,0-1 0 0 0,1 1 0 0 0,-1 0 0 0 0,0 0 0 0 0,0 0 0 0 0,-5-3 0 0 0,5 4 90 0 0,0 0 0 0 0,0 1 0 0 0,0-1 0 0 0,0 0 0 0 0,0 1 0 0 0,0 0 0 0 0,0-1-1 0 0,0 1 1 0 0,0 0 0 0 0,0 0 0 0 0,0 0 0 0 0,0 0 0 0 0,-3 1 0 0 0,-4 1-7 0 0,1 0-1 0 0,-9 4 1 0 0,3-1-7 0 0,11-4 42 0 0,-1 1 1 0 0,1-1-1 0 0,0 1 0 0 0,0 0 0 0 0,-1 0 1 0 0,1 1-1 0 0,1-1 0 0 0,-1 0 0 0 0,-3 4 1 0 0,-2 3 53 0 0,-12 17 1 0 0,18-22-6 0 0,-6 7 211 0 0,1 0 0 0 0,1 0 0 0 0,-7 14 0 0 0,9-13-39 0 0,0 1 1 0 0,-3 15-1 0 0,6-23-195 0 0,1-1 1 0 0,-1 1-1 0 0,1 0 1 0 0,0 0-1 0 0,0-1 0 0 0,1 1 1 0 0,-1 0-1 0 0,1-1 0 0 0,2 8 1 0 0,-1-8 47 0 0,0 0 0 0 0,0 0 0 0 0,1 0 0 0 0,-1 0 0 0 0,1-1 0 0 0,0 1 0 0 0,0-1 0 0 0,0 0 0 0 0,0 0 0 0 0,0 0 0 0 0,1 0 0 0 0,0 0 0 0 0,-1-1 1 0 0,1 1-1 0 0,0-1 0 0 0,0 0 0 0 0,0 0 0 0 0,0-1 0 0 0,1 1 0 0 0,-1-1 0 0 0,0 0 0 0 0,1 0 0 0 0,-1 0 0 0 0,10-1 0 0 0,-1 1-298 0 0,1-2-1 0 0,0 0 0 0 0,0 0 1 0 0,16-5-1 0 0,36-9-4015 0 0,-30 6 2209 0 0,-5 5-14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81 5064 0 0,'2'0'10950'0'0,"3"0"-10403"0"0,0-1-1 0 0,1 0 1 0 0,-1 0-1 0 0,0-1 0 0 0,0 1 1 0 0,5-4-1 0 0,14-3 160 0 0,-2 2-459 0 0,42-13 392 0 0,-43 12-481 0 0,26-4 0 0 0,0-1-1898 0 0,-30 5-5379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2 124 2760 0 0,'0'0'125'0'0,"0"2"-3"0"0,-1 10-167 0 0,1-8 941 0 0,-1-1 0 0 0,1 1 0 0 0,0 0 0 0 0,0 0 0 0 0,1 0 0 0 0,-1-1 0 0 0,1 1 0 0 0,-1 0 0 0 0,4 7 0 0 0,29 48 2912 0 0,-27-47-3373 0 0,-5-9-297 0 0,0 0 1 0 0,0-1-1 0 0,1 1 0 0 0,0 0 1 0 0,-1-1-1 0 0,1 1 0 0 0,3 2 0 0 0,1 0 157 0 0,1 1 192 0 0,0 0 0 0 0,0 0-1 0 0,14 7 1 0 0,-18-12-412 0 0,-1 1 0 0 0,1-1 1 0 0,0 0-1 0 0,0-1 0 0 0,-1 1 1 0 0,1 0-1 0 0,0-1 0 0 0,0 0 1 0 0,0 1-1 0 0,0-1 0 0 0,0 0 1 0 0,0 0-1 0 0,0-1 0 0 0,0 1 1 0 0,5-2-1 0 0,-2 0 24 0 0,1 0 1 0 0,-1 0-1 0 0,0 0 0 0 0,0-1 1 0 0,0 0-1 0 0,0 0 0 0 0,7-6 1 0 0,-3 1-96 0 0,-1 0 1 0 0,0 0-1 0 0,10-12 1 0 0,-15 15-5 0 0,0-1-1 0 0,-1 1 1 0 0,1-1-1 0 0,-1 0 1 0 0,0 0-1 0 0,-1 0 1 0 0,4-10-1 0 0,-6 13 1 0 0,3-5 0 0 0,-1 1 0 0 0,-1-1 0 0 0,0 1 0 0 0,1-11 0 0 0,-2 5 12 0 0,-1 1 0 0 0,0-1 0 0 0,-5-22 0 0 0,5 31-8 0 0,-1-1-1 0 0,1 1 1 0 0,-1-1-1 0 0,0 1 0 0 0,0 0 1 0 0,0-1-1 0 0,0 1 1 0 0,-1 0-1 0 0,0 0 1 0 0,0 1-1 0 0,0-1 0 0 0,0 1 1 0 0,-6-6-1 0 0,7 8 4 0 0,1 0 0 0 0,-1 1-1 0 0,1-1 1 0 0,-1 0-1 0 0,1 1 1 0 0,-1-1 0 0 0,1 1-1 0 0,-1-1 1 0 0,1 1-1 0 0,-1 0 1 0 0,0-1 0 0 0,1 1-1 0 0,-1 0 1 0 0,0 0-1 0 0,-2 1 1 0 0,1-1 23 0 0,-1 1 0 0 0,1 0-1 0 0,0 0 1 0 0,-1 0 0 0 0,1 0 0 0 0,0 1 0 0 0,-4 2-1 0 0,2-1 21 0 0,-1 1 0 0 0,1 0 0 0 0,0 0 0 0 0,0 0 0 0 0,1 1 0 0 0,-1-1 0 0 0,-5 10 0 0 0,-15 19 106 0 0,16-20-9 0 0,-10 15 0 0 0,16-23-124 0 0,0 0 0 0 0,1 0-1 0 0,0 0 1 0 0,0 1-1 0 0,0-1 1 0 0,-2 12-1 0 0,4-14-109 0 0,0-1-1 0 0,-1 1 0 0 0,1 0 1 0 0,0 0-1 0 0,1 0 1 0 0,-1 0-1 0 0,1 3 0 0 0,-1-5 21 0 0,1 1-1 0 0,-1-1 1 0 0,1 0-1 0 0,-1 1 1 0 0,1-1-1 0 0,0 0 1 0 0,0 1-1 0 0,0-1 1 0 0,-1 0-1 0 0,1 0 1 0 0,0 0-1 0 0,0 0 1 0 0,1 0-1 0 0,-1 0 1 0 0,0 0-1 0 0,0 0 1 0 0,2 1-1 0 0,12 4-969 0 0,-2-1-10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5 107 456 0 0,'0'0'12800'0'0,"-1"-1"-12152"0"0,1-1-1 0 0,-1 0 0 0 0,0 0 0 0 0,1 0-1 0 0,-1-1 1 0 0,1 1 0 0 0,0 0 0 0 0,0-2 0 0 0,0 3 289 0 0,8-15 126 0 0,-4 12-971 0 0,-1 0 0 0 0,1 0 0 0 0,0 1 1 0 0,0-1-1 0 0,0 1 0 0 0,1 0 1 0 0,5-3-1 0 0,-8 4-29 0 0,1 1 0 0 0,0 0 0 0 0,0-1 0 0 0,0 2 0 0 0,0-1-1 0 0,0 0 1 0 0,0 0 0 0 0,0 1 0 0 0,0 0 0 0 0,0-1 0 0 0,0 1 0 0 0,0 0 0 0 0,0 1 0 0 0,0-1 0 0 0,3 1 0 0 0,15 5-322 0 0,-19-5 379 0 0,0 0-61 0 0,-1-1-42 0 0,1 0-1 0 0,-1 0 1 0 0,0 0 0 0 0,1 0-1 0 0,-1 0 1 0 0,0 0-1 0 0,1 0 1 0 0,-1-1-1 0 0,1 1 1 0 0,-1 0-1 0 0,0-1 1 0 0,1 1 0 0 0,-1-1-1 0 0,1 0 1 0 0,-1 1-13 0 0,-1 0 0 0 0,0-1 0 0 0,1 1 0 0 0,-1 0 0 0 0,0 0 1 0 0,1 0-1 0 0,-1 0 0 0 0,0-1 0 0 0,0 1 0 0 0,1 0 0 0 0,-1 0 1 0 0,0-1-1 0 0,0 1 0 0 0,0 0 0 0 0,1 0 0 0 0,-1-1 0 0 0,0 1 1 0 0,0 0-1 0 0,0-1 0 0 0,0 1 0 0 0,0-1 0 0 0,2-1 5 0 0,20-16 115 0 0,-21 17-33 0 0,5-4 172 0 0,-6 5-268 0 0,1 0 0 0 0,-1 0 1 0 0,0-1-1 0 0,0 1 1 0 0,0 0-1 0 0,0 0 1 0 0,0 0-1 0 0,1 0 1 0 0,-1-1-1 0 0,0 1 0 0 0,0 0 1 0 0,0 0-1 0 0,1 0 1 0 0,-1 0-1 0 0,0 0 1 0 0,0 0-1 0 0,0 0 1 0 0,1 0-1 0 0,-1 0 0 0 0,0-1 1 0 0,0 1-1 0 0,1 0 1 0 0,-1 0-1 0 0,0 0 1 0 0,0 0-1 0 0,1 0 1 0 0,-1 0-1 0 0,0 0 0 0 0,0 1 1 0 0,0-1-1 0 0,1 0 1 0 0,-1 0-1 0 0,0 0 1 0 0,3 9-262 0 0,-2-4 245 0 0,-1-1 17 0 0,0 0 1 0 0,0 1-1 0 0,0-1 0 0 0,0 1 0 0 0,-1-1 0 0 0,0 0 1 0 0,0 1-1 0 0,0-1 0 0 0,0 0 0 0 0,-4 7 0 0 0,-1 9 5 0 0,-4 8 119 0 0,6-16-33 0 0,0-1 0 0 0,1 1 0 0 0,-2 13 0 0 0,0-4 91 0 0,4-19-173 0 0,0 0 0 0 0,0-1 1 0 0,1 1-1 0 0,-1 0 0 0 0,1 0 0 0 0,-1 0 1 0 0,1 0-1 0 0,0-1 0 0 0,0 1 0 0 0,0 0 0 0 0,0 0 1 0 0,0 0-1 0 0,0 0 0 0 0,0 0 0 0 0,1 0 0 0 0,-1-1 1 0 0,1 1-1 0 0,0 2 0 0 0,0-1-13 0 0,-1-2 3 0 0,0 0 0 0 0,1 0 0 0 0,-1 0 0 0 0,0-1 1 0 0,1 1-1 0 0,-1 0 0 0 0,1 0 0 0 0,-1 0 0 0 0,1 0 0 0 0,-1-1 0 0 0,1 1 0 0 0,0 0 0 0 0,-1-1 1 0 0,2 2-1 0 0,0 0 30 0 0,0 0 1 0 0,0 0 0 0 0,0-1 0 0 0,0 1 0 0 0,0 0-1 0 0,1-1 1 0 0,-1 1 0 0 0,1-1 0 0 0,-1 0 0 0 0,1 0-1 0 0,0 0 1 0 0,-1 0 0 0 0,1 0 0 0 0,0 0 0 0 0,-1-1-1 0 0,1 1 1 0 0,0-1 0 0 0,0 0 0 0 0,3 0 0 0 0,10-3 132 0 0,0-1 1 0 0,29-12 0 0 0,-34 11-1709 0 0,0 0 0 0 0,15-10 0 0 0,-11 7-5822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108 360 456 0 0,'0'0'9113'0'0,"0"-1"-8300"0"0,0-12 789 0 0,0 12-169 0 0,0-1-828 0 0,-4-5-11 0 0,4 5 1607 0 0,-5-1-594 0 0,5 3-1529 0 0,-1-1 0 0 0,1 1 1 0 0,0 0-1 0 0,-1-1 0 0 0,1 1 1 0 0,-1 0-1 0 0,1-1 0 0 0,0 1 0 0 0,-1 0 1 0 0,1 0-1 0 0,-1-1 0 0 0,1 1 1 0 0,-1 0-1 0 0,1 0 0 0 0,-1 0 1 0 0,1 0-1 0 0,-1 0 0 0 0,0 0 0 0 0,-1 0-5 0 0,1 0 0 0 0,-1 1-1 0 0,0 0 1 0 0,0-1-1 0 0,0 1 1 0 0,1 0 0 0 0,-1 0-1 0 0,1 0 1 0 0,-1 0 0 0 0,0 0-1 0 0,1 0 1 0 0,0 0-1 0 0,-1 1 1 0 0,1-1 0 0 0,0 0-1 0 0,-1 1 1 0 0,1-1-1 0 0,-1 3 1 0 0,-1 0-34 0 0,0 1-1 0 0,0 0 1 0 0,0 0-1 0 0,1 1 1 0 0,-3 6-1 0 0,0 3 347 0 0,3-10-184 0 0,1-1 0 0 0,-1 1-1 0 0,1 0 1 0 0,-1 5 0 0 0,1 0-91 0 0,-1-1-1 0 0,-4 12 1 0 0,3-10-360 0 0,-3 16 1 0 0,-3 17 339 0 0,8-42-67 0 0,1 0-1 0 0,0 0 0 0 0,0 0 1 0 0,0 0-1 0 0,1 0 1 0 0,-1 0-1 0 0,1 4 0 0 0,1 5 159 0 0,-2-11-166 0 0,0 0-1 0 0,0 1 0 0 0,0-1 1 0 0,0 1-1 0 0,1-1 0 0 0,-1 1 1 0 0,0-1-1 0 0,0 0 0 0 0,0 1 1 0 0,0-1-1 0 0,0 1 0 0 0,1-1 1 0 0,-1 0-1 0 0,0 1 0 0 0,0-1 1 0 0,1 1-1 0 0,-1-1 0 0 0,2 3 22 0 0,5 7-4 0 0,-4-9-35 0 0,-1-2 0 0 0,0 2 20 0 0,0-1-1 0 0,0 1 1 0 0,0-1-1 0 0,0 0 1 0 0,0 0-1 0 0,0 0 1 0 0,0 0-1 0 0,0 0 1 0 0,0 0-1 0 0,0 0 0 0 0,0-1 1 0 0,0 1-1 0 0,0-1 1 0 0,0 0-1 0 0,0 0 1 0 0,3-1-1 0 0,1-1-25 0 0,0 0-1 0 0,0-1 1 0 0,-1 0-1 0 0,1 0 1 0 0,-1 0-1 0 0,8-8 1 0 0,25-32-136 0 0,-27 30 132 0 0,-5 5 71 0 0,0 0 0 0 0,-1 0 0 0 0,0 0 0 0 0,-1-1-1 0 0,5-15 1 0 0,-2 8 19 0 0,-1-3-186 0 0,7-30-1 0 0,0-4-535 0 0,3 13 42 0 0,-10 30 232 0 0,-2-1 1 0 0,5-17 0 0 0,-7 19 28 0 0,-1 0 0 0 0,0-14 0 0 0,0 13-158 0 0,1-17-1 0 0,3 8 11 0 0,-4 15 309 0 0,1 0 0 0 0,-1 0 1 0 0,0-1-1 0 0,-1 1 0 0 0,1 0 0 0 0,-1-7 0 0 0,-1 6 97 0 0,0 0-1 0 0,1 0 1 0 0,0 0-1 0 0,2-7 0 0 0,-2 12 80 0 0,0 0 0 0 0,0 0 0 0 0,0 0 0 0 0,0-1 0 0 0,0 1 0 0 0,-1 0 0 0 0,1 0 0 0 0,0 0 0 0 0,0 0 0 0 0,-1-2-1 0 0,4 0 45 0 0,-1 3 1077 0 0,-16 12-117 0 0,12-8-605 0 0,-5 13 145 0 0,5-13-416 0 0,0 1-1 0 0,1-1 1 0 0,-3 6 0 0 0,-12 94 1257 0 0,4-17-106 0 0,-5 2-1046 0 0,-3 65 303 0 0,18-117-926 0 0,2-34 434 0 0,-1 0 0 0 0,2 0 1 0 0,-1 0-1 0 0,0 0 0 0 0,1 1 0 0 0,-1-1 0 0 0,1 0 0 0 0,2 5 0 0 0,-2-7 269 0 0,-1-1-304 0 0,0 0 1 0 0,0 0-1 0 0,1 0 0 0 0,-1 0 0 0 0,0 0 0 0 0,0 0 0 0 0,0 1 1 0 0,1-1-1 0 0,-1 0 0 0 0,0 0 0 0 0,0 0 0 0 0,0 0 0 0 0,0 0 1 0 0,0 0-1 0 0,1 1 0 0 0,-1-1 0 0 0,0 0 0 0 0,0 0 1 0 0,0 0-1 0 0,0 0 0 0 0,0 1 0 0 0,0-1 0 0 0,0 0 0 0 0,1 0 1 0 0,-1 0-1 0 0,0 1 0 0 0,0-1-175 0 0,0 0 0 0 0,0 0 1 0 0,0 1-1 0 0,0-1 0 0 0,0 0 0 0 0,0 0 0 0 0,0 0 1 0 0,0 0-1 0 0,0 1 0 0 0,1-1 0 0 0,-1 0 0 0 0,0 0 1 0 0,0 0-1 0 0,0 0 0 0 0,0 1 0 0 0,0-1 1 0 0,1 0-1 0 0,-1 0 0 0 0,0 0 0 0 0,0 0 0 0 0,0 0 1 0 0,0 0-1 0 0,1 0 0 0 0,-1 0 0 0 0,0 1 0 0 0,1-1 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1 226 10248 0 0,'0'0'7086'0'0,"1"1"-6546"0"0,3 0-351 0 0,-1 1 121 0 0,1-1 0 0 0,0 1-1 0 0,-1-1 1 0 0,1 0 0 0 0,0-1 0 0 0,5 2-1 0 0,2-3 92 0 0,-1 0-1 0 0,11-2 1 0 0,3 0 69 0 0,-19 2-394 0 0,-1 0 0 0 0,0-1-1 0 0,1 1 1 0 0,5-4-1 0 0,13-3 91 0 0,-13 5-73 0 0,-1-1 0 0 0,1 0 0 0 0,-1-1 0 0 0,0 0-1 0 0,-1 0 1 0 0,1-1 0 0 0,13-12 0 0 0,-16 12-144 0 0,-1 0-1 0 0,0 0 1 0 0,1-1-1 0 0,-2 1 1 0 0,1-1-1 0 0,-1 0 1 0 0,0-1-1 0 0,-1 1 1 0 0,4-9-1 0 0,-7 13 27 0 0,3-1-105 0 0,-1-1 0 0 0,-1 0 0 0 0,1 0 0 0 0,-1 0 0 0 0,1-1 0 0 0,-2 1-1 0 0,1 0 1 0 0,0-10 0 0 0,-1 14 105 0 0,0 0 1 0 0,0 0-1 0 0,-1 0 0 0 0,1 0 0 0 0,0 0 0 0 0,0-1 0 0 0,-1 1 0 0 0,1 0 0 0 0,0 0 0 0 0,-1 0 1 0 0,1 0-1 0 0,-1 0 0 0 0,0 0 0 0 0,1 0 0 0 0,-1 0 0 0 0,0 0 0 0 0,1 1 0 0 0,-1-1 0 0 0,0 0 1 0 0,0 0-1 0 0,0 1 0 0 0,0-1 0 0 0,0 0 0 0 0,0 1 0 0 0,0-1 0 0 0,-1 0 0 0 0,1 1 24 0 0,0-1 0 0 0,-1 1 0 0 0,1 0 0 0 0,0 0 0 0 0,-1-1 0 0 0,1 1 1 0 0,0 0-1 0 0,-1 0 0 0 0,1 0 0 0 0,-1 1 0 0 0,1-1 0 0 0,0 0 0 0 0,-1 0 0 0 0,1 1 0 0 0,0-1 0 0 0,0 1 0 0 0,-1-1 0 0 0,-1 2 0 0 0,-7 1 3 0 0,6-2 41 0 0,1 1 0 0 0,-1-1 0 0 0,0 0 0 0 0,0 1 0 0 0,0 0 0 0 0,1 0 0 0 0,-1 0 0 0 0,1 0 1 0 0,0 1-1 0 0,-5 3 0 0 0,-3 5 317 0 0,-14 16 1 0 0,16-15-252 0 0,6-8-32 0 0,0 0 0 0 0,0 0 0 0 0,1 0 0 0 0,0 0 0 0 0,0 1 0 0 0,-2 5-1 0 0,-7 15 186 0 0,9-21-201 0 0,0 0 0 0 0,0 0 0 0 0,1 1 0 0 0,-1-1-1 0 0,1 0 1 0 0,0 1 0 0 0,1-1 0 0 0,-1 8 0 0 0,0-4 52 0 0,1 0 1 0 0,1 1 0 0 0,3 15 0 0 0,-4-22-86 0 0,0 0 1 0 0,1 0-1 0 0,-1 0 1 0 0,1-1-1 0 0,-1 1 0 0 0,1 0 1 0 0,0 0-1 0 0,0 0 1 0 0,0-1-1 0 0,0 1 1 0 0,0 0-1 0 0,0-1 0 0 0,1 1 1 0 0,-1-1-1 0 0,0 1 1 0 0,1-1-1 0 0,-1 0 0 0 0,1 0 1 0 0,0 1-1 0 0,-1-1 1 0 0,1 0-1 0 0,0-1 1 0 0,0 1-1 0 0,-1 0 0 0 0,1 0 1 0 0,0-1-1 0 0,0 1 1 0 0,0-1-1 0 0,3 1 0 0 0,4-1 154 0 0,0 0-1 0 0,-1-1 0 0 0,1 0 0 0 0,0 0 0 0 0,13-5 0 0 0,3 1-669 0 0,-8 1-367 0 0,25-9 1 0 0,-3 0-4367 0 0,-26 9-1718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0 140 5760 0 0,'0'0'1282'0'0,"0"-1"-544"0"0,5-18 1441 0 0,-4 16-1803 0 0,0 0 0 0 0,-1 1 0 0 0,1-1 1 0 0,0 0-1 0 0,-1-3 0 0 0,5-22 4079 0 0,-5 26-4281 0 0,0 0 0 0 0,0 1 0 0 0,1-1 0 0 0,-1 0 0 0 0,1 1 0 0 0,-1-1 0 0 0,1 0 0 0 0,-1 1 0 0 0,1-1 0 0 0,0 0 0 0 0,0 1 0 0 0,0-1-1 0 0,0 1 1 0 0,0 0 0 0 0,0-1 0 0 0,0 1 0 0 0,3-3 0 0 0,-4 4 311 0 0,0 0-432 0 0,0-1 0 0 0,0 1-1 0 0,1 0 1 0 0,-1 0 0 0 0,0 0 0 0 0,0-1-1 0 0,0 1 1 0 0,0 0 0 0 0,0 0-1 0 0,0 0 1 0 0,0-1 0 0 0,1 1-1 0 0,-1 0 1 0 0,0 0 0 0 0,0 0 0 0 0,0 0-1 0 0,0 0 1 0 0,1-1 0 0 0,-1 1-1 0 0,0 0 1 0 0,0 0 0 0 0,0 0-1 0 0,1 0 1 0 0,-1 0 0 0 0,0 0 0 0 0,0 0-1 0 0,1 0 1 0 0,-1 0 0 0 0,0 0-1 0 0,0 0 1 0 0,0 0 0 0 0,1 0-1 0 0,-1 0 1 0 0,0 0 0 0 0,8 1 454 0 0,2 5-150 0 0,-9-4-294 0 0,1-1-1 0 0,0 0 0 0 0,-1 0 1 0 0,1 0-1 0 0,0 0 0 0 0,3 2 1 0 0,1-2-39 0 0,0 1-27 0 0,7 8-358 0 0,-5-5 339 0 0,-4-4 40 0 0,0 0 0 0 0,0-1 0 0 0,1 0 0 0 0,-1 0 1 0 0,0 0-1 0 0,1 0 0 0 0,-1 0 0 0 0,0-1 0 0 0,1 0 0 0 0,-1 0 0 0 0,0 0 0 0 0,0 0 0 0 0,0-1 0 0 0,7-3 0 0 0,0-2 13 0 0,-1 0-1 0 0,1-1 1 0 0,-1 0 0 0 0,17-19-1 0 0,-23 22-40 0 0,-4 13-44 0 0,-5 12 57 0 0,-2-1 1 0 0,0 0-1 0 0,-1 0 0 0 0,-13 21 0 0 0,16-30 87 0 0,0-1-1 0 0,0 2 0 0 0,-4 12 0 0 0,8-18-22 0 0,-1 0-1 0 0,1 0 0 0 0,0 1 0 0 0,1-1 0 0 0,-1 0 0 0 0,1 1 0 0 0,0-1 0 0 0,1 10 0 0 0,0-15-52 0 0,-1 1-1 0 0,0 0 0 0 0,0 0 1 0 0,0 0-1 0 0,1-1 0 0 0,-1 1 1 0 0,1 0-1 0 0,-1-1 0 0 0,0 1 1 0 0,1 0-1 0 0,-1 0 0 0 0,1-1 1 0 0,-1 1-1 0 0,1-1 0 0 0,0 1 1 0 0,-1-1-1 0 0,1 1 0 0 0,0-1 1 0 0,-1 1-1 0 0,1-1 0 0 0,0 1 1 0 0,0-1-1 0 0,-1 0 1 0 0,1 1-1 0 0,0-1 0 0 0,0 0 1 0 0,-1 0-1 0 0,1 0 0 0 0,0 0 1 0 0,0 1-1 0 0,1-1 0 0 0,3-1 73 0 0,0 1-1 0 0,-1 0 0 0 0,1-1 1 0 0,6-1-1 0 0,-7 1-35 0 0,26-6 27 0 0,53-21 0 0 0,-10-2-4507 0 0,-53 21-3301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19 11256 0 0,'0'0'514'0'0,"2"0"-6"0"0,5 0 3687 0 0,-1-4-734 0 0,-4 3-3278 0 0,6-11 374 0 0,-7 11-556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4 254 456 0 0,'0'0'8720'0'0,"-1"2"-7718"0"0,-1 7 8750 0 0,7-10-9180 0 0,-2 0-461 0 0,1 0 0 0 0,0 0 0 0 0,0-1 0 0 0,0 1 0 0 0,-1-1 0 0 0,1 0 0 0 0,-1 0 0 0 0,1 0 0 0 0,-1-1 0 0 0,5-4 0 0 0,3-4 198 0 0,15-19 0 0 0,-10 11-191 0 0,-3 2-29 0 0,0-1-1 0 0,13-26 1 0 0,-23 39-87 0 0,2-4-2 0 0,6-10 0 0 0,-5 12 0 0 0,-2 0 0 0 0,7-13 0 0 0,-8 13 0 0 0,2-7 0 0 0,-1 1 0 0 0,-8 23 0 0 0,0-1 0 0 0,0 1 0 0 0,1 0 0 0 0,-3 14 0 0 0,5-17 0 0 0,0 0 0 0 0,-5 11 0 0 0,-2 9 0 0 0,5-5 6 0 0,0-6 10 0 0,0 0 0 0 0,-5 17 0 0 0,6-26 3 0 0,0-1 1 0 0,0 1 0 0 0,1-1 0 0 0,0 1 0 0 0,1 0-1 0 0,-1 8 1 0 0,-2 36-38 0 0,3-49-1081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 0 8984 0 0,'0'0'8214'0'0,"-2"0"-7414"0"0,-12 3 216 0 0,13-2-576 0 0,0-1-63 0 0,-5 0-230 0 0,6 0-206 0 0,0 0-1 0 0,-1 0 1 0 0,1 0-1 0 0,0 1 1 0 0,-1-1 0 0 0,1 0-1 0 0,0 0 1 0 0,0 1-1 0 0,-1-1 1 0 0,1 0 0 0 0,0 0-1 0 0,0 1 1 0 0,-1-1-1 0 0,1 0 1 0 0,0 1 0 0 0,0-1-1 0 0,0 0 1 0 0,0 1-1 0 0,-1 0 1 0 0,1 0-1364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29:00.7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173 1 2760 0 0,'0'0'6096'0'0,"-7"1"-4990"0"0,5 1-992 0 0,-1 0 0 0 0,1 1 0 0 0,-1-1-1 0 0,1 0 1 0 0,0 1 0 0 0,0-1 0 0 0,0 1-1 0 0,0 0 1 0 0,1-1 0 0 0,-1 1 0 0 0,1 0-1 0 0,-2 5 1 0 0,0 0 297 0 0,-1 1 0 0 0,-8 14 0 0 0,8-16-151 0 0,0 0-1 0 0,1 1 1 0 0,-6 14 0 0 0,4-3-110 0 0,0 0-1 0 0,-2 0 1 0 0,-11 22 0 0 0,10-24 200 0 0,1 1 0 0 0,0 0 0 0 0,-6 32 0 0 0,4-17-94 0 0,6-20-204 0 0,0 0 1 0 0,0 1 0 0 0,1-1 0 0 0,1 1 0 0 0,1-1-1 0 0,0 0 1 0 0,0 1 0 0 0,1-1 0 0 0,5 24-1 0 0,-5-32-43 0 0,0 0-1 0 0,-1 0 0 0 0,1-1 0 0 0,-1 1 0 0 0,-1 0 1 0 0,1 0-1 0 0,-1 0 0 0 0,-1 8 0 0 0,-3 24 7 0 0,0-4 8 0 0,4-28-16 0 0,0 0 1 0 0,0 0-1 0 0,0 0 0 0 0,1 0 1 0 0,0 0-1 0 0,0 7 0 0 0,2-3 21 0 0,-1-5-15 0 0,0-1-1 0 0,-1 1 1 0 0,1 0 0 0 0,-1-1 0 0 0,0 1 0 0 0,0 3-1 0 0,0-5 90 0 0,0-17-4814 0 0,0-1-517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13T22:22:2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2304 0 0,'0'0'101'0'0,"0"0"1"0"0,-2 0 158 0 0,2 0 977 0 0,-10-3 5457 0 0,10 2-6419 0 0,0 1 0 0 0,-1-1 0 0 0,0 1 0 0 0,1 0 0 0 0,-1 0 0 0 0,0 0 0 0 0,1-1 0 0 0,-1 1 0 0 0,0 0 0 0 0,1 0 0 0 0,-1 0 0 0 0,0 0 0 0 0,1 0 0 0 0,-2 0-275 0 0,1 0 362 0 0,1 0-8 0 0,0 0-5 0 0,0 0-12 0 0,0 0-7 0 0,0 0-3 0 0,0 0-5 0 0,0 0-28 0 0,0 0-7 0 0,1 1-6 0 0,7 5 128 0 0,0 0-1 0 0,4 7-408 0 0,-3-4 213 0 0,0-1-88 0 0,-6-6-82 0 0,-1 1 0 0 0,1 0-1 0 0,0 0 1 0 0,-1 0-1 0 0,2 2-42 0 0,13 18 178 0 0,-8-11-79 0 0,-1-1-1 0 0,0 1 1 0 0,0 1-99 0 0,-6-7 74 0 0,2-1 1 0 0,0 0-1 0 0,2 4-74 0 0,-2-3 28 0 0,0-1 0 0 0,-1 0 0 0 0,1 0-1 0 0,0 3-27 0 0,2 1-29 0 0,-1 0 0 0 0,1 0 0 0 0,5 5 29 0 0,11 16-9 0 0,-11-11 9 0 0,-7-10 0 0 0,0-1 0 0 0,2-1 0 0 0,4 7 0 0 0,-6-9 0 0 0,6 5 20 0 0,-2 1 0 0 0,1 1 0 0 0,3 6-20 0 0,8 15 18 0 0,-9-15 7 0 0,0 0 0 0 0,-1 2-1 0 0,0 1-24 0 0,39 90 378 0 0,-40-89-268 0 0,-2-5-3 0 0,-1 1 0 0 0,0-1-1 0 0,0 4-106 0 0,10 36 197 0 0,-7-22 86 0 0,4 22-283 0 0,10 110 704 0 0,-18-126-469 0 0,0 0 386 0 0,-3 2-621 0 0,0-5 269 0 0,0-4 8 0 0,-1 1 1 0 0,-2 0 0 0 0,-3 14-278 0 0,-2 12 135 0 0,2-19-32 0 0,-6 27-103 0 0,4-38 101 0 0,-1 0 0 0 0,-2 0 0 0 0,0-1 0 0 0,-6 9-101 0 0,11-33-4 0 0,0 1-1 0 0,-1 0 1 0 0,1-1-1 0 0,-1 0 1 0 0,0-1-1 0 0,0 1 1 0 0,0-2-1 0 0,-1 1 1 0 0,-1 1 4 0 0,1 0-242 0 0,-26 19-3889 0 0,-11 6 4131 0 0,17-12-2325 0 0,17-13 1070 0 0,1 2 0 0 0,-1-1 0 0 0,-2 4 1255 0 0,6-5-792 0 0,-15 17-4360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133 203 7344 0 0,'0'0'660'0'0,"-1"1"-542"0"0,-11 4 262 0 0,9-4-23 0 0,1 0 0 0 0,-1 1 0 0 0,1-1 0 0 0,0 0 0 0 0,0 1 1 0 0,-1-1-1 0 0,1 1 0 0 0,0 0 0 0 0,-2 2 0 0 0,-6 6 151 0 0,7-7-341 0 0,0 1-1 0 0,0-1 0 0 0,1 0 1 0 0,-4 6-1 0 0,-28 60 998 0 0,27-53-1045 0 0,5-10-19 0 0,1 0 1 0 0,-1 0-1 0 0,1 0 1 0 0,0 0-1 0 0,0 12 1 0 0,-1 7 224 0 0,-3-2-165 0 0,3-14-116 0 0,0 0 0 0 0,0 0 0 0 0,0 12 0 0 0,1-1 1 0 0,0-17-32 0 0,0 0 1 0 0,1 0-1 0 0,0 0 1 0 0,0 0 0 0 0,0 0-1 0 0,0 0 1 0 0,0-1-1 0 0,0 1 1 0 0,1 0-1 0 0,0 0 1 0 0,0 3 0 0 0,8 22 563 0 0,-8-23-197 0 0,-1-5-355 0 0,-1 0-1 0 0,1 0 1 0 0,0 0-1 0 0,0 0 1 0 0,0 0-1 0 0,0 0 1 0 0,0 0 0 0 0,0 1-1 0 0,0-1 1 0 0,0 0-1 0 0,0 0 1 0 0,0 0-1 0 0,0 0 1 0 0,0 0 0 0 0,0 0-1 0 0,0 0 1 0 0,0 1-1 0 0,0-1 1 0 0,0 0-1 0 0,0 0 1 0 0,0 0 0 0 0,0 0-1 0 0,1 0 1 0 0,-1 0-1 0 0,0 0 1 0 0,0 0-1 0 0,0 1 1 0 0,0-1 0 0 0,0 0-1 0 0,0 0 1 0 0,0 0-1 0 0,0 0 1 0 0,0 0 0 0 0,0 0-1 0 0,0 0 1 0 0,0 0-1 0 0,1 0 1 0 0,-1 0-1 0 0,0 0 1 0 0,0 0 0 0 0,0 0-1 0 0,0 0 1 0 0,0 0-1 0 0,0 0 1 0 0,1 0-1 0 0,4-1 171 0 0,0-1-1 0 0,1 0 0 0 0,-1 0 0 0 0,0-1 0 0 0,0 1 0 0 0,0-1 1 0 0,-1 0-1 0 0,8-7 0 0 0,-2 1 0 0 0,-2 0 1 0 0,1 0-1 0 0,7-12 1 0 0,-6 9-115 0 0,-6 7-46 0 0,0-1 1 0 0,0 0 0 0 0,4-6-1 0 0,9-20 5 0 0,-8 16-26 0 0,11-24-1 0 0,24-63-26 0 0,6-7-548 0 0,-43 93 47 0 0,8-31 0 0 0,-3 11-769 0 0,-4 0 486 0 0,-7 36 735 0 0,0-3 3 0 0,-7-8-173 0 0,5 12 233 0 0,1-1-1 0 0,0 1 0 0 0,-1-1 0 0 0,1 1 0 0 0,0-1 1 0 0,-1 1-1 0 0,1-1 0 0 0,-1 1 0 0 0,1 0 0 0 0,0-1 1 0 0,-1 1-1 0 0,1-1 0 0 0,-1 1 0 0 0,0-1 0 0 0,-3 2 10 0 0,3-1-6 0 0,-1 1 30 0 0,0 0 0 0 0,0 0 0 0 0,0 0-1 0 0,0 0 1 0 0,0 0 0 0 0,0 0-1 0 0,0 1 1 0 0,0-1 0 0 0,1 1-1 0 0,-1-1 1 0 0,0 1 0 0 0,1-1-1 0 0,0 1 1 0 0,-1 0 0 0 0,1 0-1 0 0,0 0 1 0 0,0 0 0 0 0,0 0-1 0 0,0 0 1 0 0,0 0 0 0 0,-1 4-1 0 0,-1 4 124 0 0,0 0-1 0 0,1 1 0 0 0,-2 12 0 0 0,-1 7 52 0 0,3-19-105 0 0,0 1 0 0 0,0 15-1 0 0,7 74 1211 0 0,3-3-626 0 0,-7-92-660 0 0,-1 0 0 0 0,0 0 0 0 0,0-1 0 0 0,-1 9 0 0 0,1-12-19 0 0,0 1 0 0 0,0-1 0 0 0,0 1-1 0 0,0-1 1 0 0,1 1 0 0 0,0 2 0 0 0,-1-2-5 0 0,1-1 0 0 0,-1 0 0 0 0,0 1 0 0 0,0-1 0 0 0,1 0 0 0 0,-1 1 0 0 0,-1 2 0 0 0,-4 30-2 0 0,2-29-238 0 0,3-5-1005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26 1376 0 0,'0'0'65'0'0,"-1"0"294"0"0,-8-5 9342 0 0,7 3-6954 0 0,2 0-2206 0 0,2 0-256 0 0,1 0-1 0 0,-1 1 1 0 0,0-1 0 0 0,1 0 0 0 0,-1 1-1 0 0,1-1 1 0 0,-1 1 0 0 0,7-2-1 0 0,-9 3-235 0 0,1 0 0 0 0,0 0 0 0 0,0-1 0 0 0,-1 1 0 0 0,1 0-1 0 0,0 0 1 0 0,0 1 0 0 0,-1-1 0 0 0,1 0 0 0 0,0 0-1 0 0,0 0 1 0 0,-1 0 0 0 0,1 1 0 0 0,0-1 0 0 0,0 1-1 0 0,7 1 523 0 0,-7 0-308 0 0,9 15 270 0 0,-8-14-472 0 0,0-1-1 0 0,0 1 1 0 0,-1 0 0 0 0,1 0-1 0 0,-1 0 1 0 0,0 0 0 0 0,0 0-1 0 0,0 0 1 0 0,0 0-1 0 0,0 5 1 0 0,-1-7-45 0 0,0 0 0 0 0,0 0 0 0 0,1 0 0 0 0,-1 0 0 0 0,0 0 0 0 0,0 0 0 0 0,0 0 0 0 0,1 0 0 0 0,-1 0 0 0 0,0 0 0 0 0,1-1 0 0 0,0 2 0 0 0,-1 0-135 0 0,1 0-1 0 0,0-1 1 0 0,-1 1 0 0 0,1-1 0 0 0,-1 1 0 0 0,1 0-1 0 0,-1 0 1 0 0,0-1 0 0 0,0 1 0 0 0,0 0 0 0 0,0 3-1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1 6336 0 0,'0'0'10398'0'0,"0"2"-10173"0"0,-4 10 235 0 0,1 0-1 0 0,-2 14 0 0 0,1-4-245 0 0,3-16-54 0 0,1 0 0 0 0,-1 0 0 0 0,1 0 0 0 0,0 0 0 0 0,0 0 0 0 0,1 0 0 0 0,0 0 0 0 0,2 10 0 0 0,-2-13-90 0 0,0-1-1 0 0,-1 0 1 0 0,0 0-1 0 0,1 0 1 0 0,-1 0 0 0 0,0 1-1 0 0,0-1 1 0 0,-1 3-1 0 0,1 2-23 0 0,2 29 354 0 0,0-32-256 0 0,11 15 200 0 0,-10-13-161 0 0,1 0 0 0 0,8 10 0 0 0,-10-15-159 0 0,-1 1 0 0 0,1-1 0 0 0,0 1 0 0 0,-1-1-1 0 0,1 0 1 0 0,0 1 0 0 0,0-1 0 0 0,0 0 0 0 0,0 0 0 0 0,0-1-1 0 0,0 1 1 0 0,0 0 0 0 0,4 0 0 0 0,10 2 141 0 0,-10-1-63 0 0,1-1 0 0 0,0 0 0 0 0,7 0 0 0 0,-11-1-84 0 0,2 0 74 0 0,0 0-1 0 0,0 0 1 0 0,0 0 0 0 0,0-1 0 0 0,7-2-1 0 0,-9 3-77 0 0,-1-2 9 0 0,0 1 0 0 0,1 1 1 0 0,-1-1-1 0 0,1 0 1 0 0,-1 0-1 0 0,4 1 1 0 0,-5-1-17 0 0,-1 1 0 0 0,0 0 1 0 0,1 0-1 0 0,-1 0 0 0 0,0 0 1 0 0,1 0-1 0 0,-1-1 1 0 0,0 1-1 0 0,1 0 0 0 0,-1 0 1 0 0,0 0-1 0 0,0-1 1 0 0,1 1-1 0 0,-1 0 0 0 0,0-1 1 0 0,0 1-1 0 0,1 0 0 0 0,-1 0 1 0 0,0-1-1 0 0,0 1 1 0 0,1-1-1 0 0,-1 0 21 0 0,17-9 231 0 0,2-3-86 0 0,-16 11-149 0 0,-2 1-2 0 0,1 0-1 0 0,0 0 1 0 0,-1 0 0 0 0,1 0-1 0 0,-1 0 1 0 0,1-1-1 0 0,-1 1 1 0 0,1 0 0 0 0,1-4-1 0 0,-3 4 59 0 0,1 0-13 0 0,4-5-54 0 0,-5 5-13 0 0,1 0 0 0 0,0 0 0 0 0,0 0 0 0 0,0 0 0 0 0,-1 0 0 0 0,1 0 0 0 0,-1 0 0 0 0,1 0 0 0 0,-1-1 0 0 0,1 1 0 0 0,-1 0 0 0 0,0 0 0 0 0,1 0 0 0 0,-1-3 0 0 0,0-2 6 0 0,3-17 106 0 0,-3 17-101 0 0,0 0 0 0 0,1 0 0 0 0,-2 1 0 0 0,0-9 0 0 0,-1-8 136 0 0,-2-11-83 0 0,4 31-29 0 0,-1 0 0 0 0,1 1 0 0 0,0-1 0 0 0,0 0 0 0 0,-1 0 0 0 0,1 0 0 0 0,-1 0 0 0 0,1 1 0 0 0,-1-1 0 0 0,0 0 0 0 0,0 1 1 0 0,0-1-1 0 0,0 0 0 0 0,0 1 0 0 0,0-1 0 0 0,0 1 0 0 0,0 0 0 0 0,-1-1 0 0 0,1 1 0 0 0,0 0 0 0 0,-1 0 0 0 0,1 0 0 0 0,-1-1 0 0 0,-3 0 0 0 0,-2-1 60 0 0,0 0 0 0 0,0 1-1 0 0,-1 0 1 0 0,-12-2 0 0 0,20 4-93 0 0,-2 0 23 0 0,-1-1 1 0 0,1 1-1 0 0,0 0 0 0 0,-1 0 0 0 0,1 1 0 0 0,0-1 1 0 0,-1 0-1 0 0,1 1 0 0 0,0-1 0 0 0,0 1 1 0 0,-1 0-1 0 0,1 0 0 0 0,-2 1 0 0 0,-3 2 22 0 0,0 0 0 0 0,-8 8-1 0 0,11-10-55 0 0,3-1 13 0 0,-1 1-2 0 0,0-1 1 0 0,0 1-1 0 0,0 0 1 0 0,0 0 0 0 0,0 0-1 0 0,0 0 1 0 0,1 0-1 0 0,-1 1 1 0 0,1-1-1 0 0,-1 1 1 0 0,1-1-1 0 0,0 1 1 0 0,0-1-1 0 0,0 1 1 0 0,0 0-1 0 0,1-1 1 0 0,-1 4 0 0 0,0-5-25 0 0,1 0 0 0 0,0 1 0 0 0,0-1 0 0 0,0 0 0 0 0,0 0 0 0 0,0 0 0 0 0,0 0 0 0 0,0 0 0 0 0,1 0 0 0 0,-1 0 0 0 0,0 0 0 0 0,0 0 0 0 0,1 0 1 0 0,-1 0-1 0 0,1 0 0 0 0,-1 0 0 0 0,1 0 0 0 0,-1 0 0 0 0,1 0 0 0 0,0 0 0 0 0,0 0 0 0 0,-1 0 0 0 0,3 1 0 0 0,-1 0-340 0 0,0-1 1 0 0,1 1-1 0 0,0-1 0 0 0,-1 1 0 0 0,1-1 1 0 0,0 0-1 0 0,-1 0 0 0 0,1 0 0 0 0,5 1 1 0 0,23 4-1759 0 0,-4-2-22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47 9072 0 0,'0'0'5057'0'0,"-5"1"-2487"0"0,5-1-2470 0 0,0 0 0 0 0,0 0 0 0 0,-1 0 0 0 0,1 0 0 0 0,0 0 0 0 0,0 0 0 0 0,-1 0 0 0 0,1 0 0 0 0,0 0 0 0 0,0 0 0 0 0,0 0 0 0 0,-1 0 0 0 0,1 0 0 0 0,0 1 0 0 0,0-1 0 0 0,0 0 0 0 0,0 0 0 0 0,-1 0 0 0 0,1 0 0 0 0,0 0-1 0 0,0 0 1 0 0,0 1 0 0 0,0-1 0 0 0,-1 0 0 0 0,1 0 0 0 0,0 0 0 0 0,0 0 0 0 0,0 1 0 0 0,0-1 0 0 0,0 0 0 0 0,0 0 0 0 0,0 0 0 0 0,0 1 0 0 0,0-1 0 0 0,0 0 0 0 0,0 0 0 0 0,-1 1 0 0 0,1-1 0 0 0,0 0 0 0 0,0 0 0 0 0,1 0-1 0 0,-1 1 1 0 0,0-1 0 0 0,0 0 0 0 0,0 0 0 0 0,0 0 0 0 0,0 1 0 0 0,0-1 0 0 0,0 0 0 0 0,0 0 0 0 0,0 0 0 0 0,0 1 0 0 0,0-1 0 0 0,1 0 0 0 0,-1 0 0 0 0,0 0 0 0 0,7 6 2983 0 0,-2-3-4129 0 0,1-2 1112 0 0,1 0 1 0 0,-1-1-1 0 0,0 1 0 0 0,0-1 1 0 0,0-1-1 0 0,1 1 0 0 0,8-2 1 0 0,9-5-2 0 0,0-1 0 0 0,42-20 0 0 0,-64 27-66 0 0,8-3 38 0 0,-6 2-789 0 0,1 1 0 0 0,-1-1 0 0 0,0 0 0 0 0,-1 0 1 0 0,7-5-1 0 0,-9 6-878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150 55 7224 0 0,'0'0'8272'0'0,"-1"-1"-7752"0"0,-4-14 823 0 0,4 13-1230 0 0,1 0 1 0 0,-1 0-1 0 0,0 0 1 0 0,0-1 0 0 0,0 1-1 0 0,0 0 1 0 0,0 0-1 0 0,-3-2 1 0 0,2 2 29 0 0,0 1 0 0 0,0-1 0 0 0,0 1 0 0 0,0 0 1 0 0,0 0-1 0 0,-1 0 0 0 0,1 0 0 0 0,0 0 0 0 0,-1 1 0 0 0,1-1 1 0 0,-4 0-1 0 0,-11-3 491 0 0,16 4-581 0 0,-1 0-1 0 0,1 0 1 0 0,0 1 0 0 0,0-1 0 0 0,0 1 0 0 0,0-1 0 0 0,0 1 0 0 0,0-1 0 0 0,0 1 0 0 0,0 0-1 0 0,-1 0 1 0 0,2 0-18 0 0,-5 1 71 0 0,1 1-1 0 0,0 0 1 0 0,0 0-1 0 0,0 1 1 0 0,1-1 0 0 0,-1 1-1 0 0,1 0 1 0 0,-4 5-1 0 0,3-2-16 0 0,0 0 0 0 0,1 1 0 0 0,0-1 0 0 0,-3 10 0 0 0,-7 12 28 0 0,12-18-74 0 0,1-3-197 0 0,2-4-703 0 0,6 2-314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55 456 0 0,'30'-3'261'0'0,"-30"3"-166"0"0,1-1 0 0 0,-1 1-1 0 0,0 0 1 0 0,1 0 0 0 0,-1 0-1 0 0,0-1 1 0 0,0 1-1 0 0,1 0 1 0 0,-1 0 0 0 0,0-1-1 0 0,0 1 1 0 0,0 0 0 0 0,1 0-1 0 0,-1-1 1 0 0,0 1 0 0 0,0 0-1 0 0,0-1 1 0 0,0 1-1 0 0,0 0 1 0 0,0-1 0 0 0,0 1-1 0 0,0 0 1 0 0,1-1 0 0 0,-1 1-1 0 0,0 0 1 0 0,0-1 0 0 0,-1 1-1 0 0,1 0 1 0 0,0-1-1 0 0,0 1 1 0 0,0 0 0 0 0,0-1-1 0 0,0 1 1 0 0,0 0 0 0 0,0 0-1 0 0,0-1 1 0 0,-1 1 0 0 0,1 0-1 0 0,0-1 1 0 0,0 1-1 0 0,0 0 1 0 0,-1-1 0 0 0,-7-11 3868 0 0,6 9-2863 0 0,0 0-1 0 0,0 0 0 0 0,1 0 0 0 0,-1-1 0 0 0,1 1 1 0 0,-1-5-1 0 0,-4 14 2934 0 0,-4 3-3916 0 0,9-8-91 0 0,0 0-1 0 0,1 0 1 0 0,-1 0-1 0 0,1 0 0 0 0,-1 1 1 0 0,1-1-1 0 0,-1 0 1 0 0,1 0-1 0 0,-1 0 0 0 0,1 0 1 0 0,0 1-1 0 0,0-1 0 0 0,0 0 1 0 0,0 0-1 0 0,0 1 1 0 0,0 1-1 0 0,0 1 39 0 0,-4 14 82 0 0,3-14-120 0 0,0-1 0 0 0,1 1 0 0 0,-1-1 0 0 0,1 6 0 0 0,-1 4 102 0 0,-1-1-1 0 0,0 1 1 0 0,0-1 0 0 0,-6 16-1 0 0,-2 11 99 0 0,4-17-143 0 0,-1 9 84 0 0,1-8 4 0 0,4-19-124 0 0,1 1-1 0 0,0-1 1 0 0,0 0 0 0 0,-1 8 0 0 0,2-7 25 0 0,-1-1-42 0 0,-5 9 64 0 0,6-11 1034 0 0,0-2-1123 0 0,0-1 0 0 0,0 1 0 0 0,1 0 0 0 0,-1 0 0 0 0,0 0 0 0 0,0 0 0 0 0,1 0 0 0 0,-1-1 0 0 0,0 1 0 0 0,0 0 0 0 0,0 0 0 0 0,0 0 0 0 0,1-1 0 0 0,-1 1 0 0 0,0 0 0 0 0,0 0 0 0 0,0-1 0 0 0,0 1 0 0 0,0 0 0 0 0,0 0 0 0 0,0-1 0 0 0,1 1 0 0 0,-1 0 0 0 0,0 0 0 0 0,0-1 0 0 0,0 1 0 0 0,0-1 0 0 0,1-9 25 0 0,-1 6 36 0 0,15-33 263 0 0,-13 32-329 0 0,-1 0 0 0 0,1 0 0 0 0,0 0 0 0 0,3-5 0 0 0,-3 6 0 0 0,0 0 0 0 0,0-1 0 0 0,0 0 0 0 0,0-5 0 0 0,6-13 0 0 0,4-3 0 0 0,-10 22 0 0 0,0 0 0 0 0,-1 0 0 0 0,2 0 0 0 0,-1 0 0 0 0,0 0 0 0 0,1 1 0 0 0,3-4 0 0 0,2-4 0 0 0,9-10 0 0 0,-5 5 0 0 0,-5 8 0 0 0,-1 6 0 0 0,1 4 0 0 0,9 24 0 0 0,-15-24 3 0 0,0 0 1 0 0,0 0-1 0 0,0 0 0 0 0,0 0 0 0 0,-1 0 1 0 0,1 0-1 0 0,-1 0 0 0 0,1 0 0 0 0,-1 0 0 0 0,0 1 1 0 0,0-1-1 0 0,0 0 0 0 0,0 2 0 0 0,0 0 14 0 0,0-1 1 0 0,0 0-1 0 0,0 1 0 0 0,2 5 0 0 0,-1-7-8 0 0,0 1 0 0 0,-1-1 0 0 0,1 1-1 0 0,-1 0 1 0 0,1-1 0 0 0,-1 1 0 0 0,0 0 0 0 0,0 3 0 0 0,-1-2-8 0 0,1 0 0 0 0,0 0 1 0 0,0 0-1 0 0,0-1 0 0 0,1 1 0 0 0,-1 0 1 0 0,2 3-1 0 0,1 19 56 0 0,-3-5 17 0 0,-1-12-74 0 0,-2-1 11 0 0,2-6 746 0 0,2-2-750 0 0,-1 0 0 0 0,0 0 1 0 0,0 0-1 0 0,0 0 0 0 0,1 0 0 0 0,-1 0 0 0 0,0 0 0 0 0,0 0 0 0 0,0 0 0 0 0,1-1 1 0 0,-1 1-1 0 0,0 0 0 0 0,0 0 0 0 0,0 0 0 0 0,0 0 0 0 0,0 0 0 0 0,1 0 0 0 0,-1-1 1 0 0,0 1-1 0 0,0 0 0 0 0,0 0 0 0 0,0 0 0 0 0,0-1 0 0 0,0 1 0 0 0,0 0 0 0 0,0 0 0 0 0,0 0 1 0 0,1 0-1 0 0,-1-1 0 0 0,0 1 0 0 0,0 0 0 0 0,0-9 42 0 0,0 3-38 0 0,1 3-11 0 0,0 0 0 0 0,0 0 0 0 0,1 0 0 0 0,-1 0 0 0 0,0 0 0 0 0,1 1 0 0 0,0-1 0 0 0,-1 0 0 0 0,4-2 0 0 0,19-22 0 0 0,-20 24 0 0 0,27-32 0 0 0,-24 26 0 0 0,0 0 0 0 0,1 0 0 0 0,0 1 0 0 0,1 0 0 0 0,-1 1 0 0 0,13-8 0 0 0,-17 13 0 0 0,-2 2-2 0 0,-1-1 1 0 0,1 0-1 0 0,-1 0 1 0 0,1 0-1 0 0,-1 0 0 0 0,1 0 1 0 0,-1 0-1 0 0,3-3 1 0 0,-2 4-58 0 0,0 0 61 0 0,0 1 0 0 0,-1 0 0 0 0,1 0 0 0 0,-1 0 0 0 0,1 0 0 0 0,-1 0 0 0 0,1 0 0 0 0,-1 0 0 0 0,0 1 0 0 0,1-1 0 0 0,-1 0 0 0 0,0 1 0 0 0,0-1 0 0 0,0 1 0 0 0,0-1 0 0 0,0 1 0 0 0,-1 0 0 0 0,1-1 0 0 0,0 1 0 0 0,-1 0 0 0 0,1 0 0 0 0,-1-1 0 0 0,1 5 0 0 0,-1-3-1 0 0,5 34-1 0 0,-5-34 0 0 0,0 0 0 0 0,0 0 0 0 0,0 0 0 0 0,0-1 0 0 0,0 1 0 0 0,-2 4 0 0 0,2-4 0 0 0,-1 0 0 0 0,1 0 0 0 0,-1 0 0 0 0,1 0 0 0 0,0-1 0 0 0,0 1 0 0 0,1 4 0 0 0,3 15 0 0 0,-1-10 0 0 0,-2-9-2 0 0,6 11-45 0 0,-6-13-216 0 0,5 2-2137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 6912 0 0,'0'0'10719'0'0,"2"0"-10123"0"0,6 4-163 0 0,1-1-1 0 0,0 0 0 0 0,0-1 1 0 0,0 0-1 0 0,0 0 0 0 0,0-1 0 0 0,1-1 1 0 0,15 0-1 0 0,-4-2-1206 0 0,-1-1 0 0 0,29-9 1 0 0,-37 9-6384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0 199 4144 0 0,'0'0'319'0'0,"2"-1"-210"0"0,0 0 363 0 0,1 0 0 0 0,0-1-1 0 0,-1 0 1 0 0,1 0 0 0 0,-1 0 0 0 0,0 0 0 0 0,1 0 0 0 0,-1 0-1 0 0,0-1 1 0 0,0 1 0 0 0,-1 0 0 0 0,3-5 0 0 0,3-5 1630 0 0,7-20 0 0 0,-10 23-2286 0 0,-2 5 285 0 0,-1 0 0 0 0,0-1 0 0 0,0 1 0 0 0,1-5 0 0 0,-2 4-16 0 0,1 0-1 0 0,0 1 0 0 0,3-8 0 0 0,1-9 183 0 0,-4 18-259 0 0,-1 0 0 0 0,1 0 0 0 0,0 0 0 0 0,0 0 0 0 0,0 0 0 0 0,0 1-1 0 0,4-7 1 0 0,-5 9-2 0 0,0 0-1 0 0,0-1 0 0 0,1 1 1 0 0,-1-1-1 0 0,0 1 1 0 0,0-1-1 0 0,0 0 1 0 0,0 1-1 0 0,0-1 0 0 0,0 1 1 0 0,0-1-1 0 0,0 1 1 0 0,0-1-1 0 0,0 1 0 0 0,0-1 1 0 0,0 1-1 0 0,0-1 1 0 0,0 0-1 0 0,-1 0 10 0 0,1-1 1235 0 0,0 4-1159 0 0,-6 12 234 0 0,1 1 0 0 0,1 0 0 0 0,-5 25 0 0 0,3-1 300 0 0,4-26-529 0 0,0 0 1 0 0,0 17-1 0 0,2 6-1040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14 920 0 0,'0'-9'15849'0'0,"1"5"-14745"0"0,2 7-2183 0 0,3 10-1278 0 0,-1 5-3096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66 387 2760 0 0,'-13'-10'272'0'0,"9"9"1624"0"0,4 1-1541 0 0,0 0 1 0 0,0-1-1 0 0,-1 1 1 0 0,1 0-1 0 0,0 0 1 0 0,0-1-1 0 0,-1 1 1 0 0,1 0-1 0 0,0 0 1 0 0,0 0-1 0 0,-1-1 0 0 0,1 1 1 0 0,0 0-1 0 0,-1 0 1 0 0,1 0-1 0 0,0 0 1 0 0,-1-1-1 0 0,-4 9 1003 0 0,1 0 0 0 0,-7 13 0 0 0,7-11-1059 0 0,0 0 0 0 0,0 0 1 0 0,1 0-1 0 0,0 0 1 0 0,1 1-1 0 0,-2 19 0 0 0,4 9 605 0 0,0-37 686 0 0,8 5-1076 0 0,-7-7-481 0 0,0 0 0 0 0,0 1 0 0 0,0-1-1 0 0,0 0 1 0 0,0 0 0 0 0,1 0 0 0 0,-1 0-1 0 0,0 0 1 0 0,0 0 0 0 0,0-1 0 0 0,0 1-1 0 0,0 0 1 0 0,2-1 0 0 0,12-5 308 0 0,-9 2-264 0 0,0 1 0 0 0,-1-1 0 0 0,0 1-1 0 0,0-2 1 0 0,0 1 0 0 0,-1 0 0 0 0,9-10-1 0 0,23-40 617 0 0,-24 34-616 0 0,6-12-81 0 0,17-40-1 0 0,-31 64 0 0 0,10-31-183 0 0,-10 26 12 0 0,8-17 1 0 0,37-69-2950 0 0,-43 86 2385 0 0,-1 0 0 0 0,5-17 0 0 0,-9 26 488 0 0,0 0 0 0 0,0 0 1 0 0,-1-1-1 0 0,1 1 0 0 0,-1 0 0 0 0,0 0 0 0 0,0-1 1 0 0,-1 1-1 0 0,1 0 0 0 0,-1-1 0 0 0,-2-7 1 0 0,3 11 281 0 0,-1 0 1 0 0,1 0 0 0 0,0 0-1 0 0,-1 0 1 0 0,1 0 0 0 0,-1 0-1 0 0,0 0 1 0 0,1 0 0 0 0,-1 0-1 0 0,0 0 1 0 0,1 0 0 0 0,-1 1-1 0 0,0-1 1 0 0,0 0 0 0 0,0 0-1 0 0,0 1 1 0 0,0-1 0 0 0,1 1-1 0 0,-3-2 1 0 0,1 2 24 0 0,0 1 1 0 0,0-1-1 0 0,0 0 1 0 0,0 1-1 0 0,0-1 1 0 0,0 1-1 0 0,0 0 1 0 0,0-1 0 0 0,0 1-1 0 0,0 0 1 0 0,1 0-1 0 0,-1 1 1 0 0,0-1-1 0 0,1 0 1 0 0,-1 0-1 0 0,1 1 1 0 0,-1-1-1 0 0,1 1 1 0 0,-3 2-1 0 0,2 0 123 0 0,0-1-1 0 0,0 1 1 0 0,0-1 0 0 0,1 1-1 0 0,-1 0 1 0 0,1-1 0 0 0,0 1-1 0 0,0 0 1 0 0,-1 6-1 0 0,-4 24 869 0 0,4-18-339 0 0,-3 32 0 0 0,4-29-176 0 0,-6 35 0 0 0,3-37-96 0 0,-1 36 0 0 0,5-8-73 0 0,3 79 78 0 0,2-101-419 0 0,-4-19-59 0 0,0 0-1 0 0,0 1 0 0 0,1 6 0 0 0,-2-9-705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6.0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77 1376 0 0,'0'-2'107'0'0,"0"-8"62"0"0,1 6 551 0 0,-1-1 0 0 0,0 1-1 0 0,0 0 1 0 0,0 0 0 0 0,0 0 0 0 0,-2-8-1 0 0,1 5-495 0 0,1-8 5684 0 0,3 10-796 0 0,-1 16-4599 0 0,-5 48 281 0 0,5-23-227 0 0,-2-25-495 0 0,1 0 0 0 0,0 0 0 0 0,0 0 0 0 0,4 13-1 0 0,-1-12-55 0 0,-1 0 0 0 0,-1 0 0 0 0,2 17 0 0 0,-3-25-11 0 0,0 0-1 0 0,0 0 0 0 0,0 0 0 0 0,1 0 1 0 0,0 0-1 0 0,2 5 0 0 0,-2-6 2 0 0,0 0 1 0 0,-1 1-1 0 0,1-1 0 0 0,-1 0 0 0 0,0 1 0 0 0,0 0 0 0 0,0-1 1 0 0,0 6-1 0 0,-4 6 63 0 0,2-11-333 0 0,-2 12 886 0 0,2-7-4196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50 11544 0 0,'0'0'562'0'0,"1"-1"-244"0"0,19-15 41 0 0,-18 14-135 0 0,0-1-1 0 0,0 1 1 0 0,1 0-1 0 0,-1 0 1 0 0,1 0-1 0 0,-1 0 1 0 0,1 0-1 0 0,0 1 1 0 0,0-1-1 0 0,0 1 1 0 0,0 0-1 0 0,4-2 1 0 0,5 0 981 0 0,3-1 202 0 0,-6 4-541 0 0,-6 0-774 0 0,-1 0 0 0 0,1-1 0 0 0,-1 1 0 0 0,0 1 0 0 0,1-1 0 0 0,-1 0 0 0 0,0 1 0 0 0,1-1 0 0 0,-1 1 0 0 0,0-1 0 0 0,0 1 0 0 0,1 0 0 0 0,3 2 0 0 0,-4 0-74 0 0,1-1-1 0 0,0 1 1 0 0,-1 0-1 0 0,0 0 1 0 0,1-1 0 0 0,2 8-1 0 0,-5-10-120 0 0,0 1-1 0 0,0-1 1 0 0,0 1-1 0 0,0-1 1 0 0,0 1-1 0 0,0 0 1 0 0,0-1-1 0 0,0 1 1 0 0,0-1 0 0 0,0 1-1 0 0,-1-1 1 0 0,1 1-1 0 0,0-1 1 0 0,0 1-1 0 0,0-1 1 0 0,-1 1-1 0 0,1-1 1 0 0,-1 1 0 0 0,0 2-297 0 0,-8 14-1062 0 0,-6 1-9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97 2760 0 0,'0'0'125'0'0,"2"0"-3"0"0,4 0-97 0 0,-1 3 179 0 0,11 1 3745 0 0,-10-3-3280 0 0,1 0 1 0 0,-1-1-1 0 0,0 0 1 0 0,11-1-1 0 0,-1 1 3 0 0,-9-1-430 0 0,1 0-1 0 0,0 0 1 0 0,-1-1 0 0 0,1 0 0 0 0,7-3 0 0 0,8-2 271 0 0,62-11-32 0 0,-70 15-103 0 0,-1 1 0 0 0,0 1 0 0 0,0 0 0 0 0,22 3 0 0 0,-4-2 323 0 0,-15 0-250 0 0,124-5 371 0 0,-137 5-841 0 0,0-1 0 0 0,1 2 0 0 0,6 0 0 0 0,5 0 5 0 0,3 0 159 0 0,25 4 0 0 0,-11-1-100 0 0,8 1-236 0 0,-31-4 309 0 0,-1 0-1 0 0,1-1 0 0 0,12-1 1 0 0,3 1-342 0 0,27-5 252 0 0,-33 4 540 0 0,27-4 1 0 0,-8 0-124 0 0,17-3-445 0 0,-18 3 0 0 0,-21 3 0 0 0,20-1 0 0 0,-19 3 27 0 0,-7-1 36 0 0,-1 1 1 0 0,1 1-1 0 0,13 1 0 0 0,-20-1-27 0 0,0 0-1 0 0,0-1 1 0 0,0 0 0 0 0,0 0-1 0 0,-1 0 1 0 0,4 0-1 0 0,5 0-90 0 0,7 3-100 0 0,12 1-100 0 0,4-1 255 0 0,-24-1 0 0 0,17 0 0 0 0,141-2 0 0 0,-107-3 546 0 0,-39 3-83 0 0,24-4 0 0 0,-33 3-424 0 0,16 0 0 0 0,-17 1-37 0 0,21-2 1 0 0,1-2 32 0 0,1 2 1 0 0,37 3-1 0 0,-18 0-16 0 0,-25-1-5 0 0,-4-1 55 0 0,49 6 0 0 0,-71-5-53 0 0,0 0 0 0 0,0 1 0 0 0,0-1 0 0 0,0-1 0 0 0,0 1 0 0 0,6-1 0 0 0,14-2 32 0 0,84 0-200 0 0,32-5 331 0 0,-51 14 71 0 0,-34-2-159 0 0,58 4 43 0 0,-107-7-130 0 0,16 0 18 0 0,39-2 0 0 0,-52 1-69 0 0,0 0 0 0 0,0 0 0 0 0,8 2 1 0 0,11 0-117 0 0,203 4 665 0 0,-166-5-440 0 0,18 2 29 0 0,71-1 153 0 0,-82-3-111 0 0,172-7 139 0 0,-195 8-272 0 0,116 3 0 0 0,-12-2 0 0 0,-79-2 0 0 0,-16 0 0 0 0,53 2 0 0 0,2 3 0 0 0,-69-1 12 0 0,26 2 30 0 0,-45-2 6 0 0,0-1 0 0 0,39-3 0 0 0,-21 1 137 0 0,-32 0-157 0 0,4 0 16 0 0,-1 0 1 0 0,20-4-1 0 0,-24 3-35 0 0,1 0 1 0 0,10 0-1 0 0,-10 0 8 0 0,-1 1 1 0 0,13-3-1 0 0,-7 0 19 0 0,28 0-1 0 0,14-2 6 0 0,-36 2-41 0 0,34 1 0 0 0,-12 0 0 0 0,7 1-59 0 0,12-2-34 0 0,-42 1 93 0 0,36 2 0 0 0,5 0 0 0 0,36-2 0 0 0,13-2 0 0 0,29-7 0 0 0,-9 4 70 0 0,-75 3 160 0 0,31-3 101 0 0,-67 6-471 0 0,-15 1 107 0 0,-1 0 0 0 0,1 0 0 0 0,-1-1 0 0 0,1 1 0 0 0,0-1 1 0 0,-1 0-1 0 0,1 1 0 0 0,4-4 0 0 0,-7 4 518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28 3712 0 0,'0'0'167'0'0,"-1"-1"-7"0"0,-2-4-87 0 0,2 3 128 0 0,6-7 1927 0 0,-5-2 1627 0 0,0 21 521 0 0,0 8-1566 0 0,0-4-3657 0 0,4 15 1061 0 0,0-4-42 0 0,-3-20-27 0 0,0 0-1 0 0,0 0 1 0 0,0 7 0 0 0,4 32 290 0 0,-5-31-175 0 0,-1 1 0 0 0,-2 15 0 0 0,-2 25 86 0 0,4-46-202 0 0,0-1 1 0 0,1 1-1 0 0,0 0 1 0 0,0-1-1 0 0,2 14 0 0 0,9 11 292 0 0,-1 10 256 0 0,-4-22-312 0 0,-5-16-247 0 0,0-1 0 0 0,0 0 0 0 0,0 1 1 0 0,0-1-1 0 0,-1 1 0 0 0,1 3 0 0 0,4 37 31 0 0,-5-29 469 0 0,1 0 0 0 0,4 25 0 0 0,-3-32-445 0 0,-2 0 0 0 0,0-1 0 0 0,0 13 0 0 0,-1-1-23 0 0,-3 25-53 0 0,4-30 33 0 0,-1-4 49 0 0,1 0 0 0 0,1 0-1 0 0,2 19 1 0 0,-2-29-86 0 0,-1 1 0 0 0,0 0 0 0 0,0 0 0 0 0,0 0 0 0 0,0 0 0 0 0,0-1 0 0 0,0 1 0 0 0,0 0 0 0 0,0 0 0 0 0,0 0 0 0 0,-1 0 0 0 0,1-1 0 0 0,0 1 0 0 0,-1 1 0 0 0,1-1 0 0 0,-1 0 0 0 0,1-1 0 0 0,0 1 0 0 0,-1 0 0 0 0,1 0 0 0 0,0 0 0 0 0,0 0 0 0 0,0-1 0 0 0,0 1 0 0 0,0 0 0 0 0,0 0 0 0 0,0 0 0 0 0,0 0 0 0 0,0 1 0 0 0,2 6 114 0 0,-1 1 0 0 0,0-1 0 0 0,-1 15 0 0 0,5-1-10 0 0,-5-9-112 0 0,2-1 0 0 0,-1 1 0 0 0,7 22 0 0 0,-8-31-2 0 0,0-1 3 0 0,2 11 12 0 0,0-5 25 0 0,1 7-5 0 0,0 0-1 0 0,0 21 0 0 0,2-4 149 0 0,-5 106 111 0 0,1-132-77 0 0,5 16 284 0 0,-2 11-441 0 0,0 3 212 0 0,-3-31-270 0 0,-1 1 1 0 0,0-1 0 0 0,0 10 0 0 0,-1 18 134 0 0,1-21-52 0 0,-1 0 0 0 0,0 0-1 0 0,-4 14 1 0 0,4-21-32 0 0,1 1 0 0 0,-1-1-1 0 0,1 0 1 0 0,2 10 0 0 0,-2-10-40 0 0,1 0 0 0 0,-1 1 0 0 0,-1-1 0 0 0,0 9 0 0 0,0-13-11 0 0,1 0 0 0 0,0 0 0 0 0,0 0 0 0 0,-1-1 0 0 0,1 1 0 0 0,0 0 0 0 0,1 3 0 0 0,1 25 0 0 0,2 14 0 0 0,-1 22 0 0 0,-3 30 146 0 0,9-67-244 0 0,-5-2 98 0 0,-1-15 0 0 0,-4-9 0 0 0,0 0 0 0 0,8 44 0 0 0,-7-45 0 0 0,0-1 0 0 0,0 0 0 0 0,0 0 0 0 0,0 1 0 0 0,0-1 0 0 0,0 0 0 0 0,0 0 0 0 0,0 0 0 0 0,0 1 0 0 0,-1-1 0 0 0,1 1 0 0 0,-3 13 0 0 0,4-3 0 0 0,0-11 0 0 0,1 2 0 0 0,-1 16 0 0 0,-1-5 0 0 0,0-2 0 0 0,-1 0 0 0 0,0 1 0 0 0,-3 13 0 0 0,-2 19 0 0 0,5-38 0 0 0,0 0 0 0 0,1 0 0 0 0,1 12 0 0 0,-1 0 0 0 0,5 21 0 0 0,-5-25 0 0 0,1-6 0 0 0,-1-1 0 0 0,-2 12 0 0 0,-1 12 31 0 0,-6 23 874 0 0,8-46-905 0 0,0-1 0 0 0,1 0 0 0 0,0 15 0 0 0,1-4 0 0 0,0-12 0 0 0,2 2 0 0 0,-1 0 0 0 0,0 0 0 0 0,-1 0 0 0 0,0 0 0 0 0,0 0 0 0 0,-1 1 0 0 0,-1 14 0 0 0,0 3 0 0 0,2-18 0 0 0,0 0 0 0 0,0-1 0 0 0,5 18 0 0 0,-3-15 0 0 0,-3-10 0 0 0,1 7 0 0 0,-1 11 0 0 0,4 18 0 0 0,-1-3-64 0 0,-2-27 64 0 0,0 1 0 0 0,0-1 0 0 0,1 0 0 0 0,0 1 0 0 0,5 12 0 0 0,-3-8 1 0 0,-4-9 2 0 0,-1-1 4 0 0,1 0 46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42 121 6416 0 0,'0'0'585'0'0,"-2"0"-485"0"0,-12-9 693 0 0,13 7 1002 0 0,0 1-878 0 0,-5-14 3090 0 0,6 15-3992 0 0,0 0 0 0 0,0 0 0 0 0,0 0 0 0 0,0-1 1 0 0,0 1-1 0 0,0 0 0 0 0,-1 0 0 0 0,1 0 0 0 0,0 0 0 0 0,0 0 0 0 0,0 0 1 0 0,0 0-1 0 0,0 0 0 0 0,0 0 0 0 0,0 0 0 0 0,0 0 0 0 0,0-1 0 0 0,0 1 0 0 0,0 0 1 0 0,0 0-1 0 0,0 0 0 0 0,0 0 0 0 0,0 0 0 0 0,0 0 0 0 0,0 0 0 0 0,0 0 1 0 0,0 0-1 0 0,0 0 0 0 0,1-1 0 0 0,-1 1 0 0 0,0 0 0 0 0,0 0 0 0 0,0 0 0 0 0,0 0 1 0 0,0 0-1 0 0,0 0 0 0 0,0 0 0 0 0,0 0 0 0 0,0 0 0 0 0,0 0 0 0 0,0 0 1 0 0,0 0-1 0 0,0 0 0 0 0,0 0 0 0 0,1 0 0 0 0,-1 0 0 0 0,0 0 0 0 0,0-1 1 0 0,0 1-1 0 0,0 0 1 0 0,0 0-1 0 0,0 0 0 0 0,0 0 1 0 0,0 0-1 0 0,1 0 1 0 0,-1 0-1 0 0,0 0 0 0 0,0 0 1 0 0,0 0-1 0 0,0 0 0 0 0,0 0 1 0 0,0 0-1 0 0,0 0 1 0 0,0 0-1 0 0,0 0 0 0 0,0-1 1 0 0,0 1-1 0 0,0 0 1 0 0,0 0-1 0 0,0 0 0 0 0,0 0 1 0 0,0 0-1 0 0,0 0 1 0 0,0 0-1 0 0,0 0 0 0 0,0 0 1 0 0,0-1-1 0 0,0 1 1 0 0,0 0-1 0 0,0 0 0 0 0,0 0 1 0 0,0 0-1 0 0,0 0 1 0 0,0 0-1 0 0,0 0 0 0 0,0 0 1 0 0,0 0-1 0 0,0-1 1 0 0,0 1-1 0 0,0 0 0 0 0,0 0 1 0 0,0 0-1 0 0,0 0 1 0 0,0-2 97 0 0,-1 1 1 0 0,1 0-1 0 0,0-1 1 0 0,0 1 0 0 0,0-1-1 0 0,0 1 1 0 0,0-1 0 0 0,0 1-1 0 0,0-1 1 0 0,1 1-1 0 0,-1-1 1 0 0,0 1 0 0 0,1 0-1 0 0,-1-1 1 0 0,1 1 0 0 0,0 0-1 0 0,0-3 1 0 0,6-10 1238 0 0,-7 13-1311 0 0,1 0-1 0 0,-1 0 1 0 0,0 0 0 0 0,1 0 0 0 0,-1 0-1 0 0,1 0 1 0 0,-1 1 0 0 0,1-1 0 0 0,-1 0 0 0 0,1 0-1 0 0,0 0 1 0 0,-1 1 0 0 0,1-1 0 0 0,0 0 0 0 0,0 0-1 0 0,1 0 1 0 0,16-17 796 0 0,-16 17-798 0 0,0-1 1 0 0,0 1-1 0 0,0 0 0 0 0,0 0 0 0 0,1 0 0 0 0,-1 0 0 0 0,0 0 0 0 0,0 0 0 0 0,4 0 0 0 0,-6 1-38 0 0,2 0 0 0 0,-1-1 0 0 0,0 1-1 0 0,1 0 1 0 0,-1 0-1 0 0,0 0 1 0 0,0 0-1 0 0,1 0 1 0 0,-1 0 0 0 0,0 1-1 0 0,1-1 1 0 0,-1 0-1 0 0,0 1 1 0 0,0-1-1 0 0,0 1 1 0 0,1-1 0 0 0,-1 1-1 0 0,0 0 1 0 0,0-1-1 0 0,0 1 1 0 0,0 0-1 0 0,0 0 1 0 0,2 1 0 0 0,0 2-11 0 0,0 0 1 0 0,0 0-1 0 0,-1 0 1 0 0,4 7-1 0 0,-2-3 4 0 0,-1-2 23 0 0,0 0-1 0 0,0 1 0 0 0,-1-1 0 0 0,0 1 0 0 0,0 0 0 0 0,1 11 0 0 0,4 16 31 0 0,-6-29-47 0 0,0 1 0 0 0,0-1 0 0 0,-1 1 0 0 0,0-1 0 0 0,0 1 0 0 0,0-1 0 0 0,-1 1 0 0 0,0-1 0 0 0,0 1 0 0 0,0-1 0 0 0,-1 0 0 0 0,1 1 0 0 0,-1-1 0 0 0,-4 7 0 0 0,3-7 13 0 0,0-1 0 0 0,-1 0 0 0 0,1 0 0 0 0,-1 0-1 0 0,0 0 1 0 0,0 0 0 0 0,-1-1 0 0 0,-8 6 0 0 0,2-1-1 0 0,-11 11 85 0 0,15-12-54 0 0,1-1 0 0 0,-1-1-1 0 0,-1 1 1 0 0,1-1 0 0 0,-1 0 0 0 0,-9 3-1 0 0,15-7-34 0 0,2-1-7 0 0,-1 0 0 0 0,1 0 0 0 0,-1 0-1 0 0,1 0 1 0 0,-1 0 0 0 0,1 1 0 0 0,-1-1-1 0 0,1 0 1 0 0,-1 0 0 0 0,1 1 0 0 0,0-1 0 0 0,-1 0-1 0 0,1 0 1 0 0,-1 1 0 0 0,1-1 0 0 0,0 1 0 0 0,-1-1-1 0 0,1 0 1 0 0,0 1 0 0 0,0-1 0 0 0,-1 1 0 0 0,1-1-1 0 0,0 0 1 0 0,0 1 0 0 0,0-1 0 0 0,-1 1-1 0 0,1-1 1 0 0,0 2 0 0 0,0-1 238 0 0,16-2-65 0 0,0 0-1 0 0,0-1 1 0 0,0 0 0 0 0,22-7 0 0 0,-8 2-77 0 0,30-2 0 0 0,16-4-14 0 0,-64 10-36 0 0,24-2 1 0 0,-31 5-144 0 0,-1 0 1 0 0,0 0-1 0 0,0 0 1 0 0,1 1-1 0 0,-1-1 1 0 0,0 1 0 0 0,0 0-1 0 0,0 0 1 0 0,5 3-1 0 0,-1 0-968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62 89 3224 0 0,'0'0'2536'0'0,"-1"-8"4565"0"0,0 9-6857 0 0,0-1 1 0 0,0 1-1 0 0,0 0 1 0 0,0-1-1 0 0,0 1 1 0 0,0 0-1 0 0,0 0 1 0 0,0-1-1 0 0,0 1 1 0 0,0 0-1 0 0,-1 2 0 0 0,-9 13 701 0 0,7-8-428 0 0,1-1 0 0 0,0 1-1 0 0,-4 16 1 0 0,6-21-404 0 0,0 0 1 0 0,1 0-1 0 0,-1 1 0 0 0,1-1 0 0 0,0 0 0 0 0,0 1 1 0 0,0-1-1 0 0,0 0 0 0 0,1 1 0 0 0,-1-1 1 0 0,2 5-1 0 0,4 12 43 0 0,-5-17-106 0 0,0 0 0 0 0,0 1 0 0 0,0-1 0 0 0,0 0 0 0 0,0 0 0 0 0,3 5 0 0 0,5 8 144 0 0,-8-14-177 0 0,0 0-1 0 0,0 0 1 0 0,0 0 0 0 0,0 0 0 0 0,1 0 0 0 0,-1-1 0 0 0,3 4-1 0 0,3 1 26 0 0,0 0 0 0 0,11 7-1 0 0,-15-11 39 0 0,0 0 1 0 0,0-1-1 0 0,0 0 0 0 0,0 0 0 0 0,0 0 0 0 0,0 0 0 0 0,1 0 0 0 0,-1 0 0 0 0,0-1 0 0 0,5 1 0 0 0,-4-1-71 0 0,2 0 10 0 0,0 0 1 0 0,0 0 0 0 0,0 0 0 0 0,1-1-1 0 0,-1 0 1 0 0,0-1 0 0 0,0 1 0 0 0,11-5-1 0 0,-12 3-5 0 0,1 1 11 0 0,0 0 0 0 0,-1-1 1 0 0,1 0-1 0 0,-1 0 0 0 0,0 0 1 0 0,0-1-1 0 0,7-7 0 0 0,8-10 29 0 0,-9 8-41 0 0,-10 8-1 0 0,-1 1 15 0 0,4-9 182 0 0,-2 8-89 0 0,-1 0 1 0 0,1 0-1 0 0,-1 1 1 0 0,0-1-1 0 0,0-10 1 0 0,-2-4-73 0 0,0 14-49 0 0,1 1 0 0 0,-1-1 1 0 0,1 1-1 0 0,0-1 0 0 0,1 0 1 0 0,-1 1-1 0 0,2-7 0 0 0,-1 8-13 0 0,-1 1 0 0 0,1-1 0 0 0,-1 1 0 0 0,0-1 0 0 0,0 1 0 0 0,0-1 0 0 0,0 1 0 0 0,0-1-1 0 0,0 1 1 0 0,-1-1 0 0 0,0 1 0 0 0,1-1 0 0 0,-1 1 0 0 0,0 0 0 0 0,0-1 0 0 0,0 1 0 0 0,0 0 0 0 0,-1 0-1 0 0,-2-4 1 0 0,-3-3-64 0 0,0 1-1 0 0,-1 0 0 0 0,-9-9 0 0 0,14 15 76 0 0,0 0 13 0 0,0 0-1 0 0,0 0 1 0 0,0 0-1 0 0,0 1 1 0 0,0 0-1 0 0,0-1 0 0 0,-1 1 1 0 0,1 0-1 0 0,0 0 1 0 0,-1 1-1 0 0,-4-1 1 0 0,-3-1 10 0 0,8 2 30 0 0,0 0 1 0 0,0 0 0 0 0,0 0 0 0 0,0 0-1 0 0,0 1 1 0 0,-1-1 0 0 0,1 1 0 0 0,0 0 0 0 0,0 0-1 0 0,-3 1 1 0 0,-1 1 186 0 0,-1 1-1 0 0,-9 6 1 0 0,-25 21-49 0 0,36-26-187 0 0,0-1 0 0 0,1 1 1 0 0,-1 0-1 0 0,1 0 0 0 0,0 1 1 0 0,1 0-1 0 0,-5 6 0 0 0,-1 4-155 0 0,6-11-124 0 0,1 1 0 0 0,-1 1 0 0 0,-4 10-1 0 0,7-14 186 0 0,0-1 0 0 0,1 1 0 0 0,-1 0 0 0 0,1-1 0 0 0,0 1 0 0 0,0 0-1 0 0,0-1 1 0 0,0 1 0 0 0,0 0 0 0 0,0-1 0 0 0,1 1 0 0 0,-1 0 0 0 0,1-1-1 0 0,1 4 1 0 0,6 11-1421 0 0,4-3-20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170 80 6912 0 0,'0'0'740'0'0,"5"-5"-432"0"0,-4 5-213 0 0,1-1 1 0 0,-1 0-1 0 0,0 0 0 0 0,0 0 1 0 0,0-1-1 0 0,0 1 0 0 0,0 0 1 0 0,0 0-1 0 0,0-1 1 0 0,0 1-1 0 0,0 0 0 0 0,0-3 1 0 0,0 3 336 0 0,-1 1-408 0 0,0 0 1 0 0,0 0-1 0 0,0-1 1 0 0,0 1-1 0 0,0 0 1 0 0,0 0-1 0 0,1 0 1 0 0,-1 0 0 0 0,0 0-1 0 0,0-1 1 0 0,0 1-1 0 0,0 0 1 0 0,0 0-1 0 0,0 0 1 0 0,0 0-1 0 0,0 0 1 0 0,0-1-1 0 0,0 1 1 0 0,0 0-1 0 0,0 0 1 0 0,0 0 0 0 0,0 0-1 0 0,0-1 1 0 0,0 1-1 0 0,0 0 1 0 0,0 0-1 0 0,0 0 1 0 0,-1 0-1 0 0,1 0 1 0 0,0-1-1 0 0,0 1 9 0 0,0 0 0 0 0,0-1 0 0 0,0 1 1 0 0,0 0-1 0 0,0 0 0 0 0,-1-1 0 0 0,1 1 0 0 0,0 0 0 0 0,0-1 0 0 0,0 1 0 0 0,0 0 0 0 0,0-1 0 0 0,0 1 0 0 0,0 0 0 0 0,0-1 0 0 0,1 1 0 0 0,-1 0 0 0 0,0 0 0 0 0,0-1 0 0 0,0 1 0 0 0,0 0 0 0 0,0-1 0 0 0,1 1 0 0 0,-1 0 41 0 0,0-1 1 0 0,0 1-1 0 0,0 0 1 0 0,1-1-1 0 0,-1 1 1 0 0,0-1-1 0 0,0 1 1 0 0,0 0-1 0 0,0-1 1 0 0,0 1-1 0 0,0-1 0 0 0,1 1 1 0 0,-1 0-1 0 0,0-1 1 0 0,0 1-1 0 0,0-1 1 0 0,-1 1-1 0 0,1 0 1 0 0,0-1-1 0 0,0 1 1 0 0,0-1-1 0 0,0 1 0 0 0,0 0 1 0 0,0-1-1 0 0,0 1 1 0 0,-1-1-1 0 0,1 1 1 0 0,0 0-1 0 0,0-1 1 0 0,-1 1-1 0 0,1-1 1 0 0,0-5 633 0 0,0 5-611 0 0,0 1 0 0 0,1-1 0 0 0,-1 0 0 0 0,0 1 0 0 0,0-1 0 0 0,0 1 0 0 0,0-1 0 0 0,0 0 0 0 0,0 1 0 0 0,0-1 0 0 0,0 1 0 0 0,-1-1 0 0 0,1 0 0 0 0,0 1 0 0 0,0-1 0 0 0,0 1 0 0 0,-1-1 0 0 0,1 0 0 0 0,0 0 0 0 0,-13-9 574 0 0,12 10-634 0 0,1-1-1 0 0,-1 1 1 0 0,0 0-1 0 0,1 0 1 0 0,-1-1-1 0 0,0 1 0 0 0,0 0 1 0 0,1 0-1 0 0,-1 0 1 0 0,0 0-1 0 0,1 0 0 0 0,-1 0 1 0 0,0 0-1 0 0,0 0 1 0 0,1 0-1 0 0,-2 0 0 0 0,-4 0 211 0 0,4 0-191 0 0,0 0 1 0 0,-1 0-1 0 0,1 0 1 0 0,0 0-1 0 0,-1 1 1 0 0,1-1-1 0 0,0 0 1 0 0,0 1-1 0 0,-1 0 1 0 0,1-1-1 0 0,0 1 1 0 0,0 0 0 0 0,0 0-1 0 0,0 1 1 0 0,-4 1-1 0 0,3 0 11 0 0,1-1 0 0 0,-1 0-1 0 0,0 0 1 0 0,1 1 0 0 0,0 0 0 0 0,-1-1-1 0 0,1 1 1 0 0,0 0 0 0 0,0 0 0 0 0,-1 5-1 0 0,-5 4 18 0 0,7-11-52 0 0,1-1 0 0 0,-1 1-1 0 0,0 1 1 0 0,0-1 0 0 0,1 0-1 0 0,-1 0 1 0 0,1 0 0 0 0,-1 0-1 0 0,1 0 1 0 0,-1 1 0 0 0,1 1-1 0 0,-8 23 709 0 0,6-21-615 0 0,0-1 0 0 0,1 1 0 0 0,-1 0 1 0 0,1 0-1 0 0,0 0 0 0 0,0 5 0 0 0,-1 1-125 0 0,1-10 0 0 0,1 1 0 0 0,-1-1 0 0 0,1 1 0 0 0,-1-1 0 0 0,1 1 0 0 0,0 0 0 0 0,0-1 0 0 0,0 1 0 0 0,0 0 0 0 0,0-1 0 0 0,0 1 0 0 0,0 0 0 0 0,0-1 0 0 0,1 4 0 0 0,3 4-12 0 0,-4-9 11 0 0,0 0-1 0 0,0 0 1 0 0,0 1-1 0 0,0-1 1 0 0,1 0 0 0 0,-1 0-1 0 0,0 0 1 0 0,0 0-1 0 0,1 1 1 0 0,-1-1-1 0 0,0 0 1 0 0,0 0-1 0 0,1 0 1 0 0,-1 0-1 0 0,0 0 1 0 0,0 0-1 0 0,1 0 1 0 0,-1 0-1 0 0,0 0 1 0 0,0 0 0 0 0,1 0-1 0 0,-1 0 1 0 0,0 0-1 0 0,0 0 1 0 0,1 0-1 0 0,-1 0 1 0 0,0 0-1 0 0,0 0 1 0 0,1 0-1 0 0,-1 0 1 0 0,0 0-1 0 0,1-1 1 0 0,-1 1 0 0 0,4-1 5 0 0,-1 0 1 0 0,0 0-1 0 0,1-1 0 0 0,-1 1 1 0 0,0-1-1 0 0,0 0 0 0 0,0 0 1 0 0,0 0-1 0 0,0-1 0 0 0,0 1 1 0 0,2-3-1 0 0,1 0-3 0 0,3-4-1 0 0,-1 0 0 0 0,9-10 0 0 0,-7 8 0 0 0,-8 10 0 0 0,6-5 0 0 0,-1 1 0 0 0,-1-1 0 0 0,4-7 183 0 0,-10 12 84 0 0,1-1 1174 0 0,6 8-1355 0 0,-7-5-101 0 0,2 0-107 0 0,3 4 196 0 0,-3-1-49 0 0,0 0 0 0 0,-1 0 0 0 0,1 0 0 0 0,0 5 0 0 0,0-2-16 0 0,-2 1-9 0 0,-1-2 0 0 0,0-1 0 0 0,0 1 0 0 0,1 0 0 0 0,-1 0 0 0 0,1 0 0 0 0,1 0 0 0 0,-1 0 0 0 0,3 9 0 0 0,-2-7 64 0 0,0 0 0 0 0,-1-1 0 0 0,0 1 0 0 0,-1 10 0 0 0,0-9 62 0 0,1 0-1 0 0,1 16 0 0 0,0-19 7 0 0,1 17 30 0 0,-2-21-155 0 0,0-1-6 0 0,4 14 12 0 0,-4-12-7 0 0,1 0 0 0 0,-1 0 0 0 0,0 0 0 0 0,0 0 0 0 0,0 0 0 0 0,-1 0 0 0 0,1 0 0 0 0,-1 0 0 0 0,0 3 0 0 0,-2 5 41 0 0,2-9-18 0 0,0 1 0 0 0,0-1 1 0 0,0 0-1 0 0,0 0 0 0 0,-1 0 1 0 0,1 0-1 0 0,-1 0 0 0 0,0 0 1 0 0,1 0-1 0 0,-1 0 0 0 0,0-1 1 0 0,0 1-1 0 0,0-1 0 0 0,0 1 1 0 0,-1-1-1 0 0,-3 2 0 0 0,0-1 59 0 0,0 0-1 0 0,0-1 0 0 0,-1 0 0 0 0,1 0 1 0 0,0 0-1 0 0,0-1 0 0 0,-1 0 0 0 0,1 0 1 0 0,0-1-1 0 0,-11-1 0 0 0,10 0-22 0 0,-12-1 127 0 0,0 0 1 0 0,-23-1-1 0 0,23 1-272 0 0,18 3-412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37 332 5496 0 0,'0'0'497'0'0,"1"-1"-266"0"0,2-3 387 0 0,-1 1 1 0 0,1 0-1 0 0,0 0 1 0 0,1 0-1 0 0,-1 0 1 0 0,8-5-1 0 0,9-8 1559 0 0,-8 6-623 0 0,-11 9-1383 0 0,1 0-1 0 0,0-1 1 0 0,-1 1-1 0 0,0 0 1 0 0,1-1-1 0 0,-1 1 1 0 0,0-1-1 0 0,1 1 1 0 0,-1-1-1 0 0,1-3 1 0 0,0 1 53 0 0,1 0 0 0 0,-1 0 0 0 0,0 1 0 0 0,1-1 0 0 0,3-3 1 0 0,6-9 420 0 0,-1 3-223 0 0,-8 9-286 0 0,0 1 1 0 0,-1 0 0 0 0,5-7-1 0 0,6-9 388 0 0,-10 14-408 0 0,1 1-1 0 0,-1-1 1 0 0,3-6 0 0 0,5-8-1 0 0,-9 16-85 0 0,0 0-1 0 0,0 0 1 0 0,0-1 0 0 0,-1 1-1 0 0,1 0 1 0 0,-1-1-1 0 0,1 1 1 0 0,-1-1 0 0 0,-1 0-1 0 0,1 1 1 0 0,0-7-1 0 0,0 7 12 0 0,-1-1-1 0 0,1 1 1 0 0,-1 0-1 0 0,1 0 1 0 0,1-4-1 0 0,-1 5-11 0 0,0 0 1 0 0,0 0-1 0 0,-1 0 0 0 0,1 0 1 0 0,-1 1-1 0 0,0-1 0 0 0,0 0 1 0 0,1 0-1 0 0,-1 0 0 0 0,0 0 1 0 0,-1 0-1 0 0,1-3 0 0 0,-1-8 329 0 0,0 3 137 0 0,-1 10-315 0 0,-2 5-109 0 0,-1 3-71 0 0,0 0 0 0 0,-5 11 0 0 0,9-16 0 0 0,0-1 0 0 0,0 1 0 0 0,0 0 0 0 0,0 0 0 0 0,1 0 0 0 0,-1 0 0 0 0,1 0 0 0 0,0 0 0 0 0,0 0 0 0 0,0 0 0 0 0,0 3 0 0 0,6 61 0 0 0,-3-24 0 0 0,0-19 36 0 0,1 22 64 0 0,-4-42-100 0 0,1 0 0 0 0,0 0 0 0 0,-1 0 0 0 0,1-1 0 0 0,2 7 0 0 0,-1-7 0 0 0,-1 0 0 0 0,0 1 0 0 0,0-1 0 0 0,-1 1 0 0 0,1 5 0 0 0,-1-9 0 0 0,0 1 0 0 0,0 0 0 0 0,0-1 0 0 0,0 1 0 0 0,0 0 0 0 0,0 0 0 0 0,0-1 0 0 0,0 1 0 0 0,1 0 0 0 0,-1-1 0 0 0,0 1 0 0 0,0 0 0 0 0,1 0 0 0 0,6 15 0 0 0,-7-15 4 0 0,0-1-1 0 0,1 1 1 0 0,-1-1-1 0 0,0 1 1 0 0,0-1-1 0 0,1 1 1 0 0,-1-1-1 0 0,0 1 1 0 0,0-1-1 0 0,0 1 1 0 0,0 0-1 0 0,0-1 1 0 0,0 1-1 0 0,0-1 1 0 0,0 1-1 0 0,0-1 1 0 0,0 1-1 0 0,0-1 1 0 0,0 1-1 0 0,-1 4 61 0 0,1-2-47 0 0,0 0 0 0 0,-1 0 0 0 0,1 0 0 0 0,0 0 1 0 0,-1 0-1 0 0,1 0 0 0 0,-1 0 0 0 0,-2 5 0 0 0,-3-1-17 0 0,2-3 9 0 0,1-2-1 0 0,-1 1 0 0 0,0 0 0 0 0,0-1 1 0 0,0 0-1 0 0,0 1 0 0 0,-1-2 0 0 0,1 1 1 0 0,0 0-1 0 0,-1-1 0 0 0,1 0 1 0 0,-6 1-1 0 0,-11 3 12 0 0,-54 18-20 0 0,62-18 0 0 0,10-4 0 0 0,1 0 0 0 0,-1 0 0 0 0,1 0 0 0 0,-1 0 0 0 0,-3 0 0 0 0,5-1 0 0 0,-1 0 0 0 0,1 1 0 0 0,0-1 0 0 0,-1 1 0 0 0,1-1 0 0 0,0 1 0 0 0,0-1 0 0 0,0 1 0 0 0,-2 0 0 0 0,-8 5 0 0 0,5-3-2 0 0,-4 1 988 0 0,12-4-751 0 0,18-1-61 0 0,0-2-1 0 0,25-4 1 0 0,-3-1-58 0 0,13-3-48 0 0,-33 5-70 0 0,36-3 0 0 0,-34 6-51 0 0,9 0-6740 0 0,-15 6-912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8928 0 0,'0'0'6048'0'0,"2"0"-5511"0"0,12 0-674 0 0,-13 0-591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 9848 0 0,'0'0'2544'0'0,"8"-7"-5776"0"0,-4 3-760 0 0</inkml:trace>
  <inkml:trace contextRef="#ctx0" brushRef="#br0" timeOffset="1">344 45 10136 0 0,'0'0'1528'0'0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0 325 8032 0 0,'0'0'616'0'0,"2"-1"-430"0"0,6-4-140 0 0,-4 3 88 0 0,1-1 1 0 0,-2 1-1 0 0,1-1 0 0 0,0 0 0 0 0,0 0 0 0 0,-1 0 0 0 0,4-4 0 0 0,-2 1 427 0 0,0 0 1 0 0,11-10-1 0 0,67-59 1145 0 0,-71 61-1610 0 0,0 1 1 0 0,-1-1-1 0 0,-1-1 0 0 0,11-19 1 0 0,-5 9 456 0 0,-12 19-411 0 0,0 1 0 0 0,-1-1 0 0 0,0 1 0 0 0,4-10 0 0 0,-5 12-66 0 0,0 0-18 0 0,2-10 8 0 0,-2 2 15 0 0,-3 9 45 0 0,1 1 3 0 0,0-1 944 0 0,-2 2-584 0 0,-11-2-327 0 0,9 4-140 0 0,2-1-25 0 0,-2 2 3 0 0,0 1 0 0 0,-1-1 0 0 0,1 1 0 0 0,1-1 0 0 0,-1 1 0 0 0,1 0 0 0 0,-1 1 0 0 0,-2 4 0 0 0,-6 7 0 0 0,5-5 1 0 0,1-1 0 0 0,0 1-1 0 0,0 0 1 0 0,1 0-1 0 0,-6 23 1 0 0,1-8 69 0 0,-10 24 942 0 0,-11 30-113 0 0,27-69-886 0 0,1 1 0 0 0,0-1 0 0 0,1 1 0 0 0,1 0 0 0 0,-1 12 0 0 0,2-13 61 0 0,-1-1-1 0 0,-1 0 1 0 0,0 1 0 0 0,0-1-1 0 0,-1 0 1 0 0,0 0 0 0 0,-8 16-1 0 0,3-14-31 0 0,0 4 32 0 0,7-15-69 0 0,1 0 1 0 0,0 0-1 0 0,-1-1 0 0 0,1 1 0 0 0,-1 0 0 0 0,1 0 0 0 0,-1-1 0 0 0,1 1 0 0 0,-1 0 0 0 0,1-1 0 0 0,-2 2 0 0 0,-4 5-350 0 0,6-6-103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6.8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62 8288 0 0,'0'0'3224'0'0,"0"-1"-2956"0"0,0 0 0 0 0,-1 0 0 0 0,1 0 0 0 0,-1 0 0 0 0,1 0 0 0 0,0 0 0 0 0,0 0 0 0 0,0 0 0 0 0,0 0 0 0 0,-1 0 1 0 0,1 0-1 0 0,1 0 0 0 0,-1 0 0 0 0,0-2 0 0 0,1 2-158 0 0,0-1-1 0 0,0 0 1 0 0,0 0 0 0 0,0 1 0 0 0,0-1 0 0 0,-1 0 0 0 0,1 0-1 0 0,0 0 1 0 0,-1 0 0 0 0,1-2 0 0 0,1 2 99 0 0,25-12 192 0 0,-11 8-401 0 0,-15 6 0 0 0,0 0 0 0 0,0 0 0 0 0,1 0 0 0 0,-1 0 0 0 0,0 0 0 0 0,0 1 0 0 0,0-1 0 0 0,0 0 0 0 0,0 1 0 0 0,0-1 0 0 0,2 2 0 0 0,14 8-14 0 0,-13-6 20 0 0,-1 0 77 0 0,18 15 796 0 0,-21-19-836 0 0,1 1 1 0 0,-1-1-1 0 0,1 1 1 0 0,-1-1-1 0 0,0 1 1 0 0,1-1-1 0 0,-1 1 0 0 0,1-1 1 0 0,-1 1-1 0 0,0 0 1 0 0,0-1-1 0 0,1 1 1 0 0,-1 0-1 0 0,0-1 1 0 0,0 1-1 0 0,0 0 1 0 0,0-1-1 0 0,0 2 1 0 0,1 2 67 0 0,0-1-105 0 0,0 1-1 0 0,0-1 1 0 0,0 0 0 0 0,0 1-1 0 0,-1-1 1 0 0,1 1 0 0 0,-1 0-1 0 0,0-1 1 0 0,0 1-1 0 0,-1-1 1 0 0,1 1 0 0 0,-1-1-1 0 0,0 1 1 0 0,1-1 0 0 0,-2 0-1 0 0,1 1 1 0 0,0-1 0 0 0,-1 0-1 0 0,1 0 1 0 0,-1 1-1 0 0,-3 2 1 0 0,-4 5 34 0 0,4-10-43 0 0,3-2-1 0 0,-9 4 4 0 0,8-1 0 0 0,-1-1 0 0 0,0 0 0 0 0,0 0 0 0 0,0 0 0 0 0,-5 0 0 0 0,5-1 0 0 0,-7-3 0 0 0,-6-4 0 0 0,16 7 0 0 0,1 0 0 0 0,0 0 0 0 0,0 0-1 0 0,-1-1 1 0 0,1 1 0 0 0,0 0 0 0 0,-1 0 0 0 0,1 0-1 0 0,0 0 1 0 0,0 0 0 0 0,-1 0 0 0 0,1 0-1 0 0,0 0 1 0 0,-1 0 0 0 0,1 0 0 0 0,0 0-1 0 0,-1 0 1 0 0,1 0 0 0 0,0 0 0 0 0,-1 0 0 0 0,1 0-1 0 0,0 0 1 0 0,-1 0 0 0 0,1 0 0 0 0,-1 1-1 0 0,-4 0 5 0 0,-15-6 25 0 0,18 4 416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183 43 6448 0 0,'0'0'770'0'0,"0"-7"824"0"0,0 6-1426 0 0,0 0 0 0 0,0 0 0 0 0,0-1 0 0 0,-1 1 0 0 0,1 0 0 0 0,0 0 0 0 0,0 0 0 0 0,-1-1 0 0 0,1 1 0 0 0,0 0 0 0 0,-1 0 0 0 0,1 0 0 0 0,-1 0 0 0 0,0 0 0 0 0,1 0 0 0 0,-1 0 0 0 0,0 0 0 0 0,0 0 0 0 0,1 0 0 0 0,-1 0 0 0 0,-2-1 0 0 0,-1-2 164 0 0,3 3-175 0 0,-12-5 551 0 0,10 6-470 0 0,0 0 0 0 0,-1 0 1 0 0,1 0-1 0 0,0 1 0 0 0,0-1 0 0 0,0 1 1 0 0,-1 0-1 0 0,1 0 0 0 0,-4 2 1 0 0,1 1-48 0 0,0 1 0 0 0,0-1 0 0 0,1 1 0 0 0,0 1 0 0 0,0-1 0 0 0,0 1 1 0 0,0 0-1 0 0,1 0 0 0 0,-5 10 0 0 0,-2 7 603 0 0,-12 33 0 0 0,12-29-542 0 0,8-17-357 0 0,0 1-1 0 0,-4 22 0 0 0,5-16 607 0 0,2-15-314 0 0,1 0-82 0 0,-1-2-102 0 0,0 1 1 0 0,0-1-1 0 0,0 0 0 0 0,0 1 0 0 0,0-1 0 0 0,0 0 0 0 0,0 1 1 0 0,0-1-1 0 0,1 0 0 0 0,-1 1 0 0 0,0-1 0 0 0,0 0 0 0 0,0 0 1 0 0,0 1-1 0 0,1-1 0 0 0,-1 0 0 0 0,0 0 0 0 0,0 1 1 0 0,1-1-1 0 0,-1 0 0 0 0,0 0 0 0 0,0 1 0 0 0,1-1 0 0 0,1 1 10 0 0,0-1 0 0 0,-1 1 0 0 0,1-1 0 0 0,0 1-1 0 0,0-1 1 0 0,0 0 0 0 0,0 1 0 0 0,0-1 0 0 0,0 0-1 0 0,0 0 1 0 0,0 0 0 0 0,0-1 0 0 0,0 1 0 0 0,-1 0-1 0 0,1-1 1 0 0,0 0 0 0 0,0 1 0 0 0,0-1 0 0 0,2-1-1 0 0,0 0 44 0 0,1-1 0 0 0,-2 1 0 0 0,1-1 0 0 0,0 0 0 0 0,0 0 0 0 0,-1 0 0 0 0,1 0 0 0 0,4-7 0 0 0,10-9 204 0 0,-11 12-329 0 0,-1 0 0 0 0,1 0-1 0 0,-2 0 1 0 0,8-12 0 0 0,7-11 203 0 0,-12 18 9 0 0,-7 10-142 0 0,0 0 0 0 0,0 1 0 0 0,0-1 0 0 0,0 0 0 0 0,1 1 0 0 0,-1-1 0 0 0,3-2 0 0 0,-4 4-13 0 0,0 0 0 0 0,1 0-1 0 0,-1 0 1 0 0,0 0 0 0 0,0 0 0 0 0,0 0-1 0 0,0-1 1 0 0,0 1 0 0 0,0 0 0 0 0,0 0-1 0 0,1 0 1 0 0,-1 0 0 0 0,0 0 0 0 0,0 0-1 0 0,0-1 1 0 0,0 1 0 0 0,0 0 0 0 0,0 0 0 0 0,0 0-1 0 0,0 0 1 0 0,0-1 0 0 0,0 1 0 0 0,0 0-1 0 0,0 0 1 0 0,0 0 0 0 0,0 0 0 0 0,0-1-1 0 0,0 1 1 0 0,0 0 0 0 0,0 0 0 0 0,0 0-1 0 0,0 0 1 0 0,0-1 0 0 0,0 1 0 0 0,0 0 0 0 0,0 0-1 0 0,0 0 1 0 0,0 0 0 0 0,0 0 0 0 0,0-1-1 0 0,-1 1 1 0 0,1 0 0 0 0,0 0 0 0 0,0 0-1 0 0,0 0 1 0 0,0 0 0 0 0,0 0 0 0 0,0 0-1 0 0,-1-1 1 0 0,1 1 0 0 0,-6 10-12 0 0,0 0 1 0 0,1 0-1 0 0,-5 14 0 0 0,6-17 24 0 0,1 1 0 0 0,1 0 0 0 0,0 0 0 0 0,0 0 0 0 0,0 0 0 0 0,0 14 0 0 0,2-14 11 0 0,5 6 70 0 0,-3-12-68 0 0,-1-1 0 0 0,1 0-129 0 0,0 0 0 0 0,-1 0 0 0 0,1 0 0 0 0,0 0 0 0 0,0-1 0 0 0,0 1 0 0 0,0 0 0 0 0,0-1 0 0 0,-1 0 0 0 0,1 1 0 0 0,0-1 0 0 0,4 0 0 0 0,4 0-766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149 0 7368 0 0,'0'0'666'0'0,"-1"7"-379"0"0,-22 34 4540 0 0,0 5-2396 0 0,14-31-1329 0 0,-12 34 0 0 0,16-37-513 0 0,-9 18 0 0 0,-1 1 148 0 0,11-23-579 0 0,0 2 7 0 0,0 0 0 0 0,0 0 0 0 0,0 0 0 0 0,2 1 0 0 0,-1-1 0 0 0,1 1-1 0 0,0 12 1 0 0,-2 7 8 0 0,2-23-135 0 0,1 1 1 0 0,0 10-1 0 0,1-11-39 0 0,-1-4 3 0 0,1 0 0 0 0,0 0 0 0 0,0 0 0 0 0,1 0 0 0 0,-1-1 0 0 0,0 1 0 0 0,2 5 0 0 0,-1-7 143 0 0,6 4-28 0 0,-5-3-102 0 0,0 0-4 0 0,-2-2-7 0 0,0 0 1 0 0,0 1-1 0 0,1-1 0 0 0,-1 0 0 0 0,0 0 0 0 0,1 1 0 0 0,-1-1 0 0 0,0 0 0 0 0,1 0 0 0 0,-1 1 0 0 0,1-1 0 0 0,-1 0 0 0 0,1 0 0 0 0,-1 0 0 0 0,0 0 0 0 0,1 0 0 0 0,-1 0 0 0 0,1 0 0 0 0,0 0 0 0 0,9 0 63 0 0,6-1-26 0 0,-12-1-33 0 0,-3 0-6 0 0,5-2-41 0 0,-5 4 12 0 0,0-1 1 0 0,1 0 0 0 0,-1 0 0 0 0,0 0 0 0 0,1 0 0 0 0,-1 0 0 0 0,0 0-1 0 0,0 0 1 0 0,0-1 0 0 0,1 0 0 0 0,-2 0-278 0 0,5-5-2031 0 0,-1 0-15 0 0,1-5-3875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22 1376 0 0,'0'0'15699'0'0,"2"0"-15028"0"0,119-7 2145 0 0,-93 5-2932 0 0,-22 2-229 0 0,1 0 1 0 0,0-1-1 0 0,0 1 1 0 0,13-5-1 0 0,-4 1-4269 0 0,0 1-1463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 0 1840 0 0,'0'0'11621'0'0,"0"10"-7832"0"0,0-3-3389 0 0,0-5 841 0 0,0-1-1062 0 0,-14 23 720 0 0,12-20-713 0 0,-1-1 1 0 0,1 1 0 0 0,0 0 0 0 0,0 0 0 0 0,0 0 0 0 0,1 0 0 0 0,-2 7-1 0 0,-1 7 171 0 0,2-13-139 0 0,1 0 0 0 0,0 0 1 0 0,0 0-1 0 0,0 8 0 0 0,1 4 374 0 0,0-15-677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6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136 20 456 0 0,'0'0'331'0'0,"1"0"0"0"0,-1 0 1 0 0,0-1-1 0 0,1 1 0 0 0,-1 0 0 0 0,0-1 0 0 0,0 1 0 0 0,1 0 1 0 0,-1 0-1 0 0,0-1 0 0 0,0 1 0 0 0,0 0 0 0 0,1-1 0 0 0,-1 1 1 0 0,0 0-1 0 0,0-1 0 0 0,0 1 0 0 0,0-1 0 0 0,0 1 0 0 0,1-5 2619 0 0,1-3 6292 0 0,-21 42-8666 0 0,-2 18-48 0 0,18-42-356 0 0,-6 22 0 0 0,7-23-74 0 0,0 0 0 0 0,-7 16 0 0 0,1-8 22 0 0,1 0 0 0 0,1 1 0 0 0,-6 21 0 0 0,-4 16-11 0 0,15-51-94 0 0,-2 9-3 0 0,0 0 0 0 0,-1 0 1 0 0,-6 14-1 0 0,8-25 0 0 0,1-1-10 0 0,1-1 1 0 0,0 1 0 0 0,-1-1-1 0 0,1 1 1 0 0,0-1-1 0 0,0 1 1 0 0,-1-1-1 0 0,1 1 1 0 0,0-1-1 0 0,0 1 1 0 0,0-1-1 0 0,0 1 1 0 0,0 0 0 0 0,-1-1-1 0 0,1 1 1 0 0,0-1-1 0 0,0 1 1 0 0,1 0-1 0 0,-1-1 1 0 0,0 2-1 0 0,-2 4 134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0 8288 0 0,'0'0'756'0'0,"-1"2"-484"0"0,0-2-75 0 0,1 1 0 0 0,-1-1 0 0 0,0 1 0 0 0,1 0 0 0 0,-1 0 0 0 0,1-1 0 0 0,-1 1 0 0 0,1 0 0 0 0,-1 0 1 0 0,1 0-1 0 0,0-1 0 0 0,-1 1 0 0 0,1 0 0 0 0,0 0 0 0 0,-1 0 0 0 0,1 0 0 0 0,0 0 0 0 0,0 0 0 0 0,0-1 0 0 0,0 1 0 0 0,0 2 1 0 0,0-2 346 0 0,13 14 1724 0 0,-11-13-2200 0 0,0-1 1 0 0,0 1 0 0 0,0-1 0 0 0,0 1 0 0 0,1-1 0 0 0,-1 0 0 0 0,0 0 0 0 0,1 0 0 0 0,-1 0 0 0 0,1 0 0 0 0,-1-1 0 0 0,1 1 0 0 0,-1-1 0 0 0,1 1 0 0 0,-1-1 0 0 0,1 0 0 0 0,0 0 0 0 0,2-1 0 0 0,4 0-182 0 0,0-1 0 0 0,0-1 0 0 0,15-5 0 0 0,-3 0-366 0 0,-4 4-5492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1 204 8288 0 0,'0'0'5677'0'0,"2"1"-5058"0"0,4 0 155 0 0,0-1 1 0 0,1 1-1 0 0,-1-1 1 0 0,11-2-1 0 0,6 1-241 0 0,-11 1-130 0 0,0-2 1 0 0,20-3-1 0 0,-20 2-172 0 0,-1-1-1 0 0,1 0 1 0 0,-1 0-1 0 0,16-10 0 0 0,-7 2-187 0 0,25-18 0 0 0,-9-2-33 0 0,-27 23-90 0 0,0 0 0 0 0,0 0 0 0 0,-1 0 0 0 0,11-17 0 0 0,-18 25-5 0 0,-1-1-1 0 0,1 1 1 0 0,0 0-1 0 0,-1-1 1 0 0,1 1-1 0 0,-1-1 1 0 0,0 1-1 0 0,1 0 1 0 0,-1-1-1 0 0,0 1 1 0 0,0-1-1 0 0,0 1 0 0 0,0-3 1 0 0,0 1-122 0 0,-1 1 59 0 0,1 1 148 0 0,0 1-1 0 0,0 0 1 0 0,-1-1-1 0 0,1 1 0 0 0,0 0 1 0 0,-1 0-1 0 0,1-1 1 0 0,0 1-1 0 0,-1 0 0 0 0,1 0 1 0 0,0-1-1 0 0,-1 1 0 0 0,1 0 1 0 0,0 0-1 0 0,-1 0 1 0 0,1 0-1 0 0,0-1 0 0 0,-1 1 1 0 0,1 0-1 0 0,-1 0 1 0 0,1 0-1 0 0,0 0 0 0 0,-1 0 1 0 0,1 0-1 0 0,-1 0 1 0 0,1 0-1 0 0,0 0 0 0 0,-1 1 1 0 0,-1-1 1 0 0,-3 0-1 0 0,-1 0 0 0 0,1 0 0 0 0,0 0 0 0 0,-1 1 0 0 0,1 0 0 0 0,0 0 0 0 0,0 1 0 0 0,0-1 0 0 0,0 1 0 0 0,-5 3 0 0 0,-11 4-154 0 0,17-8 102 0 0,1 0-1 0 0,-1 1 0 0 0,0-1 0 0 0,1 1 1 0 0,-1 0-1 0 0,1 0 0 0 0,-4 4 0 0 0,1 0-73 0 0,0-1 140 0 0,0 0-1 0 0,1 1 1 0 0,-10 12-1 0 0,-1 4 96 0 0,5-7 145 0 0,-15 27-1 0 0,12-17 271 0 0,11-20-422 0 0,0-1-1 0 0,0 0 1 0 0,1 1-1 0 0,0-1 1 0 0,0 1 0 0 0,0 0-1 0 0,0 0 1 0 0,1 0-1 0 0,-1 0 1 0 0,2 0-1 0 0,-2 7 1 0 0,2-2-31 0 0,0-8-7 0 0,-1 1 1 0 0,1-1 0 0 0,0 1-1 0 0,0-1 1 0 0,0 1-1 0 0,1 0 1 0 0,-1-1 0 0 0,0 1-1 0 0,1-1 1 0 0,0 1 0 0 0,0-1-1 0 0,0 0 1 0 0,0 1-1 0 0,0-1 1 0 0,0 0 0 0 0,0 0-1 0 0,1 0 1 0 0,2 4 0 0 0,-1-4-14 0 0,-1 1 1 0 0,1-1 0 0 0,0 0 0 0 0,0 0 0 0 0,1 0-1 0 0,-1 0 1 0 0,0-1 0 0 0,1 1 0 0 0,-1-1 0 0 0,1 0-1 0 0,-1 0 1 0 0,1 0 0 0 0,0 0 0 0 0,-1-1-1 0 0,1 1 1 0 0,0-1 0 0 0,-1 0 0 0 0,1 0 0 0 0,4-1-1 0 0,6-1-163 0 0,0-1 0 0 0,0-1 0 0 0,23-8 0 0 0,-11 3-709 0 0,51-13-2117 0 0,-35 11 1404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96 98 2304 0 0,'0'0'5453'0'0,"0"-1"-4316"0"0,0-1-793 0 0,1 0 0 0 0,-1 0 0 0 0,0 0-1 0 0,1 0 1 0 0,-1 0 0 0 0,1 0 0 0 0,-1 0-1 0 0,1 0 1 0 0,0 0 0 0 0,1-2 0 0 0,-1 3 900 0 0,0-3 298 0 0,17-27 523 0 0,-16 28-1989 0 0,0 2-1 0 0,-1-1 0 0 0,1 0 1 0 0,0 0-1 0 0,0 0 0 0 0,0 1 1 0 0,0-1-1 0 0,3-1 0 0 0,-3 2-9 0 0,1-1-27 0 0,-1 1 0 0 0,0 0-1 0 0,1 0 1 0 0,-1-1-1 0 0,1 2 1 0 0,-1-1-1 0 0,4-1 1 0 0,11-4 128 0 0,-16 6-160 0 0,-1 0 0 0 0,1 0 0 0 0,-1-1 0 0 0,1 1 0 0 0,0 0 0 0 0,-1 0 0 0 0,1 0 0 0 0,-1 0 0 0 0,1 0 0 0 0,0 0 0 0 0,-1 0 0 0 0,1 0 0 0 0,-1 0 0 0 0,1 0 0 0 0,-1 0 0 0 0,2 0 0 0 0,1 1 14 0 0,1-1-2 0 0,0 0-1 0 0,0 0 0 0 0,0 1 1 0 0,1 0-1 0 0,-1 0 0 0 0,5 1 0 0 0,2 5-18 0 0,-8-4 38 0 0,1 0 0 0 0,-1 0 0 0 0,0 0 0 0 0,0 1 0 0 0,0 0-1 0 0,-1-1 1 0 0,0 1 0 0 0,1 0 0 0 0,-1 0 0 0 0,0 0 0 0 0,-1 1 0 0 0,1-1-1 0 0,-1 0 1 0 0,0 1 0 0 0,0-1 0 0 0,0 1 0 0 0,0-1 0 0 0,-1 1-1 0 0,0-1 1 0 0,0 1 0 0 0,0-1 0 0 0,-1 1 0 0 0,1-1 0 0 0,-1 1 0 0 0,-1 3-1 0 0,1-6-26 0 0,0 0 0 0 0,0 0 0 0 0,0 0 0 0 0,0-1-1 0 0,0 1 1 0 0,0 0 0 0 0,0-1 0 0 0,0 1 0 0 0,-3 1-1 0 0,2-1 8 0 0,1 0 0 0 0,-1 0 0 0 0,0 0-1 0 0,1 1 1 0 0,-1-1 0 0 0,0 3-1 0 0,0-2-11 0 0,1-1-1 0 0,-1 1 1 0 0,1-1-1 0 0,-1 0 1 0 0,0 0-1 0 0,0 1 1 0 0,0-1-1 0 0,0 0 1 0 0,-4 2-1 0 0,-10 11 4 0 0,14-14-3 0 0,1 1 0 0 0,-1 0 0 0 0,0-1 0 0 0,0 0 0 0 0,0 1 0 0 0,0-1 0 0 0,0 0 0 0 0,-1 0 0 0 0,-3 2 0 0 0,-10 4 7 0 0,13-7-6 0 0,2 0-4 0 0,0 0 280 0 0,2 8-459 0 0,-1-7 175 0 0,0 1-1 0 0,0-1 0 0 0,0 1 0 0 0,1-1 0 0 0,-1 1 0 0 0,0-1 1 0 0,1 1-1 0 0,-1-1 0 0 0,1 1 0 0 0,-1-1 0 0 0,2 2 0 0 0,1 3 2 0 0,0-2 0 0 0,-1-1 0 0 0,0 1 0 0 0,0 0 0 0 0,0-1 0 0 0,0 1 0 0 0,1 4 0 0 0,3 8-2 0 0,-4-15 19 0 0,-2 0 52 0 0,0 1-1 0 0,-20 34 307 0 0,-5 10 338 0 0,24-45-689 0 0,-3 6 61 0 0,0-1 1 0 0,-1 1-1 0 0,0-1 0 0 0,0 0 1 0 0,-8 6-1 0 0,5-3 11 0 0,7-7-70 0 0,0-1-1 0 0,0 0 1 0 0,0 0-1 0 0,0 0 1 0 0,0 0 0 0 0,0 0-1 0 0,-1 0 1 0 0,1 0 0 0 0,-2 1-1 0 0,-1 0 92 0 0,0 0-1 0 0,0-1 0 0 0,0 0 0 0 0,-4 1 1 0 0,6-1-51 0 0,1-1 1 0 0,-1 0-1 0 0,1 0 1 0 0,-1 0-1 0 0,0 0 1 0 0,1 0-1 0 0,-1 0 0 0 0,1-1 1 0 0,-1 1-1 0 0,1 0 1 0 0,-1-1-1 0 0,1 1 1 0 0,-1-1-1 0 0,-2-1 1 0 0,-27-25 95 0 0,17 14-333 0 0,9 9-1246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51 69 1376 0 0,'0'0'9946'0'0,"-1"1"-8922"0"0,-2 1-660 0 0,0-1-1 0 0,0 2 0 0 0,0-1 0 0 0,0 0 1 0 0,0 1-1 0 0,1-1 0 0 0,-1 1 1 0 0,1 0-1 0 0,-3 4 0 0 0,-5 4 273 0 0,9-9-544 0 0,0 0-1 0 0,1 0 0 0 0,-1 0 0 0 0,0 0 0 0 0,0 0 0 0 0,1 0 0 0 0,-1 0 0 0 0,1 0 0 0 0,0 0 0 0 0,0 1 0 0 0,-1-1 0 0 0,2 3 0 0 0,-2 6 251 0 0,0 1 36 0 0,0-1 1 0 0,1 1 0 0 0,2 20-1 0 0,-1-28-258 0 0,0 0 0 0 0,1 1-1 0 0,-1-1 1 0 0,1 0-1 0 0,0 0 1 0 0,0 0 0 0 0,5 6-1 0 0,4 9 148 0 0,-11-18-255 0 0,1 0 1 0 0,-1 0-1 0 0,1-1 0 0 0,-1 1 0 0 0,1 0 0 0 0,-1 0 0 0 0,1 0 0 0 0,0-1 0 0 0,-1 1 0 0 0,1 0 0 0 0,0 0 1 0 0,0-1-1 0 0,-1 1 0 0 0,1-1 0 0 0,0 1 0 0 0,0-1 0 0 0,0 1 0 0 0,0-1 0 0 0,0 0 0 0 0,1 1 0 0 0,0 0 71 0 0,0 0-1 0 0,0-1 0 0 0,0 1 0 0 0,0 0 1 0 0,0 0-1 0 0,-1 1 0 0 0,3 0 0 0 0,-1 0-13 0 0,0-1-1 0 0,0 1 1 0 0,0-1 0 0 0,0 0-1 0 0,0 0 1 0 0,0 0-1 0 0,4 0 1 0 0,9 3 134 0 0,-12-3-147 0 0,-1 0-1 0 0,0-1 1 0 0,1 0-1 0 0,-1 1 1 0 0,1-1-1 0 0,-1 0 1 0 0,0-1-1 0 0,1 1 1 0 0,4-1-1 0 0,31-11 351 0 0,-38 11-399 0 0,15-4 19 0 0,-12 5-24 0 0,0-1 0 0 0,-1 0 0 0 0,1-1 0 0 0,0 1 0 0 0,-1-1 0 0 0,1 1 0 0 0,-1-1 0 0 0,0 0 0 0 0,1 0 0 0 0,-1-1 0 0 0,0 1 0 0 0,0 0 0 0 0,0-1 0 0 0,4-5 0 0 0,4-6-2 0 0,-8 11 0 0 0,-1 0 0 0 0,1-1 0 0 0,-1 1 0 0 0,0-1 0 0 0,3-4 0 0 0,-1-1 0 0 0,-2 5 0 0 0,-1 0 0 0 0,1 0 0 0 0,-1-1 0 0 0,1 1 0 0 0,0-7 0 0 0,0-6 0 0 0,-2 1 0 0 0,1 0 0 0 0,-2 0 0 0 0,-2-18 0 0 0,1 28 0 0 0,0 0 0 0 0,0 0 0 0 0,0 0 0 0 0,-4-7 0 0 0,-1-1 0 0 0,6 11 8 0 0,0 1 0 0 0,0 0-1 0 0,0 1 1 0 0,0-1-1 0 0,0 0 1 0 0,-1 0 0 0 0,1 0-1 0 0,-1 1 1 0 0,1-1 0 0 0,-1 1-1 0 0,0-1 1 0 0,0 1-1 0 0,1 0 1 0 0,-1-1 0 0 0,0 1-1 0 0,0 0 1 0 0,0 0 0 0 0,0 0-1 0 0,0 1 1 0 0,0-1-1 0 0,-1 0 1 0 0,1 1 0 0 0,0 0-1 0 0,0-1 1 0 0,-3 1 0 0 0,-1 0 1 0 0,0 0-1 0 0,1 1 1 0 0,-1 0 0 0 0,1 0 0 0 0,-1 0 0 0 0,1 1 0 0 0,-1-1 0 0 0,-9 6 0 0 0,4-2-119 0 0,4-2 78 0 0,1 0 0 0 0,1 0 0 0 0,-8 5-1 0 0,6-3 33 0 0,2-2 0 0 0,0 0 0 0 0,1 1 0 0 0,-1-1 0 0 0,1 1 0 0 0,-6 8 0 0 0,3 1 0 0 0,5-10 0 0 0,1-1 0 0 0,0 1 0 0 0,-1 0 0 0 0,0-1 0 0 0,0 1 0 0 0,-3 3 0 0 0,4-5 0 0 0,-1 1 0 0 0,1-1 0 0 0,0 1 0 0 0,-1-1 0 0 0,1 1 0 0 0,0 0 0 0 0,0 0 0 0 0,1 0 0 0 0,-1-1 0 0 0,0 1 0 0 0,0 0 0 0 0,1 0 0 0 0,-1 0 0 0 0,1 3 0 0 0,-2 3 0 0 0,2 1 0 0 0,0-8-92 0 0,0 0 0 0 0,0 0-1 0 0,1-1 1 0 0,-1 1 0 0 0,0 0 0 0 0,1 0-1 0 0,-1 0 1 0 0,1 0 0 0 0,-1 0 0 0 0,1 0-1 0 0,-1-1 1 0 0,1 1 0 0 0,-1 0-1 0 0,1-1 1 0 0,0 1 0 0 0,-1 0 0 0 0,1-1-1 0 0,0 1 1 0 0,0 0 0 0 0,-1-1 0 0 0,1 1-1 0 0,0-1 1 0 0,0 0 0 0 0,0 1-1 0 0,0-1 1 0 0,0 0 0 0 0,0 1 0 0 0,1-1-1 0 0,2 0-498 0 0,0 0-1 0 0,-1 0 1 0 0,1-1 0 0 0,0 0-1 0 0,0 1 1 0 0,4-3-1 0 0,-5 2 302 0 0,23-5-2267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15 0 0 0,'0'0'3768'0'0,"2"-1"-1830"0"0,10-13 10659 0 0,-17 24-11642 0 0,-4 2-790 0 0,7-7-55 0 0,-1-1 1 0 0,0 0 0 0 0,-8 7 0 0 0,10-9 377 0 0,1-2-423 0 0,0 0 0 0 0,-1 1-1 0 0,1-1 1 0 0,0 0 0 0 0,0 1 0 0 0,-1-1 0 0 0,1 1-1 0 0,0-1 1 0 0,0 0 0 0 0,0 1 0 0 0,0-1-1 0 0,-1 1 1 0 0,1-1 0 0 0,0 1 0 0 0,0-1 0 0 0,0 1-1 0 0,127-1-128 0 0,-118 1 61 0 0,-1 0 0 0 0,1 0-1 0 0,-1 1 1 0 0,1 0 0 0 0,-1 1-1 0 0,0 0 1 0 0,15 7 0 0 0,-13-4-56 0 0,-8-3 46 0 0,1 0 1 0 0,-1-1-1 0 0,1 1 1 0 0,1 3-1 0 0,-3-4 5 0 0,7 10 10 0 0,-8-10 11 0 0,0 0 0 0 0,0 0 0 0 0,0 1 0 0 0,0-1 0 0 0,0 0 0 0 0,0 0 0 0 0,-1 1 0 0 0,1-1 0 0 0,-1 0 0 0 0,0 0 0 0 0,1 0 0 0 0,-1 0 0 0 0,-2 4 0 0 0,-1 4 15 0 0,-3 6-44 0 0,5-12 0 0 0,1 0 0 0 0,-1-1-1 0 0,1 1 1 0 0,0 0-1 0 0,0 0 1 0 0,-1 6 0 0 0,2-10 11 0 0,0 1 0 0 0,0-1 0 0 0,0 0 0 0 0,0 0 0 0 0,0 0 0 0 0,0 1 0 0 0,0-1 0 0 0,0 0 0 0 0,0 0 0 0 0,0 0 0 0 0,0 1 1 0 0,0-1-1 0 0,0 0 0 0 0,-1 0 0 0 0,1 0 0 0 0,0 1 0 0 0,0-1 0 0 0,0 0 0 0 0,0 0 0 0 0,0 0 0 0 0,0 0 0 0 0,-1 0 0 0 0,1 0 0 0 0,0 1 0 0 0,0-1 0 0 0,0 0 1 0 0,0 0-1 0 0,-1 0 0 0 0,1 0 0 0 0,0 0 0 0 0,0 0 0 0 0,0 0 0 0 0,-1 0 0 0 0,1 0 0 0 0,0 0 10 0 0,-1 0-1 0 0,1 0 0 0 0,0 0 1 0 0,0 0-1 0 0,-1 1 1 0 0,1-1-1 0 0,0 0 1 0 0,0 0-1 0 0,0 0 1 0 0,-1 0-1 0 0,1 0 1 0 0,0 0-1 0 0,0 0 1 0 0,0 1-1 0 0,0-1 0 0 0,-1 0 1 0 0,1 0-1 0 0,0 0 1 0 0,0 0-1 0 0,0 1 1 0 0,0-1-1 0 0,0 0 1 0 0,0 0-1 0 0,-1 0 1 0 0,1 1-1 0 0,0-1 0 0 0,0 0 1 0 0,0 0-1 0 0,0 0 1 0 0,0 1-1 0 0,0-1 1 0 0,0 0-1 0 0,0 0 1 0 0,0 1-1 0 0,0-1 1 0 0,-1 2 58 0 0,1 0 1 0 0,-1 0-1 0 0,0 0 1 0 0,0-1 0 0 0,0 1-1 0 0,0 0 1 0 0,0 0-1 0 0,0-1 1 0 0,-1 1-1 0 0,1-1 1 0 0,-1 1-1 0 0,-1 1 1 0 0,0-1-40 0 0,2-1 67 0 0,-6 6 84 0 0,5-6-132 0 0,1-1 1 0 0,-1 1-1 0 0,0 0 1 0 0,0 0 0 0 0,0-1-1 0 0,-2 1 1 0 0,-7 2 141 0 0,5-1-19 0 0,1 0-1 0 0,-1 0 1 0 0,0-1-1 0 0,1 0 1 0 0,-7 1-1 0 0,6-2-44 0 0,1 1 0 0 0,-1 0-1 0 0,0 0 1 0 0,-10 5-1 0 0,3-2 138 0 0,6-2-248 0 0,4-4 1 0 0,2 1 42 0 0,0 0 1 0 0,0 1-52 0 0,0 0-1 0 0,1 0-1 0 0,-1 0 1 0 0,0-1-1 0 0,0 1 1 0 0,1-1-1 0 0,-1 1 1 0 0,0 0-1 0 0,1-1 1 0 0,-1 1 0 0 0,0-1-1 0 0,1 1 1 0 0,-1-1-1 0 0,1 0 1 0 0,-1 0-1 0 0,0 1-33 0 0,1-1-1 0 0,-1 1 1 0 0,1-1-1 0 0,-1 1 1 0 0,1-1-1 0 0,0 1 1 0 0,-1-1-1 0 0,1 1 1 0 0,0-1-1 0 0,-1 1 1 0 0,1-1-1 0 0,0 1 1 0 0,0-1-1 0 0,0 0 1 0 0,-1 1-1 0 0,1-1 1 0 0,0 1-1 0 0,0-1 0 0 0,0 0 1 0 0,0 1-1 0 0,0-1 1 0 0,0 1-1 0 0,0-1 1 0 0,0 0-1 0 0,1 0 1 0 0,-1-1-246 0 0,0 0-675 0 0,0-1 0 0 0,0 1 1 0 0,1-1-1 0 0,-1 1 1 0 0,0-1-1 0 0,1 1 0 0 0,0 0 1 0 0,1-4-1 0 0,1-2-5608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7.4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0 6448 0 0,'0'0'10311'0'0,"0"2"-9867"0"0,-1 29-15 0 0,0-15-71 0 0,1 1 1 0 0,0-1-1 0 0,2 0 0 0 0,3 21 0 0 0,-3-24-358 0 0,0 0 0 0 0,-1 1 0 0 0,-1 22 0 0 0,0-19 0 0 0,0-8 0 0 0,1 5 0 0 0,5 7 0 0 0,-1-8 0 0 0,-1-3-64 0 0,-3-9-273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8 107 6448 0 0,'0'0'585'0'0,"-1"-1"-485"0"0,-5-12 255 0 0,5 12 1431 0 0,1-8 5502 0 0,0 8-7065 0 0,1 0 1 0 0,-1 0-1 0 0,0 0 0 0 0,1 0 0 0 0,-1-1 1 0 0,1 1-1 0 0,-1 0 0 0 0,1 0 0 0 0,0 0 0 0 0,-1 0 1 0 0,1 1-1 0 0,0-1 0 0 0,-1 0 0 0 0,1 0 1 0 0,0 0-1 0 0,0 0 0 0 0,0 1 0 0 0,0-1 0 0 0,0 0 1 0 0,1 0-1 0 0,2-1 4 0 0,0 0 1 0 0,0 0-1 0 0,0 0 1 0 0,7-1-1 0 0,28-9 848 0 0,-24 7-759 0 0,0 0-1 0 0,1 1 0 0 0,26-3 0 0 0,30-3-329 0 0,-17 2-2488 0 0,-42 7 1478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71 134 456 0 0,'8'0'-31'0'0,"-4"1"66"0"0,0-1 0 0 0,0 1-1 0 0,1 0 1 0 0,-1 0 0 0 0,5 2-1 0 0,-6-2 3366 0 0,-12-1 340 0 0,7 0-3387 0 0,0 0 0 0 0,0 0 0 0 0,-1 0 0 0 0,1 0 0 0 0,0 0 0 0 0,0 0 0 0 0,0-1 0 0 0,-1 1 0 0 0,1-1 0 0 0,0 1 0 0 0,0-1 0 0 0,0 0 0 0 0,0 0 0 0 0,0 0 0 0 0,0 0 0 0 0,0 0 1 0 0,-3-3-1 0 0,1 1 113 0 0,0-1 0 0 0,1 0 0 0 0,-1 0 0 0 0,1 0 0 0 0,0 0 0 0 0,-5-9 0 0 0,7 11-339 0 0,0 0 1 0 0,0-1-1 0 0,0 1 0 0 0,0-1 0 0 0,1 1 1 0 0,-1-1-1 0 0,1 1 0 0 0,-1-1 0 0 0,1 1 1 0 0,0-1-1 0 0,0 1 0 0 0,0-1 0 0 0,1 0 1 0 0,-1 1-1 0 0,2-5 0 0 0,0-3 121 0 0,-2 9-233 0 0,0 0 0 0 0,0 0 0 0 0,0 0 0 0 0,0 0 0 0 0,1 1 0 0 0,-1-1 0 0 0,0 0 0 0 0,1 0 0 0 0,-1 0 0 0 0,0 1 0 0 0,1-1 0 0 0,-1 0-1 0 0,1 1 1 0 0,-1-1 0 0 0,1 0 0 0 0,0 1 0 0 0,-1-1 0 0 0,1 0 0 0 0,0 1 0 0 0,-1-1 0 0 0,1 1 0 0 0,1-1 0 0 0,1-2-43 0 0,1 1 0 0 0,0-1 1 0 0,0 1-1 0 0,0 0 0 0 0,1 0 0 0 0,-1 0 0 0 0,0 1 0 0 0,1-1 0 0 0,-1 1 1 0 0,1 0-1 0 0,-1 0 0 0 0,1 1 0 0 0,0 0 0 0 0,-1-1 0 0 0,1 1 1 0 0,7 2-1 0 0,3 0 140 0 0,-1 1 1 0 0,27 8-1 0 0,-36-9-93 0 0,-1 0 1 0 0,1 0-1 0 0,-1 1 1 0 0,1-1-1 0 0,-1 1 1 0 0,0 0-1 0 0,0 0 1 0 0,0 0-1 0 0,-1 1 1 0 0,1-1-1 0 0,-1 1 1 0 0,4 5-1 0 0,-5-5 45 0 0,1 1 0 0 0,-1-1-1 0 0,-1 1 1 0 0,3 6 0 0 0,-1-1-59 0 0,-3-8 2 0 0,0 0 0 0 0,1 0 0 0 0,-1-1 0 0 0,0 1 0 0 0,-1 0 0 0 0,1-1 0 0 0,0 1 0 0 0,0 0 0 0 0,-1-1 0 0 0,0 3 0 0 0,-1 6 30 0 0,1-5-29 0 0,0 0 1 0 0,0-1 0 0 0,-1 1 0 0 0,1 0-1 0 0,-1-1 1 0 0,0 1 0 0 0,0-1 0 0 0,0 0-1 0 0,-7 8 1 0 0,-1 1 47 0 0,-20 18 0 0 0,10-11-37 0 0,7-7 13 0 0,-24 17-1 0 0,23-19 2 0 0,-23 23-1 0 0,33-31-21 0 0,1 1 1 0 0,-1-1-1 0 0,0 0 0 0 0,0 0 0 0 0,0 0 0 0 0,-1-1 0 0 0,1 1 0 0 0,-1-1 0 0 0,1 0 0 0 0,-1 0 1 0 0,-7 1-1 0 0,8-2-3 0 0,-8 5 40 0 0,10-5 1425 0 0,26-1-1151 0 0,-6-1-212 0 0,36 4 1 0 0,-14 2-101 0 0,-9-1 13 0 0,-22-4-9 0 0,1 2-1 0 0,15 3 1 0 0,-21-4 3 0 0,-1 0-1 0 0,0-1 0 0 0,1 1 0 0 0,-1-1 0 0 0,1 1 1 0 0,6-2-1 0 0,-1 1 6 0 0,-8 0-19 0 0,-1 0 0 0 0,0 0 1 0 0,1 0-1 0 0,-1 0 0 0 0,0 0 0 0 0,1 0 0 0 0,-1 0 0 0 0,0 0 0 0 0,1 0 0 0 0,-1 1 0 0 0,0-1 1 0 0,1 0-1 0 0,-1 0 0 0 0,0 0 0 0 0,1 0 0 0 0,-1 0 0 0 0,0 1 0 0 0,1-1 0 0 0,-1 0 0 0 0,1 1 0 0 0,-1-1 0 0 0,0 0-1 0 0,1 0 1 0 0,-1 1-1 0 0,0-1 1 0 0,1 0-1 0 0,-1 0 1 0 0,0 0-1 0 0,1 0 1 0 0,-1 1-1 0 0,0-1 1 0 0,1 0-1 0 0,-1 0 1 0 0,1 0-1 0 0,-1 0 1 0 0,0 0-1 0 0,1 0 1 0 0,-1 0-1 0 0,1 0 1 0 0,-1 0-1 0 0,1 0 1 0 0,19 2 7 0 0,-11-1 1 0 0,-7-1 42 0 0,2 3-14 0 0,-4-3 17 0 0,0 1-1 0 0,0-1 1 0 0,0 0-1 0 0,0 0 1 0 0,0 0-1 0 0,0 1 0 0 0,0-1 1 0 0,0 0-1 0 0,1 0 1 0 0,-1 0-1 0 0,0 0 1 0 0,0 1-1 0 0,0-1 0 0 0,0 0 1 0 0,0 0-1 0 0,1 0 1 0 0,-1 0-1 0 0,0 0 1 0 0,0 0-1 0 0,0 1 0 0 0,1-1 1 0 0,-1 0-1 0 0,0 0 1 0 0,0 0-1 0 0,0 0 1 0 0,1 0-1 0 0,-1 0 0 0 0,0 0 1 0 0,0 0-1 0 0,0 0 1 0 0,1 0-1 0 0,-1 0 1 0 0,0 0-1 0 0,0 0 0 0 0,1 0 1 0 0,5-3-29 0 0,-5 2 39 0 0,4 0 16 0 0,-2 0-85 0 0,21 0 4 0 0,-14 1-1 0 0,10-1 0 0 0,-12-2 0 0 0,-7 1 1 0 0,0 0 0 0 0,10-6 39 0 0,-10 8-41 0 0,0-1 0 0 0,1 0 1 0 0,-1 0-1 0 0,0 0 0 0 0,1 0 0 0 0,-1-1 1 0 0,0 1-1 0 0,0 0 0 0 0,0 0 1 0 0,0-1-1 0 0,1-2 0 0 0,-1 2-160 0 0,0-1 0 0 0,0 0 0 0 0,0 0 0 0 0,-1 0 0 0 0,0 0 0 0 0,1-1-1 0 0,-1-4 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211 118 920 0 0,'0'0'2133'0'0,"2"-1"-993"0"0,1 0-730 0 0,-1 0 1 0 0,1 0-1 0 0,-1 0 0 0 0,1 0 0 0 0,2-3 0 0 0,-3 3 190 0 0,-2-1-45 0 0,4-6-57 0 0,-3 6-246 0 0,0 0 0 0 0,0 0 0 0 0,0-1 0 0 0,0 1 0 0 0,0 0 0 0 0,-1-1 1 0 0,1 1-1 0 0,0-4 0 0 0,-1 3-111 0 0,1-3 106 0 0,0-3-46 0 0,-1-5 445 0 0,-2 1 807 0 0,0 7-1437 0 0,1 4 71 0 0,-1 0 1 0 0,1 0 0 0 0,-1 1 0 0 0,0-1 0 0 0,0 1 0 0 0,0 0-1 0 0,0-1 1 0 0,0 1 0 0 0,0 0 0 0 0,0 0 0 0 0,0 0 0 0 0,0 1-1 0 0,0-1 1 0 0,-1 0 0 0 0,1 1 0 0 0,-4-1 0 0 0,0 0 180 0 0,1 1 1 0 0,-1-1-1 0 0,0 1 1 0 0,0 1-1 0 0,-9 1 0 0 0,13-2-198 0 0,0 1-1 0 0,1 0 0 0 0,-1 0 0 0 0,0 0 0 0 0,0 0 0 0 0,1 0 0 0 0,-1 0 0 0 0,1 1 0 0 0,-1-1 0 0 0,1 0 0 0 0,-1 1 0 0 0,1-1 0 0 0,-1 3 0 0 0,-19 27-242 0 0,15-21 273 0 0,-12 15 99 0 0,12-19-126 0 0,1 1 0 0 0,-7 13 0 0 0,-14 29 199 0 0,13-28-254 0 0,10-17-18 0 0,0 1 0 0 0,1 0-1 0 0,-1 0 1 0 0,1 0 0 0 0,0 0 0 0 0,0 0 0 0 0,0 0 0 0 0,-1 8-1 0 0,-2 7 18 0 0,4-17-8 0 0,0-1 0 0 0,0 1 0 0 0,1-1 0 0 0,-1 1 0 0 0,0 4 0 0 0,1-6 120 0 0,2 0-75 0 0,1-1-47 0 0,-1 1-5 0 0,0 0-1 0 0,0 0 1 0 0,0 0 0 0 0,0-1 0 0 0,0 1 0 0 0,0-1 0 0 0,0 0-1 0 0,0 1 1 0 0,0-1 0 0 0,0 0 0 0 0,0 0 0 0 0,3-1-1 0 0,0 0 42 0 0,1-1 0 0 0,-1 0-1 0 0,0 0 1 0 0,0 0 0 0 0,0 0-1 0 0,0-1 1 0 0,0 0 0 0 0,-1 0-1 0 0,1 0 1 0 0,-1-1 0 0 0,0 1-1 0 0,4-6 1 0 0,10-8 21 0 0,1-1-1 0 0,31-21 1 0 0,-42 32-62 0 0,58-51-62 0 0,-53 47-12 0 0,-11 9-40 0 0,1 0-1 0 0,-1 0 1 0 0,0 1 0 0 0,0-1-1 0 0,0-1 1 0 0,-1 1-1 0 0,1 0 1 0 0,1-3-1 0 0,-2 4-212 0 0,-2 3 214 0 0,-21 26 99 0 0,14-19 12 0 0,0 1 0 0 0,1 0 0 0 0,0 1 0 0 0,1 0 0 0 0,0 0 0 0 0,-7 18 0 0 0,10-20 0 0 0,1-2 0 0 0,0-1 0 0 0,0 0 0 0 0,1 0 0 0 0,0 1 0 0 0,0 7 0 0 0,1-4 0 0 0,0-10 0 0 0,0 1 0 0 0,0-1 0 0 0,0 1 0 0 0,1-1 0 0 0,-1 0 0 0 0,0 1 0 0 0,0-1 0 0 0,0 1 0 0 0,0-1 0 0 0,1 0 0 0 0,-1 1 0 0 0,0-1 0 0 0,0 0 0 0 0,1 1 0 0 0,-1-1 0 0 0,0 0 0 0 0,1 1 0 0 0,-1-1 0 0 0,2 1 38 0 0,1 0 0 0 0,-1 0 0 0 0,0 0 0 0 0,0-1 0 0 0,0 1 0 0 0,0-1 0 0 0,1 1-1 0 0,-1-1 1 0 0,0 0 0 0 0,0 0 0 0 0,0 0 0 0 0,1 0 0 0 0,-1-1 0 0 0,4 0-1 0 0,0 0 128 0 0,-1-1 0 0 0,1 1 0 0 0,-1-1 0 0 0,10-6-1 0 0,4-2 163 0 0,-4 2-664 0 0,0-1-1 0 0,16-11 1 0 0,-12 5-6129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95 0 920 0 0,'0'0'16102'0'0,"0"2"-15861"0"0,-3 51 777 0 0,3-51-951 0 0,-1 1 0 0 0,1-1 0 0 0,-1 1 1 0 0,1-1-1 0 0,-1 1 0 0 0,-1 3 0 0 0,-3 10 261 0 0,5-14-283 0 0,-1 0-1 0 0,0 1 0 0 0,1-1 0 0 0,-1 0 1 0 0,0 0-1 0 0,0 0 0 0 0,-2 2 0 0 0,-4 10 202 0 0,3 0 33 0 0,-2-1 0 0 0,-9 19-1 0 0,6-13 84 0 0,8-15-281 0 0,-1 0-1 0 0,1-1 0 0 0,-1 1 1 0 0,0-1-1 0 0,-1 1 0 0 0,-2 2 0 0 0,1 3-80 0 0,3-8 0 0 0,1 0 0 0 0,-1 1 0 0 0,1-1 0 0 0,-1 0 0 0 0,1 0 0 0 0,-1 0 0 0 0,0 0 0 0 0,0 0 0 0 0,0 0 0 0 0,1 0 0 0 0,-1 0 0 0 0,0 0 0 0 0,-1 0 0 0 0,0 4 42 0 0,2-3 412 0 0,1-4-206 0 0,4-13 41 0 0,-2 6-105 0 0,0 0 0 0 0,6-12-1 0 0,29-42 115 0 0,-31 54-438 0 0,0 0-1 0 0,0 0 0 0 0,1 1 1 0 0,12-11-1 0 0,27-26 330 0 0,-33 31 327 0 0,-13 13-600 0 0,-1 2 91 0 0,1-1 1 0 0,0 0-1 0 0,-1 0 0 0 0,1 1 0 0 0,-1-1 0 0 0,1 1 0 0 0,-1-1 1 0 0,1 0-1 0 0,-1 1 0 0 0,1-1 0 0 0,-1 1 0 0 0,1-1 0 0 0,-1 1 0 0 0,0-1 1 0 0,1 1-1 0 0,-1 0 0 0 0,0-1 0 0 0,1 1 0 0 0,-1-1 0 0 0,0 1 1 0 0,0 0-1 0 0,0-1 0 0 0,1 1 0 0 0,-1 0 0 0 0,0 1 0 0 0,2 16 55 0 0,-2-8-83 0 0,0-4-60 0 0,0 1 1 0 0,0-1-1 0 0,0 1 1 0 0,-1 0-1 0 0,0-1 1 0 0,-1 1-1 0 0,-2 7 1 0 0,-5 19-236 0 0,2 1 508 0 0,5-29-88 0 0,0 0 0 0 0,1 0 0 0 0,0 0 0 0 0,0 0 0 0 0,0 8 0 0 0,1-11 5 0 0,0-4-577 0 0,2-2 521 0 0,0 0-1 0 0,1 1 1 0 0,-1-1-1 0 0,0 1 0 0 0,1 0 1 0 0,0-1-1 0 0,5-3 1 0 0,4-6 67 0 0,1 0-120 0 0,-11 12 0 0 0,0-1 0 0 0,0 0 0 0 0,0 0 0 0 0,-1 0 0 0 0,1 0 0 0 0,3-4 0 0 0,-2 0 0 0 0,1 0 0 0 0,0 1 0 0 0,1 0 0 0 0,-1 0 0 0 0,11-8 0 0 0,31-20 0 0 0,-24 18 0 0 0,-12 8 3 0 0,-5 3-8 0 0,0 1-1 0 0,0 0 0 0 0,10-6 0 0 0,-13 9-103 0 0,-3 8-454 0 0,-2 3 533 0 0,-1-1 0 0 0,-10 21 0 0 0,7-18 203 0 0,-6 17 0 0 0,8-15 21 0 0,3-10-135 0 0,0 0-1 0 0,0-1 1 0 0,-1 7-1 0 0,-1 2-58 0 0,2-11 0 0 0,1 1 0 0 0,0 0 0 0 0,0-1 0 0 0,0 1 0 0 0,1 0 0 0 0,-1 0 0 0 0,0 3 0 0 0,-1 10-140 0 0,2-15 64 0 0,0 1 256 0 0,4 3-144 0 0,4-1-36 0 0,20 4 0 0 0,-16-6 0 0 0,-9-3 0 0 0,-1 0 0 0 0,15-2 0 0 0,-15 3 0 0 0,0 0 0 0 0,-1 0 0 0 0,1-1 0 0 0,0 1 0 0 0,0 0 0 0 0,0-1 0 0 0,0 0 0 0 0,-1 1 0 0 0,4-3 0 0 0,3 0 0 0 0,3 0-182 0 0,1-2-1 0 0,17-8 0 0 0,2 1 155 0 0,-25 8 49 0 0,11-5 246 0 0,17-14 0 0 0,-5 4-238 0 0,-18 11-29 0 0,-9 7 0 0 0,0-1 0 0 0,0 1 0 0 0,0-1 0 0 0,0 0 0 0 0,-1 0 0 0 0,1 0 0 0 0,3-4 0 0 0,5-9-346 0 0,4-6-265 0 0,-8 12 463 0 0,-5 8 127 0 0,0 0-1 0 0,0 0 1 0 0,-1 0 0 0 0,1 0-1 0 0,0-1 1 0 0,-1 1 0 0 0,1 0-1 0 0,-1 0 1 0 0,1-1 0 0 0,-1 1-1 0 0,0 0 1 0 0,1-2 0 0 0,0-5-93 0 0,1-2-86 0 0,-3 9 188 0 0,1 0 0 0 0,0-1 0 0 0,-1 1 0 0 0,1 0 0 0 0,-1 0 0 0 0,1 0 0 0 0,-1 0 0 0 0,1 0 0 0 0,-1 0 0 0 0,0 0 0 0 0,1 0 0 0 0,-1 0 0 0 0,0 0 0 0 0,0 0 0 0 0,0 0 0 0 0,0 0 0 0 0,0 1 0 0 0,0-1 0 0 0,0 0 0 0 0,0 0 0 0 0,0 1 0 0 0,0-1 0 0 0,-1 0 0 0 0,-12-6 12 0 0,5 4 0 0 0,7 2 0 0 0,0 1 0 0 0,0-1 0 0 0,0 1 0 0 0,0-1 0 0 0,0 1 0 0 0,1 0 0 0 0,-1-1 0 0 0,0 1 0 0 0,0 0 0 0 0,0 0 0 0 0,0 1 0 0 0,0-1 0 0 0,0 0 0 0 0,0 1 0 0 0,0-1 0 0 0,-3 2 0 0 0,-7 2 0 0 0,10-3 0 0 0,0 0 0 0 0,-1 0 0 0 0,1-1 0 0 0,0 1 0 0 0,0 1 0 0 0,0-1 0 0 0,0 0 0 0 0,0 0 0 0 0,0 1 0 0 0,-2 2 0 0 0,0 0 0 0 0,0 0 0 0 0,0-1 0 0 0,-5 5 0 0 0,5-5 0 0 0,0 0 0 0 0,1 0 0 0 0,-1 1 0 0 0,1-1 0 0 0,-5 6 0 0 0,7-6 0 0 0,-1 0 0 0 0,0 0 0 0 0,1 0 0 0 0,0 0 0 0 0,-1 0 0 0 0,1 0 0 0 0,-1 5 0 0 0,-1 3 0 0 0,2-8 0 0 0,0 0 0 0 0,0-1 0 0 0,1 1 0 0 0,-1 0 0 0 0,0 5 0 0 0,1 32 0 0 0,0-38 0 0 0,1 1 0 0 0,-1-1 0 0 0,1 0 0 0 0,-1 0 0 0 0,1 1 0 0 0,0-1 0 0 0,0 0 0 0 0,0 0 0 0 0,0 0 0 0 0,0 0 0 0 0,0 0 0 0 0,1 0 0 0 0,-1 0 0 0 0,1 0 0 0 0,-1 0 0 0 0,3 1 0 0 0,-1 0 0 0 0,7 7 0 0 0,-7-8 0 0 0,0-1 0 0 0,12 10 0 0 0,-12-9 0 0 0,-1 0 0 0 0,1 0 0 0 0,0 0 0 0 0,0 0 0 0 0,0-1 0 0 0,0 1 0 0 0,0-1 0 0 0,0 0 0 0 0,5 2 0 0 0,5 0-128 0 0,-8-2 8 0 0,-1 0 0 0 0,0 0 0 0 0,1-1 0 0 0,6 1 0 0 0,-9-1-368 0 0,1-1-1 0 0,-1 1 1 0 0,1-1-1 0 0,-1 0 0 0 0,1 1 1 0 0,-1-1-1 0 0,1 0 1 0 0,-1-1-1 0 0,0 1 0 0 0,4-3 1 0 0,4-2-796 0 0,8-2-1017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56 4176 0 0,'0'0'6408'0'0,"0"-1"-5579"0"0,3-18 1358 0 0,-3 18-1502 0 0,1-1-112 0 0,2-3-49 0 0,-2 4-10 0 0,-1 0-41 0 0,2-2-343 0 0,-2 2-56 0 0,1-1 0 0 0,0 1 0 0 0,0 0 1 0 0,0-1-1 0 0,0 1 0 0 0,0 0 0 0 0,0 0 1 0 0,1 0-1 0 0,-1 0 0 0 0,2-2 0 0 0,3-3-38 0 0,1 5-36 0 0,21 1 0 0 0,-27 0 0 0 0,0 0 0 0 0,-1 0 0 0 0,1-1 0 0 0,0 1 0 0 0,0 0 0 0 0,-1 0 0 0 0,1 0 0 0 0,0 0 0 0 0,-1 1 0 0 0,1-1 0 0 0,0 0 0 0 0,-1 0 0 0 0,1 0 0 0 0,0 0 0 0 0,-1 1 0 0 0,1-1 0 0 0,-1 0 0 0 0,2 1 0 0 0,7 5 0 0 0,-8-6 0 0 0,3 4 0 0 0,-3-3 25 0 0,-1 0 0 0 0,0 1 0 0 0,0-1 0 0 0,0 0 0 0 0,-1 0 0 0 0,1 0 0 0 0,0 0 0 0 0,0 0 0 0 0,0 0 0 0 0,-1 0 0 0 0,1 0 0 0 0,-1 0-1 0 0,1 0 1 0 0,-2 2 0 0 0,-10 15 606 0 0,7-10-457 0 0,-13 21 137 0 0,10-16-114 0 0,1-1 0 0 0,-19 22-1 0 0,22-28-196 0 0,1-1 0 0 0,0 1 0 0 0,0-1 0 0 0,0 1 0 0 0,-1 6 0 0 0,0-2 0 0 0,3-9 15 0 0,1-1 0 0 0,0 1 0 0 0,-1 0 0 0 0,1-1 0 0 0,0 1 0 0 0,0 0 0 0 0,-1-1 0 0 0,1 1-1 0 0,0 0 1 0 0,0-1 0 0 0,0 1 0 0 0,0 0 0 0 0,0-1 0 0 0,0 1 0 0 0,0 1 0 0 0,1 17 244 0 0,0-19-217 0 0,-1 1 1 0 0,1 0-1 0 0,0-1 0 0 0,-1 1 1 0 0,1 0-1 0 0,0-1 1 0 0,-1 1-1 0 0,1-1 0 0 0,0 0 1 0 0,1 1-1 0 0,-2 0 5 0 0,2 0-35 0 0,-1 0 1 0 0,1-1-1 0 0,0 1 0 0 0,0 0 1 0 0,-1 0-1 0 0,1-1 0 0 0,0 1 1 0 0,0-1-1 0 0,0 0 0 0 0,0 1 1 0 0,0-1-1 0 0,0 0 1 0 0,-1 0-1 0 0,5-1 0 0 0,0 0 54 0 0,-1 0 1 0 0,1-1-1 0 0,7-4 0 0 0,10-2 297 0 0,-12 5-358 0 0,0-1 1 0 0,17-9-1 0 0,-14 6-1748 0 0,17-6 1 0 0,-28 12 1091 0 0,0-1-1 0 0,0 0 1 0 0,0 1-1 0 0,0-1 0 0 0,2-3 1 0 0,-4 5 587 0 0,1-2-1981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1840 0 0,'0'0'83'0'0,"2"-1"-6"0"0,13-4 11719 0 0,-15 10-11352 0 0,0 1 0 0 0,-1-1 0 0 0,-2 10 0 0 0,3-13-357 0 0,0-1 0 0 0,0 1 1 0 0,0-1-1 0 0,0 1 1 0 0,0-1-1 0 0,0 1 1 0 0,0-1-1 0 0,0 1 1 0 0,0-1-1 0 0,1 1 0 0 0,-1-1 1 0 0,2 3-1 0 0,-2-3-51 0 0,1 0 0 0 0,-1 0 0 0 0,1 1 0 0 0,-1-1 0 0 0,0 0 0 0 0,1 0 1 0 0,-1 0-1 0 0,0 1 0 0 0,0-1 0 0 0,0 0 0 0 0,0 0 0 0 0,0 1 0 0 0,0-1 0 0 0,0 0 0 0 0,-1 0 0 0 0,1 0 0 0 0,-1 2 0 0 0,0 1-26 0 0,0 0-1 0 0,0 0 1 0 0,0-1 0 0 0,0 1-1 0 0,1 0 1 0 0,0 7 0 0 0,-2 11 799 0 0,3-15-463 0 0,-1-6-286 0 0,1 0-1 0 0,-1 0 1 0 0,0 0 0 0 0,0 0 0 0 0,0-1-1 0 0,0 1 1 0 0,0 0 0 0 0,0 0 0 0 0,0 0-1 0 0,0 0 1 0 0,0 1 0 0 0,-2 5 5 0 0,1-5-969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8 11544 0 0,'0'0'1046'0'0,"-1"-2"-702"0"0,-6-4 6044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121 8 1840 0 0,'0'0'6825'0'0,"-1"-1"-5566"0"0,-11-5 2467 0 0,8 6-2664 0 0,2-1-940 0 0,0 1 1 0 0,0 0 0 0 0,-1 1 0 0 0,1-1 0 0 0,0 0 0 0 0,1 1 0 0 0,-1-1-1 0 0,0 1 1 0 0,0-1 0 0 0,0 1 0 0 0,0 0 0 0 0,0 0 0 0 0,-1 1 0 0 0,-4 2 38 0 0,0 1 0 0 0,1 0 0 0 0,-1 0 1 0 0,1 1-1 0 0,1 0 0 0 0,-1 0 1 0 0,-8 12-1 0 0,13-17-79 0 0,0 1-1 0 0,0 0 1 0 0,0-1 0 0 0,0 1-1 0 0,1 0 1 0 0,-1-1 0 0 0,0 1-1 0 0,1 0 1 0 0,-1 0 0 0 0,1 0-1 0 0,0-1 1 0 0,-1 3-1 0 0,-2 16 415 0 0,3-18-485 0 0,1 0-1 0 0,-1-1 0 0 0,0 1 1 0 0,0 0-1 0 0,-1 0 1 0 0,1-1-1 0 0,0 1 0 0 0,-1 0 1 0 0,1-1-1 0 0,-2 4 0 0 0,1 3 12 0 0,1 12-22 0 0,1-7 0 0 0,1-9 0 0 0,0-2 0 0 0,4 6 0 0 0,-5-6 8 0 0,1-1 0 0 0,-1 1-1 0 0,0-1 1 0 0,1 0-1 0 0,-1 1 1 0 0,1-1 0 0 0,-1 0-1 0 0,1 0 1 0 0,0 0-1 0 0,-1 0 1 0 0,1 0-1 0 0,0 0 1 0 0,0 0 0 0 0,0-1-1 0 0,0 1 1 0 0,-1-1-1 0 0,1 1 1 0 0,0-1 0 0 0,4 1-1 0 0,-2-2 14 0 0,0 1 1 0 0,0-1-1 0 0,0 0 0 0 0,0 0 0 0 0,-1 0 0 0 0,8-3 1 0 0,-3 0-47 0 0,-3 3-326 0 0,-1-2 0 0 0,1 1 0 0 0,6-5 0 0 0,-1 1-2703 0 0,-7 3 909 0 0,5 0-3495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114 26 2760 0 0,'0'0'367'0'0,"0"-1"499"0"0,0-2-908 0 0,0 1 717 0 0,1 1 0 0 0,-1-1 0 0 0,0 1 1 0 0,-1 0-1 0 0,1-1 0 0 0,0 1 0 0 0,0 0 0 0 0,0-1 0 0 0,-1 1 1 0 0,1 0-1 0 0,-2-3 1643 0 0,-8 1 545 0 0,7 3-2708 0 0,0 0-1 0 0,0 1 1 0 0,0-1-1 0 0,0 1 1 0 0,0-1-1 0 0,1 1 1 0 0,-1 0-1 0 0,0 0 1 0 0,0 0-1 0 0,1 0 1 0 0,-1 1-1 0 0,-2 1 0 0 0,-20 29 646 0 0,22-29-780 0 0,1 0-1 0 0,0 0 0 0 0,0 0 0 0 0,0 0 0 0 0,1 0 0 0 0,-1 0 0 0 0,1 1 1 0 0,0-1-1 0 0,0 1 0 0 0,0-1 0 0 0,-1 8 0 0 0,1-6-55 0 0,-6 14 157 0 0,0 4 814 0 0,7-21-843 0 0,-1 0 1 0 0,1 1 0 0 0,0-1-1 0 0,-1 0 1 0 0,1 1 0 0 0,0-1-1 0 0,1 1 1 0 0,-1-1 0 0 0,1 4-1 0 0,-1-6-87 0 0,0 0 0 0 0,0 1 0 0 0,1-1 0 0 0,-1 0-1 0 0,0 0 1 0 0,0 0 0 0 0,0 0 0 0 0,0 1-1 0 0,0-1 1 0 0,0 0 0 0 0,0 0 0 0 0,0 0 0 0 0,0 1-1 0 0,0-1 1 0 0,0 0 0 0 0,0 0 0 0 0,0 0 0 0 0,0 1-1 0 0,0-1 1 0 0,0 0 0 0 0,0 0 0 0 0,0 0 0 0 0,0 1-1 0 0,0-1 1 0 0,0 0 0 0 0,0 0 0 0 0,0 0-1 0 0,0 0 1 0 0,0 1 0 0 0,-1-1 0 0 0,1 3-11 0 0,4 6 82 0 0,-3-8-74 0 0,-1-1 1 0 0,0 0-1 0 0,1 0 1 0 0,-1 0-1 0 0,1 1 0 0 0,-1-1 1 0 0,0 0-1 0 0,1 0 0 0 0,-1 0 1 0 0,1 0-1 0 0,-1 0 1 0 0,1 0-1 0 0,-1 0 0 0 0,0 0 1 0 0,1 0-1 0 0,-1 0 1 0 0,1 0-1 0 0,-1 0 0 0 0,0 0 1 0 0,2 0-1 0 0,-1 0 1 0 0,8 0-11 0 0,-2 0-25 0 0,0 0 0 0 0,11-2 0 0 0,-16 2 30 0 0,1-1 1 0 0,0 0-1 0 0,-1 0 0 0 0,1 0 0 0 0,-1 0 1 0 0,1 0-1 0 0,-1 0 0 0 0,0-1 0 0 0,4-2 1 0 0,4-4-6 0 0,-1 0 0 0 0,0-1 0 0 0,0 0 1 0 0,8-12-1 0 0,-15 17-24 0 0,2 0-41 0 0,-1-1 0 0 0,1 1 1 0 0,4-5-1 0 0,-1 6-36 0 0,-6 2 10 0 0,-1 0 19 0 0,0 1 80 0 0,1-1 1 0 0,-1 0-1 0 0,0 1 0 0 0,0-1 0 0 0,0 1 0 0 0,0-1 0 0 0,0 1 0 0 0,0-1 0 0 0,0 1 0 0 0,0-1 0 0 0,0 0 0 0 0,-1 1 0 0 0,1-1 0 0 0,0 1 1 0 0,0-1-1 0 0,0 1 0 0 0,-1-1 0 0 0,1 1 0 0 0,0-1 0 0 0,0 1 0 0 0,-1 0 0 0 0,0-1 0 0 0,0-4 296 0 0,-7 5-162 0 0,0 4-111 0 0,3-1 10 0 0,1 1 0 0 0,0 0 0 0 0,1 0 0 0 0,-1 0 0 0 0,1 0 0 0 0,-1 1 0 0 0,-4 8 0 0 0,1 14 146 0 0,7-26-93 0 0,0 0 0 0 0,-1 1 0 0 0,1-1 0 0 0,0 1 1 0 0,0-1-1 0 0,0 0 0 0 0,0 1 0 0 0,0-1 1 0 0,0 1-1 0 0,0-1 0 0 0,0 1 0 0 0,0-1 0 0 0,1 0 1 0 0,-1 1-1 0 0,1 1 0 0 0,1 4 125 0 0,2 6-211 0 0,-1-11 0 0 0,0-2 0 0 0,0 1-145 0 0,1-1-1 0 0,0 1 1 0 0,0-1-1 0 0,0 1 0 0 0,0-1 1 0 0,0 0-1 0 0,0-1 1 0 0,7 0-1 0 0,4-3-832 0 0,14-4-1 0 0,-17 4 710 0 0,20-10-3961 0 0,-29 11 1625 0 0,3-10-2487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3 3224 0 0,'8'-3'13689'0'0,"-7"5"-13297"0"0,0 1-332 0 0,0 0 139 0 0,0-1 0 0 0,0 1 1 0 0,0 0-1 0 0,0 0 0 0 0,0 0 0 0 0,0 4 0 0 0,0 9 315 0 0,0-13-407 0 0,-1 0-1 0 0,0 0 1 0 0,1 1-1 0 0,-2-1 0 0 0,1 0 1 0 0,0 0-1 0 0,0 0 1 0 0,-2 5-1 0 0,-5 10 237 0 0,4-12-248 0 0,1-1-1 0 0,0 1 1 0 0,0-1 0 0 0,0 1-1 0 0,1 0 1 0 0,-1 6 0 0 0,2-8-53 0 0,-1 3 17 0 0,-6 9 69 0 0,-2 1-115 0 0,5-9-13 0 0,1-4 37 0 0,7-4 52 0 0,9-4 129 0 0,-7 0-155 0 0,0 0-1 0 0,0 0 0 0 0,8-8 1 0 0,12-8-409 0 0,-15 11 238 0 0,12-10-1 0 0,-13 10 267 0 0,19-13 0 0 0,-5 8-319 0 0,-23 14 1631 0 0,-5 12-1452 0 0,0-2-397 0 0,-1 19 528 0 0,5-26-62 0 0,-1-2-37 0 0,2 14 323 0 0,-2-7-317 0 0,0-4-57 0 0,0-1-1 0 0,1 0 0 0 0,0 0 1 0 0,-1 1-1 0 0,2 4 0 0 0,-1 14 2 0 0,-1-21-4 0 0,1 0 0 0 0,0 0 0 0 0,0 0-1 0 0,0 0 1 0 0,0 0 0 0 0,0 0 0 0 0,0 0-1 0 0,0 0 1 0 0,0 0 0 0 0,1 0 0 0 0,-1 0-1 0 0,0-1 1 0 0,1 3 0 0 0,0-1-69 0 0,0 0-111 0 0,0-2-2056 0 0,6 0 588 0 0,0 2-3279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7.8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158 1 3224 0 0,'0'0'9884'0'0,"-1"2"-9730"0"0,-4 24 308 0 0,2-17 24 0 0,2-7 24 0 0,0-1-410 0 0,1 1 1 0 0,-1 0-1 0 0,0-1 1 0 0,0 0-1 0 0,0 1 1 0 0,0-1-1 0 0,0 1 1 0 0,0-1-1 0 0,0 0 1 0 0,-3 2-1 0 0,1 0 89 0 0,-1 2-22 0 0,-1 0-1 0 0,0-1 0 0 0,0 1 1 0 0,-6 2-1 0 0,-15 16 355 0 0,24-21-523 0 0,0 0 0 0 0,0-1 0 0 0,0 1 0 0 0,0 0 0 0 0,-1-1 0 0 0,1 0 0 0 0,0 0 0 0 0,-5 2 0 0 0,2 0 15 0 0,0-1 0 0 0,0 1 1 0 0,1-1-1 0 0,-1 1 0 0 0,0 1 0 0 0,-3 3 0 0 0,3-4 467 0 0,5-3-303 0 0,-1 1 0 0 0,0-1-1 0 0,1 0 1 0 0,-1 1 0 0 0,1-1-1 0 0,-1 0 1 0 0,1 1 0 0 0,-1-1 0 0 0,1 1-1 0 0,-1-1 1 0 0,1 0 0 0 0,-1 1-1 0 0,1-1 1 0 0,-1 1 0 0 0,1 0 0 0 0,0-1-1 0 0,-1 1 1 0 0,1-1 0 0 0,-1 2-1 0 0,27 15-160 0 0,-21-14-16 0 0,0-1 0 0 0,0 0 0 0 0,0 0 0 0 0,0 0 0 0 0,0 0 0 0 0,0-1 0 0 0,1 0 0 0 0,-1 0 0 0 0,11 0 0 0 0,-4 0 0 0 0,0 1 0 0 0,1 0 0 0 0,-2 1 0 0 0,22 7 0 0 0,-11 3 384 0 0,-20-12-1038 0 0,1 1-1277 0 0,11 6 924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92 3680 0 0,'0'0'12564'0'0,"-1"2"-12049"0"0,0 0-335 0 0,0 0 0 0 0,-1 0-1 0 0,2 0 1 0 0,-1 0-1 0 0,0 0 1 0 0,0 0 0 0 0,1 0-1 0 0,-1 0 1 0 0,1 1-1 0 0,0-1 1 0 0,-1 0 0 0 0,1 4-1 0 0,-2 3 502 0 0,2-9-644 0 0,-1 1 0 0 0,1-1 1 0 0,0 1-1 0 0,0 0 0 0 0,0-1 0 0 0,-1 1 0 0 0,1-1 1 0 0,0 1-1 0 0,0 0 0 0 0,0-1 0 0 0,0 1 0 0 0,0 0 1 0 0,0-1-1 0 0,0 1 0 0 0,0-1 0 0 0,1 2 0 0 0,1 7 162 0 0,-1-5-99 0 0,0 1 0 0 0,0-1 0 0 0,0 0 0 0 0,1 1 0 0 0,2 3 0 0 0,4 14 85 0 0,-3-14-121 0 0,-2-6-61 0 0,0 0-1 0 0,0 0 0 0 0,0 0 0 0 0,0 0 0 0 0,0 0 1 0 0,0-1-1 0 0,0 0 0 0 0,4 2 0 0 0,-5-3-2 0 0,0 1 0 0 0,0-1 0 0 0,0 1-1 0 0,0-1 1 0 0,1 0 0 0 0,-1 0-1 0 0,0 0 1 0 0,0 0 0 0 0,0 0 0 0 0,0-1-1 0 0,0 1 1 0 0,0-1 0 0 0,0 1 0 0 0,4-2-1 0 0,20-9 1 0 0,-20 9 0 0 0,-1 1 0 0 0,0-2 0 0 0,1 1 0 0 0,7-6 0 0 0,17-20 0 0 0,-24 22 133 0 0,0 0 0 0 0,-1 0 0 0 0,0-1 0 0 0,0 0 0 0 0,0 0 0 0 0,4-9 0 0 0,-8 12 80 0 0,0 0-1 0 0,1 0 1 0 0,-2 0-1 0 0,2-8 1 0 0,-1 3-175 0 0,0 7-36 0 0,-1 0-1 0 0,0 0 1 0 0,0 0-1 0 0,0 0 1 0 0,-1 0-1 0 0,1 0 1 0 0,0 0-1 0 0,-1 0 1 0 0,0 1-1 0 0,1-1 1 0 0,-1 0 0 0 0,-1-2-1 0 0,-13-21-4 0 0,11 19 2 0 0,2 4 49 0 0,1 1 1 0 0,-1-1-1 0 0,0 1 0 0 0,1 0 0 0 0,-1 0 1 0 0,0-1-1 0 0,0 1 0 0 0,0 0 0 0 0,0 0 0 0 0,-3 0 1 0 0,-22-8 587 0 0,23 9-601 0 0,0-1 1 0 0,0 1-1 0 0,0 0 0 0 0,0 0 1 0 0,0 1-1 0 0,0-1 0 0 0,-7 2 1 0 0,1 1 2 0 0,1 0 1 0 0,-11 5 0 0 0,18-7-36 0 0,-1 0 1 0 0,0 0-1 0 0,1 1 1 0 0,-1-1 0 0 0,1 1-1 0 0,0 0 1 0 0,0-1-1 0 0,-1 1 1 0 0,1 0 0 0 0,0 1-1 0 0,1-1 1 0 0,-1 0-1 0 0,0 0 1 0 0,0 1 0 0 0,1-1-1 0 0,-2 5 1 0 0,2-4-283 0 0,0 0 0 0 0,0 0 0 0 0,1 0 1 0 0,-1 0-1 0 0,1 0 0 0 0,0 0 0 0 0,0 0 1 0 0,0 0-1 0 0,1 6 0 0 0,1 2-744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58 1840 0 0,'2'0'133'0'0,"8"0"73"0"0,-1 0 0 0 0,0-1 0 0 0,0-1 0 0 0,11-2 0 0 0,34-4 3172 0 0,-42 6-2798 0 0,0 1 1 0 0,0 0-1 0 0,14 0 0 0 0,7 1 306 0 0,-3-1-64 0 0,52 5 0 0 0,-34 3-822 0 0,-26-3 0 0 0,-16-3 0 0 0,-1 0 0 0 0,1 0 0 0 0,6-1 0 0 0,19 1 108 0 0,6-1 236 0 0,40-4 0 0 0,127-14-810 0 0,-90 10 1753 0 0,-84 6-692 0 0,1 2 1 0 0,57 8 0 0 0,-25-4-115 0 0,-50-2-433 0 0,-1-2 0 0 0,19 0-1 0 0,17 0 29 0 0,124 3-76 0 0,-107-4 0 0 0,-41 2 20 0 0,-15 0 28 0 0,-1-1 0 0 0,14-1 0 0 0,-6-1 292 0 0,27 2 0 0 0,-14 1-56 0 0,83 2 166 0 0,-76-4-368 0 0,-13 0-40 0 0,23 3 1 0 0,-40-2-57 0 0,0 0 1 0 0,0 0-1 0 0,6-1 0 0 0,10-1-5 0 0,75 5 363 0 0,-78-3-344 0 0,200-6 0 0 0,-162 6 0 0 0,-50 0 0 0 0,0-1 0 0 0,10-2 0 0 0,-10 2 0 0 0,0 0 0 0 0,10-1 0 0 0,33-2 0 0 0,-30 5 33 0 0,33 5 0 0 0,-33-2 67 0 0,32 0 1 0 0,-14-3 554 0 0,31-1 231 0 0,9-3-654 0 0,37 1-299 0 0,-63 3 46 0 0,55 2 21 0 0,-54 1 44 0 0,1 0 0 0 0,29-8-44 0 0,1 2 297 0 0,-11 1-140 0 0,28-1-445 0 0,-52 3 226 0 0,33 2 62 0 0,-4 2 23 0 0,185-2 898 0 0,-140 1-1578 0 0,-88-3 473 0 0,105-5 1472 0 0,-54 0-951 0 0,-17 0-190 0 0,17 2-92 0 0,-24 1-33 0 0,132-3-22 0 0,-179 4 0 0 0,22-2 0 0 0,-23 1 0 0 0,26 0 0 0 0,130 5 0 0 0,-134-4 0 0 0,145-8 0 0 0,155 8 0 0 0,-288-3 0 0 0,-1-1 0 0 0,243-4 1308 0 0,-159 0-576 0 0,318 8-732 0 0,-288-3 0 0 0,-151 3-1562 0 0,-4-3-6251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37 4376 0 0,'0'0'11037'0'0,"2"0"-10706"0"0,10-6 242 0 0,-7 4-379 0 0,0-1 0 0 0,0 1 0 0 0,0 1-1 0 0,8-3 1 0 0,121-6 491 0 0,-104 8-329 0 0,13-1 30 0 0,13-1-61 0 0,101 8 23 0 0,-57-1-191 0 0,-9 1-77 0 0,-49 0-16 0 0,-38-4-68 0 0,0 0-1 0 0,0 0 0 0 0,0 0 0 0 0,8-2 0 0 0,9 0-43 0 0,99-4 190 0 0,-108 6-572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1840 0 0,'38'-6'3321'0'0,"-27"5"-1740"0"0,1 0-1 0 0,-1 1 1 0 0,14 1 0 0 0,2-1-387 0 0,254 0 6351 0 0,-280 2-7311 0 0,4 3-182 0 0,-4-4-52 0 0,0 0 0 0 0,0-1-1 0 0,0 1 1 0 0,0 0-1 0 0,-1 0 1 0 0,1 0 0 0 0,0 0-1 0 0,-1 0 1 0 0,1 0-1 0 0,0 0 1 0 0,-1 0 0 0 0,0 0-1 0 0,1 0 1 0 0,-1 1-1 0 0,5 18 1 0 0,-4-15 0 0 0,0 1 0 0 0,0-1 0 0 0,0 1 0 0 0,0-1 0 0 0,-1 1 0 0 0,0-1 0 0 0,-1 7 0 0 0,0-1-152 0 0,0 0 0 0 0,0 0 0 0 0,1 0 0 0 0,0 0 0 0 0,3 18 0 0 0,1 8 762 0 0,0-3-757 0 0,-3-29 43 0 0,-1 0 1 0 0,0 0-1 0 0,0 7 0 0 0,0-4 412 0 0,2 0 136 0 0,0-3-378 0 0,3 35-9 0 0,-4-22-62 0 0,6 23-1 0 0,-5-35 14 0 0,-1 1 0 0 0,0-1 0 0 0,0 1 0 0 0,0 8 1 0 0,1 6 14 0 0,0-11-20 0 0,1 3 18 0 0,0-1-1 0 0,-2 1 0 0 0,2 16 0 0 0,-3-24 9 0 0,1 0 0 0 0,-1 1 0 0 0,2-1 0 0 0,-1 0 0 0 0,3 6 0 0 0,1 6 92 0 0,-4-9 7 0 0,0 1 0 0 0,0-1 1 0 0,-1 14-1 0 0,0-19-124 0 0,-2 41-172 0 0,2-3 222 0 0,-1-25-32 0 0,0-1 0 0 0,3 25 1 0 0,0 6 0 0 0,-2 1-23 0 0,0-36 106 0 0,1 0-1 0 0,2 19 0 0 0,-2-27-93 0 0,-1 0-14 0 0,0 10 84 0 0,5 40 10 0 0,-6-37-65 0 0,1-2 11 0 0,0-1-1 0 0,3 16 1 0 0,-2-20-131 0 0,-1 1 0 0 0,1 0 0 0 0,-3 16 0 0 0,0 7-79 0 0,-3 15 644 0 0,10 26-1 0 0,-3-55-44 0 0,3 38-405 0 0,0-13 322 0 0,-5-21-342 0 0,-1 2-227 0 0,4 30 0 0 0,-2-50 257 0 0,0 0 0 0 0,-1 0 0 0 0,0-1 0 0 0,0 1 0 0 0,0 6-1 0 0,-1 2 108 0 0,1-1-203 0 0,-1 0 0 0 0,1 1 1 0 0,-6 21-1 0 0,5-27 73 0 0,0 0 0 0 0,1 1 0 0 0,-1-1 0 0 0,2 11 0 0 0,0 3-1 0 0,-1-5 27 0 0,0-7 38 0 0,0 0 0 0 0,0 0 0 0 0,1-1 0 0 0,2 12 0 0 0,-2-12-132 0 0,0 0-1 0 0,-1 0 0 0 0,1 1 0 0 0,-2 9 1 0 0,0 3-51 0 0,0-2 110 0 0,1-10 0 0 0,0 0 0 0 0,0 0 0 0 0,1 0 0 0 0,1 10 0 0 0,7 12-4 0 0,-4-14 31 0 0,-4-11 53 0 0,0 0 1 0 0,-1 0-1 0 0,0 1 0 0 0,0-1 0 0 0,-1 6 1 0 0,1 8-378 0 0,-1-14 223 0 0,1-3 65 0 0,-1-1 0 0 0,1 1 1 0 0,0 0-1 0 0,0-1 0 0 0,1 1 1 0 0,-1 0-1 0 0,1 2 0 0 0,0 1 9 0 0,1 17 0 0 0,-2-15 0 0 0,0-1 0 0 0,0 0 0 0 0,3 12 0 0 0,-2-17 0 0 0,-1 2 0 0 0,0 8 0 0 0,0 79 32 0 0,-4-50-32 0 0,4-38 0 0 0,0 7 0 0 0,-1 0 0 0 0,-1 12 0 0 0,2-12 0 0 0,6 27 0 0 0,-4-5 190 0 0,-2-25-142 0 0,0 0 1 0 0,1 0 0 0 0,1 10-1 0 0,1 12-432 0 0,2 7 384 0 0,1 1 0 0 0,-4-31 0 0 0,-1 0 0 0 0,0 1 0 0 0,0-1 0 0 0,0 0 0 0 0,0 10 0 0 0,-1-16 0 0 0,0 2 0 0 0,-1-1 0 0 0,1 1 0 0 0,0-1 0 0 0,1 1 0 0 0,-1 0 0 0 0,0-1 0 0 0,0 1 0 0 0,1-1 0 0 0,-1 1 0 0 0,2 1 0 0 0,-1 5 0 0 0,-1-6 5 0 0,0 1 49 0 0,0 1 0 0 0,0-1 0 0 0,0 0 0 0 0,1 0 0 0 0,-1 0 0 0 0,1 1 1 0 0,1 3-1 0 0,-2-6-73 0 0,1-1 16 0 0,-1 0 1 0 0,0 0-1 0 0,0 0 0 0 0,0 1 1 0 0,0-1-1 0 0,0 0 0 0 0,1 0 0 0 0,-1 0 1 0 0,0 1-1 0 0,0-1 0 0 0,0 0 1 0 0,0 0-1 0 0,0 1 0 0 0,0-1 0 0 0,0 0 1 0 0,0 0-1 0 0,0 0 0 0 0,0 1 1 0 0,0-1-1 0 0,0 0 0 0 0,0 0 0 0 0,0 1 1 0 0,0-1-1 0 0,-1 14-305 0 0,1 12 286 0 0,0 10 22 0 0,0-35 0 0 0,-1 0 0 0 0,1 0 0 0 0,0 0 0 0 0,0 0 0 0 0,0 0 0 0 0,0 0-1 0 0,0 0 1 0 0,0 0 0 0 0,1 0 0 0 0,-1 0 0 0 0,0 0 0 0 0,0 0 0 0 0,1 1-1 0 0,0 0 26 0 0,0 0 304 0 0,0-1-266 0 0,0 0-87 0 0,1 1 16 0 0,-2 8-261 0 0,0-4 265 0 0,0-5 166 0 0,0 1-66 0 0,0 13-18 0 0,0-13-168 0 0,0-1-68 0 0,0 6 144 0 0,0 2 14 0 0,0-2 11 0 0,0-4 32 0 0,0 6-33 0 0,0 18 54 0 0,0-9 231 0 0,-9-18 488 0 0,-110 14 266 0 0,77-10-1129 0 0,-95 4-669 0 0,59-5-342 0 0,39 0 411 0 0,8-6-7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0 158 1840 0 0,'0'0'4905'0'0,"3"1"-4158"0"0,2 3-371 0 0,-3-3-246 0 0,-1 0 0 0 0,1 0 1 0 0,0 0-1 0 0,-1 0 0 0 0,1 0 1 0 0,0 0-1 0 0,0-1 0 0 0,0 1 1 0 0,0 0-1 0 0,0-1 0 0 0,0 0 0 0 0,0 1 1 0 0,0-1-1 0 0,2 0 0 0 0,33 0 2315 0 0,75-9 0 0 0,-101 7-2287 0 0,0 2 1 0 0,13 0 0 0 0,11 0-19 0 0,147-10 1907 0 0,-15 16-2047 0 0,-131-3 0 0 0,-25-1 0 0 0,17 0 0 0 0,-12-2 0 0 0,111 4 0 0 0,-55-2 0 0 0,-11-1 0 0 0,22-1 0 0 0,-29-2 0 0 0,15-3 0 0 0,63 5 800 0 0,-117-1-534 0 0,-12 0-249 0 0,0 1 1 0 0,-1 0-1 0 0,1-1 1 0 0,0 1 0 0 0,4 1-1 0 0,168 2 676 0 0,-104-4-525 0 0,82 1 168 0 0,-141 0-193 0 0,0-1-1 0 0,12-3 1 0 0,-12 2-241 0 0,0 0 0 0 0,12 1 0 0 0,-15 0 45 0 0,-1 0 1 0 0,13-3-1 0 0,6-1 535 0 0,-19 4-326 0 0,-5 1-81 0 0,-1 0 0 0 0,0-1 1 0 0,1 1-1 0 0,-1 0 0 0 0,0 0 1 0 0,1 0-1 0 0,2 1 0 0 0,6 0 165 0 0,-8-1-231 0 0,0 0 0 0 0,-1 0 0 0 0,1 0 0 0 0,0 0 0 0 0,-1-1 0 0 0,1 1 0 0 0,2-2 1 0 0,5 0-131 0 0,-1 2 169 0 0,-1 0 0 0 0,1 1 0 0 0,15 3 0 0 0,-15-3-32 0 0,0 1-1 0 0,0-2 0 0 0,0 1 0 0 0,0-1 1 0 0,0 0-1 0 0,0-1 0 0 0,0 0 0 0 0,10-3 1 0 0,-4 2 3 0 0,23-2 0 0 0,10 1 5 0 0,-36 2-17 0 0,0 0 1 0 0,1 1 0 0 0,22 1 0 0 0,-14 2 160 0 0,35-2-1 0 0,-44-1-397 0 0,-10 0 126 0 0,0 1 167 0 0,6 0 13 0 0,0 0 0 0 0,0-1 0 0 0,0 0-1 0 0,0 0 1 0 0,14-3 0 0 0,-5 1-44 0 0,-16 2-32 0 0,67-5-582 0 0,-53 4 582 0 0,29-4 0 0 0,-16 0 0 0 0,-2 4 241 0 0,35 1 0 0 0,-20 1-149 0 0,0-1-281 0 0,1-3 1 0 0,57-9-1 0 0,-82 9 189 0 0,27-1 0 0 0,-28 4 0 0 0,0-2 0 0 0,19-3 0 0 0,-19 2 0 0 0,1 1 0 0 0,-1 1 0 0 0,30 1 0 0 0,16-1 0 0 0,-45 0 165 0 0,-13 1-27 0 0,1 0-1 0 0,0 0 1 0 0,0-1 0 0 0,6-1 0 0 0,1 0-39 0 0,0 0 1 0 0,1 1 0 0 0,19 0-1 0 0,14-1-1141 0 0,-40 1 1100 0 0,116-8 945 0 0,-43 4-1266 0 0,73 2 702 0 0,-138 3-575 0 0,16-4 0 0 0,-16 3 121 0 0,16-1-1 0 0,48-3 808 0 0,109 2-792 0 0,-9-5-98 0 0,-112 6-372 0 0,-58 1 507 0 0,1 1 0 0 0,10 2 0 0 0,-11-1 27 0 0,1-1 1 0 0,13 0-1 0 0,7-3 20 0 0,0 2-1 0 0,48 5 1 0 0,-50-3-93 0 0,29-1 1 0 0,-20-1-122 0 0,36-2-10 0 0,-9-1 139 0 0,93 4-8 0 0,-84-3 351 0 0,-7 0-443 0 0,0-4 67 0 0,1 1 47 0 0,101 6-203 0 0,-91-3 334 0 0,84 3 32 0 0,-82 3-248 0 0,-72-2 81 0 0,0-1 0 0 0,10 3 0 0 0,-12-2-3 0 0,0 0 0 0 0,1 0 1 0 0,-1-1-1 0 0,0 1 0 0 0,9-2 0 0 0,47-1 15 0 0,-43 2-12 0 0,0 0 0 0 0,22-4 0 0 0,-28 3-9 0 0,0 0 0 0 0,1 0 0 0 0,14 2 0 0 0,0 0 0 0 0,157-4 0 0 0,-125 6 0 0 0,-24 1-5 0 0,-24-2 18 0 0,16 0-1 0 0,34-2 159 0 0,-59 0-292 0 0,1 1 189 0 0,2 0-13 0 0,16 3 248 0 0,-13-3-188 0 0,13 1-80 0 0,-11-2-36 0 0,-1 1-1 0 0,0 0 1 0 0,10 2-1 0 0,7 1 2 0 0,7 1 0 0 0,-17-3-118 0 0,26-2 0 0 0,-27 0 62 0 0,-1 0 0 0 0,0 1 0 0 0,16 3 0 0 0,-22-3 148 0 0,0 0 0 0 0,-1-1 0 0 0,1 0 0 0 0,0 0 0 0 0,0 0 0 0 0,9-2 0 0 0,-7 1-231 0 0,-1 0 0 0 0,1 1-1 0 0,9 0 1 0 0,2 1 35 0 0,18 4 364 0 0,-38-5-265 0 0,3 0-23 0 0,-1 0-1 0 0,1 0 1 0 0,-1-1 0 0 0,1 1-1 0 0,-1 0 1 0 0,1-1 0 0 0,-1 0-1 0 0,3 0 1 0 0,-4 0 44 0 0,-1 1 1 0 0,1 0-1 0 0,-1 0 1 0 0,1 0-1 0 0,-1-1 1 0 0,1 1-1 0 0,-1 0 1 0 0,1 0-1 0 0,-1 0 1 0 0,1 0-1 0 0,-1 0 1 0 0,1 0-1 0 0,-1 0 1 0 0,1 0-1 0 0,0 0 1 0 0,-1 0-1 0 0,1 0 1 0 0,0 1-1 0 0,0-1 38 0 0,1 0 122 0 0,-1 0-100 0 0,7 0-66 0 0,0 0 1 0 0,-1 0 5 0 0,-1 0-419 0 0,0-1-1 0 0,0 1 1 0 0,0-1-1 0 0,0-1 1 0 0,-1 1-1 0 0,10-4 1 0 0,-12 4-1908 0 0,7 1-4788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3224 0 0,'0'0'14423'0'0,"0"2"-14156"0"0,5 23 178 0 0,-5-21-376 0 0,0-1 0 0 0,1 0-1 0 0,-1 0 1 0 0,1 0-1 0 0,0 0 1 0 0,0 0-1 0 0,3 6 1 0 0,-3-7 17 0 0,0 1 1 0 0,0-1 0 0 0,0 1-1 0 0,0 0 1 0 0,-1-1 0 0 0,1 1-1 0 0,0 5 1 0 0,-1-5 11 0 0,0 1 1 0 0,1-1-1 0 0,-1 0 1 0 0,1 0-1 0 0,1 4 1 0 0,0-3-75 0 0,-2-1 1 0 0,1 0-1 0 0,0 1 0 0 0,-1-1 1 0 0,1 5-1 0 0,0 10 79 0 0,4 17 0 0 0,-2-19-32 0 0,1 3-29 0 0,-3-15-36 0 0,0 1-1 0 0,0-1 1 0 0,0 9-1 0 0,0 14 59 0 0,5 38 0 0 0,-2-10 182 0 0,-2-39-233 0 0,-2-13-14 0 0,0-1 1 0 0,1 1 0 0 0,-1 0-1 0 0,1 0 1 0 0,0 4-1 0 0,14 43 380 0 0,-10-31-98 0 0,8 22 1 0 0,-9-30-277 0 0,0 0 0 0 0,-1 1 1 0 0,0-1-1 0 0,0 1 0 0 0,-1-1 1 0 0,-1 1-1 0 0,0 15 0 0 0,-1-23-5 0 0,1 1 0 0 0,-1-1 0 0 0,1 1 0 0 0,-1-1 0 0 0,1 1 0 0 0,1-1 0 0 0,1 5 0 0 0,-2-6 0 0 0,0 0 0 0 0,0 0 0 0 0,0 0 0 0 0,0 0 0 0 0,-1 0 0 0 0,0 1 0 0 0,1 3 0 0 0,1 13 0 0 0,6 27 14 0 0,-3-3 143 0 0,-3-28-130 0 0,-1-13-22 0 0,-1 0-1 0 0,0 0 0 0 0,1 0 1 0 0,0 0-1 0 0,2 5 0 0 0,-2-4-4 0 0,1-1 0 0 0,-1 0 0 0 0,0 1 0 0 0,0 4 0 0 0,5 12 0 0 0,-3-15 2 0 0,-1 1 1 0 0,0-1-1 0 0,-1 1 0 0 0,1-1 0 0 0,-1 1 0 0 0,1 8 1 0 0,-1 37 26 0 0,-1-35-19 0 0,2 25-1 0 0,-2-38-9 0 0,1 1 0 0 0,-1 0 0 0 0,-1 0 0 0 0,1 0 0 0 0,-1 3 0 0 0,-2 15 0 0 0,1 13 0 0 0,2-33 0 0 0,-1 1 0 0 0,1-1 0 0 0,0 0 0 0 0,1 0 0 0 0,-1 1 0 0 0,1 2 0 0 0,0 7 0 0 0,-1-8 0 0 0,0-2 0 0 0,0 0 0 0 0,0 0 0 0 0,0 1 0 0 0,1-1 0 0 0,-1 0 0 0 0,0 0 0 0 0,1 0 0 0 0,-1 0 0 0 0,1 0 0 0 0,1 3 0 0 0,-1-2 0 0 0,0 0 0 0 0,0-1 0 0 0,0 1 0 0 0,-1 0 0 0 0,1 5 0 0 0,0-5 0 0 0,-1-1 0 0 0,0 1 0 0 0,1 0 0 0 0,0 0 0 0 0,0-1 0 0 0,0 1 0 0 0,1 3 0 0 0,1-2 0 0 0,-2-2 0 0 0,0-1 0 0 0,0 1 0 0 0,0-1 0 0 0,-1 1 0 0 0,1 0 0 0 0,-1-1 0 0 0,1 1 0 0 0,-1 0 0 0 0,0 0 0 0 0,1-1 0 0 0,-1 3 0 0 0,3 9 0 0 0,-2-10 0 0 0,0 0 0 0 0,0 0 0 0 0,-1 0 0 0 0,1 5 0 0 0,-1 4 0 0 0,4 20 0 0 0,-3-25 0 0 0,0 9 0 0 0,-2-13 0 0 0,1 1 0 0 0,1-1 0 0 0,-1 0 0 0 0,0 0 0 0 0,2 6 0 0 0,0-1 1 0 0,0 1-1 0 0,1 16 0 0 0,-1-9-14 0 0,4 6-136 0 0,-5-18 84 0 0,1 1-1 0 0,-1-1 0 0 0,0 0 1 0 0,0 9-1 0 0,4 12-109 0 0,-2 15 583 0 0,-3-37-467 0 0,0 0 0 0 0,0 0 0 0 0,1-1 1 0 0,0 1-1 0 0,0 3 0 0 0,0-4 54 0 0,-1-1 0 0 0,1 1 0 0 0,-1-1 0 0 0,0 1 0 0 0,1-1 0 0 0,-1 1 0 0 0,0 0 0 0 0,0-1 0 0 0,0 1 0 0 0,0-1 0 0 0,-1 3 0 0 0,1-2 37 0 0,0 0 0 0 0,-1-1 0 0 0,1 1 0 0 0,0 0 0 0 0,1 0 0 0 0,-1 0 0 0 0,0-1 0 0 0,0 1 0 0 0,2 3 0 0 0,-2-4-11 0 0,1 1 0 0 0,-1 0 0 0 0,0-1 0 0 0,0 1 0 0 0,1 0 0 0 0,-1 0 0 0 0,0-1 0 0 0,0 1 0 0 0,-1 2 0 0 0,-3 7 58 0 0,3-10-71 0 0,1 0 0 0 0,-1 0 0 0 0,1 0 0 0 0,-1 1 0 0 0,1-1 0 0 0,0 0 0 0 0,0 0 0 0 0,-1 0 1 0 0,1 0-1 0 0,0 1 0 0 0,0-1 0 0 0,0 0 0 0 0,0 0 0 0 0,0 2 0 0 0,4 10-14 0 0,-3-10-13 0 0,0 0 1 0 0,0 0 0 0 0,0 0 0 0 0,-1 0 0 0 0,1 0 0 0 0,-1 3-1 0 0,0 7-1 0 0,-1 0 0 0 0,-2 13-1 0 0,2-15 29 0 0,0-1 1 0 0,1 13-1 0 0,0-14 8 0 0,0 0 1 0 0,0 0 0 0 0,-3 10-1 0 0,0 16 117 0 0,3-28-128 0 0,1-4-7 0 0,0-1 1 0 0,-1 0 0 0 0,1 1 0 0 0,-1-1-1 0 0,0 1 1 0 0,0-1 0 0 0,0 4 0 0 0,4 56-200 0 0,-2-51 202 0 0,-1-8 0 0 0,0 1 0 0 0,-1-1 0 0 0,1 1 0 0 0,-1-1 0 0 0,0 0 0 0 0,0 6 0 0 0,1 6-8 0 0,0-12-4 0 0,-1 1-1 0 0,0-1 1 0 0,0 0 0 0 0,0 1 0 0 0,0-1-1 0 0,0 1 1 0 0,-2 4 0 0 0,2-7-3 0 0,0-1 1 0 0,0 1-1 0 0,0-1 1 0 0,0 1 0 0 0,0-1-1 0 0,0 1 1 0 0,0-1-1 0 0,0 1 1 0 0,0-1-1 0 0,0 1 1 0 0,0-1 0 0 0,0 1-1 0 0,0-1 1 0 0,1 1-1 0 0,-1-1 1 0 0,0 0-1 0 0,1 2 1 0 0,-1 0-37 0 0,1 1 165 0 0,0-1 0 0 0,0 1-1 0 0,-1 0 1 0 0,4 5 0 0 0,-3-5 10 0 0,1 0 0 0 0,-1 0 0 0 0,0 0 0 0 0,0 0 0 0 0,-1 0 0 0 0,1 0 0 0 0,-1 0 0 0 0,1 0 0 0 0,-1 7 0 0 0,0 5-124 0 0,1-9 0 0 0,-1-1 0 0 0,0 1 0 0 0,-1 6 0 0 0,1-11 1 0 0,0 0-1 0 0,0 0 1 0 0,0 0 0 0 0,0 0-1 0 0,0 0 1 0 0,0 0-1 0 0,0 0 1 0 0,0 0-1 0 0,0 0 1 0 0,1 1-1 0 0,0 2-5 0 0,0-1 0 0 0,-1 1 0 0 0,1-1-1 0 0,-1 1 1 0 0,0 6 0 0 0,8 37-742 0 0,-8-36 805 0 0,1-8-37 0 0,-1-1 0 0 0,0 1 0 0 0,0 0 0 0 0,0-1 0 0 0,-1 1-1 0 0,0 3 1 0 0,1-5-19 0 0,0 1 1 0 0,0-1-1 0 0,-1 0 0 0 0,1 0 0 0 0,0 0 0 0 0,0 1 0 0 0,0-1 1 0 0,1 2-1 0 0,-1 10 32 0 0,-1-8-12 0 0,1 0 1 0 0,-1 0-1 0 0,1 0 1 0 0,0 0-1 0 0,0 0 1 0 0,0 0-1 0 0,2 8 1 0 0,-2-12-5 0 0,0 1 1 0 0,0-1-1 0 0,0 1 1 0 0,0-1-1 0 0,0 1 1 0 0,0-1-1 0 0,0 0 1 0 0,-1 3-1 0 0,0-3-1 0 0,1 1-1 0 0,0-1 1 0 0,-1 1 0 0 0,1-1-1 0 0,0 0 1 0 0,0 1-1 0 0,0-1 1 0 0,0 3 0 0 0,3 6 1 0 0,-3-1-18 0 0,-4 12 0 0 0,5-10 0 0 0,4 5-75 0 0,-5-16 69 0 0,0 0 1 0 0,0 1-1 0 0,0-1 1 0 0,0 0-1 0 0,0 0 0 0 0,0 0 1 0 0,0 1-1 0 0,0-1 0 0 0,1 0 1 0 0,-1 0-1 0 0,0 0 1 0 0,0 1-1 0 0,0-1 0 0 0,-1 0 1 0 0,1 0-1 0 0,0 1 0 0 0,0-1 1 0 0,0 0-1 0 0,0 0 1 0 0,0 0-1 0 0,0 1 0 0 0,0-1 1 0 0,0 0-1 0 0,0 0 0 0 0,0 0 1 0 0,-1 1-1 0 0,0 1-21 0 0,-6 14-92 0 0,6-13 66 0 0,2 6 39 0 0,0-3 15 0 0,-1-5 4 0 0,1 1 0 0 0,0 0 0 0 0,-1 0 0 0 0,0 0 0 0 0,1-1 0 0 0,-1 1 0 0 0,0 0 0 0 0,0 0 0 0 0,0 0 0 0 0,0 0 0 0 0,-1 1 0 0 0,1 1-2 0 0,-3 5-17 0 0,2-8 10 0 0,1-1 1 0 0,0 1 0 0 0,0-1-1 0 0,0 1 1 0 0,0-1 0 0 0,0 1-1 0 0,0-1 1 0 0,0 1 0 0 0,0-1 0 0 0,0 1-1 0 0,0-1 1 0 0,1 1 0 0 0,-1-1-1 0 0,0 1 1 0 0,0-1 0 0 0,0 1-1 0 0,1-1 1 0 0,-1 1 0 0 0,2 2-8 0 0,-2 0 11 0 0,0-1 0 0 0,0 0 0 0 0,0 0 0 0 0,0 0 0 0 0,0 1 0 0 0,-1 1 0 0 0,0-2 0 0 0,1-1 0 0 0,0 1 0 0 0,-1 0 0 0 0,1-1 0 0 0,0 1 0 0 0,0 0 0 0 0,0-1 0 0 0,0 1 0 0 0,1-1 0 0 0,-1 1 0 0 0,0 0 0 0 0,1-1 0 0 0,0 4 0 0 0,1-3 0 0 0,-2-1 0 0 0,1 0 0 0 0,-1 0 0 0 0,1 0 0 0 0,-1 0 0 0 0,0 1 0 0 0,1-1 0 0 0,-1 0 0 0 0,0 0 0 0 0,0 0 0 0 0,0 0 0 0 0,1 0 0 0 0,-1 0 0 0 0,0 1 0 0 0,-1 1 0 0 0,1 12 0 0 0,-1 0 0 0 0,1-15 0 0 0,0 1 0 0 0,0 0 0 0 0,0 0 0 0 0,0 0 0 0 0,0 0 0 0 0,1 0 0 0 0,-1 0 0 0 0,0 0 0 0 0,0 0 0 0 0,1 0 0 0 0,-1 0 0 0 0,0 0 0 0 0,1-1 0 0 0,-1 1 0 0 0,1 0 0 0 0,0 1 0 0 0,3 5 0 0 0,-4-4 24 0 0,2 1-23 0 0,7 6-172 0 0,-8-9-597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 6448 0 0,'0'0'585'0'0,"0"0"-485"0"0,-2 0 49 0 0,-11 7 2554 0 0,12-7-2572 0 0,1 0 0 0 0,-1 1 0 0 0,1-1 0 0 0,-1 0 0 0 0,1 1 0 0 0,0-1 0 0 0,-1 1 0 0 0,1-1 0 0 0,-1 1 0 0 0,1-1 0 0 0,0 1 0 0 0,0-1 0 0 0,-1 1 0 0 0,1 0 0 0 0,-3 2 589 0 0,3-2-598 0 0,-1 0 0 0 0,0-1 0 0 0,0 1 0 0 0,1 0 0 0 0,-1 0-1 0 0,1 0 1 0 0,-1-1 0 0 0,1 1 0 0 0,-1 0 0 0 0,1 0 0 0 0,-1 0 0 0 0,1 0 0 0 0,0 0-1 0 0,-1 0 1 0 0,1 0 0 0 0,0 0 0 0 0,0 1 0 0 0,0 19 398 0 0,0-14-143 0 0,1 25 511 0 0,1 0 1 0 0,6 36-1 0 0,-6-47-715 0 0,-2-17-154 0 0,1-1 0 0 0,-1 1 1 0 0,1 0-1 0 0,1 5 0 0 0,1 3 21 0 0,0 0-1 0 0,0 0 0 0 0,1 16 1 0 0,10 48 213 0 0,-4 5 8 0 0,-9-69-234 0 0,1 0 0 0 0,7 22-1 0 0,-7-24 35 0 0,0 1 0 0 0,0 0 0 0 0,-1-1 0 0 0,-1 14-1 0 0,1-17-90 0 0,-1 0 0 0 0,1 0 0 0 0,3 11 0 0 0,-2-11-8 0 0,0 0 0 0 0,-1 0 0 0 0,1 10 0 0 0,-2-10 141 0 0,1 0 0 0 0,0 0-1 0 0,3 11 1 0 0,-2-11 20 0 0,0 0 0 0 0,-1-1 1 0 0,1 13-1 0 0,1 30-13 0 0,-2-43-83 0 0,-1 0-1 0 0,4 11 1 0 0,-3-10-5 0 0,1-1 0 0 0,0 14 0 0 0,-2-10-5 0 0,1 0 1 0 0,1 0-1 0 0,2 11 0 0 0,-1-11 0 0 0,-1 0 0 0 0,-1-1-1 0 0,1 12 1 0 0,-2-18-17 0 0,0 0 0 0 0,1-1 0 0 0,0 1 0 0 0,-1 0 0 0 0,1-1 0 0 0,0 1 0 0 0,2 3 0 0 0,3 10 0 0 0,-3 7 0 0 0,-2-15 0 0 0,1 1 0 0 0,-1 0 0 0 0,5 9 0 0 0,-3-8 0 0 0,-1 1 0 0 0,2 14 0 0 0,-2-9 0 0 0,0-4 0 0 0,-1 0 0 0 0,-1-1-1 0 0,-1 16 1 0 0,0 0 15 0 0,1-17 42 0 0,1 0 1 0 0,2 14 0 0 0,-2-6-28 0 0,-1-15-26 0 0,0 0 0 0 0,0 0 0 0 0,1 0 0 0 0,-1 0-1 0 0,2 4 1 0 0,2 7-4 0 0,-1 0 0 0 0,2 18 0 0 0,0-3 0 0 0,-3-17 0 0 0,-1 0 0 0 0,0 21 0 0 0,-1-32 0 0 0,5 28 0 0 0,-2 15 0 0 0,-3-36 0 0 0,1-1 0 0 0,0 1 0 0 0,4 10 0 0 0,0 4 0 0 0,-2-5 16 0 0,-1-4 23 0 0,0 0 0 0 0,0 18 1 0 0,1 23-7 0 0,2-27 552 0 0,-5-24-532 0 0,0 2 105 0 0,8 21-57 0 0,-4-5-101 0 0,-4-18 4 0 0,1 0 0 0 0,-1 0 0 0 0,0 0-1 0 0,1 0 1 0 0,-1 0 0 0 0,-1 3-1 0 0,0 14 31 0 0,1 114 130 0 0,0-88-164 0 0,5-9 72 0 0,-5-7-8 0 0,0 0-64 0 0,-1-28 4 0 0,1 0 0 0 0,0-1-1 0 0,0 1 1 0 0,0 0 0 0 0,1-1 0 0 0,-1 1-1 0 0,0 0 1 0 0,0-1 0 0 0,1 1-1 0 0,1 2 1 0 0,-1 4 19 0 0,2 11-23 0 0,1 17 0 0 0,-2-29 0 0 0,-1 0 0 0 0,0 0 0 0 0,0 11 0 0 0,4 20 0 0 0,-2 13 0 0 0,-3-50 0 0 0,0-1 0 0 0,0 1 0 0 0,0 0 0 0 0,0-1 0 0 0,0 1 0 0 0,0-1 0 0 0,0 1 0 0 0,1-1 0 0 0,-1 1 0 0 0,0 0 0 0 0,0-1 0 0 0,0 1 0 0 0,1-1 0 0 0,-1 1 0 0 0,0-1 0 0 0,1 1 0 0 0,0 0 0 0 0,0 1 0 0 0,0-1 0 0 0,-1 1 0 0 0,1-1 0 0 0,0 1 0 0 0,-1 0 0 0 0,1-1 0 0 0,-1 1 0 0 0,0 0 0 0 0,1 2 0 0 0,1 14 0 0 0,-2-16 4 0 0,0 0 0 0 0,0 0-1 0 0,0-1 1 0 0,0 1 0 0 0,1 0-1 0 0,-1 0 1 0 0,2 3-1 0 0,-2-3 3 0 0,1 0 0 0 0,-1 0 0 0 0,1 0-1 0 0,-1 0 1 0 0,0 0 0 0 0,0 0-1 0 0,0 3 1 0 0,0 45 287 0 0,1-44-213 0 0,1-4-81 0 0,2 21 120 0 0,-2-9-55 0 0,7 23 0 0 0,-6-29-54 0 0,2 5-10 0 0,-6-10 0 0 0,0 0 0 0 0,1 0 8 0 0,6 13 38 0 0,-5-14-39 0 0,-1 0 0 0 0,1-1 0 0 0,0 1 1 0 0,0 0-1 0 0,-1 0 0 0 0,1 0 1 0 0,-1-1-1 0 0,0 1 0 0 0,1 3 0 0 0,0 1 6 0 0,1-1 25 0 0,-1 0 0 0 0,1 0 1 0 0,-1 1-1 0 0,0-1 0 0 0,1 10 0 0 0,-3-12-17 0 0,2-3-12 0 0,3 15 111 0 0,-3-8-50 0 0,0 1 0 0 0,0-1 1 0 0,-1 14-1 0 0,0-17-21 0 0,1-1 31 0 0,2 2 11 0 0,-2-4-22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54 216 4144 0 0,'0'0'13927'0'0,"0"-7"-12788"0"0,0-6-198 0 0,0 11-513 0 0,0 1-152 0 0,0-53 1796 0 0,-3 50-1868 0 0,2 4-196 0 0,1-1 1 0 0,0 1-1 0 0,-1 0 0 0 0,1 0 0 0 0,0-1 0 0 0,-1 1 1 0 0,1 0-1 0 0,0 0 0 0 0,0-1 0 0 0,0 1 0 0 0,-1 0 0 0 0,1-1 1 0 0,0 1-1 0 0,0 0 0 0 0,0-1 0 0 0,0 1 0 0 0,-1-1 1 0 0,1 1-1 0 0,0 0 0 0 0,0-1 0 0 0,0 0 0 0 0,-1-5 26 0 0,0 1 0 0 0,0-1 0 0 0,-1 0 0 0 0,-4-9-1 0 0,0-4 6 0 0,-2 3-5 0 0,6 13-68 0 0,1 1 1 0 0,-1-1-1 0 0,1 1 0 0 0,-2-6 1 0 0,0-6-1495 0 0,-2-3-5451 0 0,1 12 557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38 182 11000 0 0,'0'0'1102'0'0,"0"-1"-1007"0"0,2-12 43 0 0,-2 13-116 0 0,0 0 1 0 0,0 0 0 0 0,0 0-1 0 0,0-1 1 0 0,0 1-1 0 0,0 0 1 0 0,0 0 0 0 0,0-1-1 0 0,0 1 1 0 0,0 0-1 0 0,0 0 1 0 0,0 0 0 0 0,0-1-1 0 0,0 1 1 0 0,0 0-1 0 0,0 0 1 0 0,0-1 0 0 0,0 1-1 0 0,0 0 1 0 0,0 0-1 0 0,0 0 1 0 0,0-1 0 0 0,0 1-1 0 0,-1 0 1 0 0,1 0-1 0 0,0 0 1 0 0,0-1 0 0 0,-1 0 1738 0 0,0 0-890 0 0,1-1-563 0 0,-1 1 1 0 0,1 0 0 0 0,-1 0 0 0 0,1-1 0 0 0,0 1 0 0 0,-1-1-1 0 0,1 1 1 0 0,0-2 0 0 0,-1-3 687 0 0,0 0-375 0 0,0 5-523 0 0,1 1 0 0 0,-1-1-1 0 0,1 0 1 0 0,0 0-1 0 0,-1 0 1 0 0,1 0 0 0 0,0 0-1 0 0,0 0 1 0 0,0 0-1 0 0,0-1 1 0 0,-3-37 245 0 0,1 33-309 0 0,2 5-31 0 0,-1 0-1 0 0,1 0 1 0 0,-1 0-1 0 0,1 0 1 0 0,0 0-1 0 0,-1 0 1 0 0,1-1-1 0 0,0 1 0 0 0,0 0 1 0 0,0 0-1 0 0,0 0 1 0 0,0-3-1 0 0,1-1-2 0 0,-4-10 0 0 0,0 2 0 0 0,3 13-9 0 0,0-1 1 0 0,0 0-1 0 0,0 1 0 0 0,0-1 0 0 0,0 0 0 0 0,0 1 0 0 0,-1-1 0 0 0,1 1 0 0 0,0-1 0 0 0,0 0 1 0 0,0 1-1 0 0,-1-1 0 0 0,1 1 0 0 0,0-1 0 0 0,-1 1 0 0 0,1-1 0 0 0,-1 0 0 0 0,-3-3-136 0 0,0-2-1018 0 0,1-1-3662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3224 0 0,'0'0'12009'0'0,"0"-6"-9731"0"0,2 5-2181 0 0,-1-1-1 0 0,0 0 1 0 0,0 1-1 0 0,0-1 1 0 0,0 0-1 0 0,0 0 0 0 0,-1 0 1 0 0,1 0-1 0 0,1-4 1 0 0,-1-30 834 0 0,-1 30-915 0 0,-3-25-7581 0 0,3 25 2435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8.9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3680 0 0,'0'0'5782'0'0,"-1"2"-4791"0"0,-2 10 626 0 0,3-12-861 0 0,-1 3-125 0 0,-1 4-249 0 0,0 1 1 0 0,1-1 0 0 0,0 1-1 0 0,1 0 1 0 0,-1 0-1 0 0,2 10 1 0 0,-1-3 82 0 0,5 3 232 0 0,-3-9-507 0 0,-1-7-124 0 0,-1 4 147 0 0,1 0 1 0 0,1 0-1 0 0,-1 0 0 0 0,1 0 1 0 0,0 0-1 0 0,4 9 0 0 0,-5-14-185 0 0,0 1-1 0 0,-1 0 1 0 0,1 0-1 0 0,-1-1 1 0 0,1 1-1 0 0,-1 0 0 0 0,0 0 1 0 0,0 0-1 0 0,0 2 1 0 0,1-1 10 0 0,-1-3-33 0 0,0 1 0 0 0,0-1 0 0 0,0 0-1 0 0,0 0 1 0 0,0 1 0 0 0,0-1-1 0 0,0 0 1 0 0,0 0 0 0 0,0 1-1 0 0,0-1 1 0 0,0 0 0 0 0,0 0-1 0 0,0 1 1 0 0,0-1 0 0 0,0 0 0 0 0,0 0-1 0 0,0 1 1 0 0,0-1 0 0 0,0 0-1 0 0,0 0 1 0 0,0 1 0 0 0,0-1-1 0 0,0 0 1 0 0,-1 0 0 0 0,1 1 0 0 0,0-1-1 0 0,0 0 1 0 0,0 0 0 0 0,0 0-1 0 0,-1 1 1 0 0,1-1 0 0 0,0 0 3 0 0,0 0-1 0 0,-1 0 1 0 0,1 0 0 0 0,0 1 0 0 0,0-1 0 0 0,0 0 0 0 0,0 0-1 0 0,0 0 1 0 0,0 0 0 0 0,-1 1 0 0 0,1-1 0 0 0,0 0-1 0 0,0 0 1 0 0,0 0 0 0 0,0 1 0 0 0,0-1 0 0 0,0 0 0 0 0,0 0-1 0 0,0 0 1 0 0,0 1 0 0 0,0-1 0 0 0,0 0 0 0 0,0 0 0 0 0,0 0-1 0 0,0 0 1 0 0,0 1 0 0 0,0-1 0 0 0,0 0 0 0 0,0 0-1 0 0,0 0 1 0 0,0 1 0 0 0,0-1 0 0 0,0 0 0 0 0,1 0 0 0 0,-1 1-1 0 0,3 5 185 0 0,-3-4 67 0 0,0 1-195 0 0,1 4 364 0 0,11-17-13762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61 210 3680 0 0,'0'0'8209'0'0,"0"-6"-6661"0"0,0 3 2278 0 0,0 2-3592 0 0,0-1-1 0 0,0 1 1 0 0,-1-1-1 0 0,1 1 1 0 0,0 0-1 0 0,-1-1 1 0 0,1 1-1 0 0,-1 0 1 0 0,0 0-1 0 0,1-1 0 0 0,-1 1 1 0 0,0 0-1 0 0,-1-2 1 0 0,0 1-39 0 0,1 1 1 0 0,0-1-1 0 0,0 0 1 0 0,0 0 0 0 0,0 0-1 0 0,-1-3 1 0 0,-10-16 1289 0 0,5-4-2072 0 0,7 22 626 0 0,-1 0-1 0 0,0 0 0 0 0,1 0 0 0 0,0 0 1 0 0,0 0-1 0 0,0 0 0 0 0,0 0 0 0 0,1-3 0 0 0,-1-7 130 0 0,0 9-236 0 0,0 0 1 0 0,-1 0-1 0 0,0 0 0 0 0,0 0 0 0 0,0 0 0 0 0,-1 0 1 0 0,1 0-1 0 0,-3-5 0 0 0,-1 0-18 0 0,3-1-758 0 0,-1 0-3377 0 0,0 5-2321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42 209 920 0 0,'0'0'408'0'0,"0"-1"1379"0"0,1-1-633 0 0,0 0 0 0 0,0 0 0 0 0,0-1-1 0 0,-1 1 1 0 0,0 0 0 0 0,1 0 0 0 0,-1-4 0 0 0,1 2-661 0 0,-1 1-1 0 0,0 0 1 0 0,-1 0-1 0 0,1-1 1 0 0,0 1-1 0 0,-1 0 1 0 0,0 0-1 0 0,1 0 1 0 0,-3-4-1 0 0,3 6-379 0 0,0 1-1 0 0,-1-1 0 0 0,1 0 0 0 0,0 1 0 0 0,0-1 0 0 0,0 0 0 0 0,-1 0 0 0 0,1 0 0 0 0,0 1 0 0 0,0-1 0 0 0,0 0 0 0 0,0-1 0 0 0,0 1 13 0 0,1 0-1 0 0,-1 0 0 0 0,0 0 0 0 0,-1 0 0 0 0,1 1 1 0 0,0-1-1 0 0,0 0 0 0 0,0 0 0 0 0,0 0 1 0 0,-1 0-1 0 0,1 1 0 0 0,-1-3 0 0 0,-17-35 1553 0 0,16 34-1402 0 0,-3-15 123 0 0,2 5-185 0 0,-1-17-1282 0 0,-1 17-3746 0 0,4 7-1663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51 244 5640 0 0,'0'0'512'0'0,"0"-5"5346"0"0,0-7-2811 0 0,0 10-2226 0 0,0-7 1355 0 0,0-1-1282 0 0,0 4-350 0 0,0 0 0 0 0,0 0 0 0 0,-1 0 0 0 0,0 0 0 0 0,0 0-1 0 0,0 0 1 0 0,-4-9 0 0 0,5 12-537 0 0,-1 1-1 0 0,1 0 1 0 0,0-1-1 0 0,0 1 1 0 0,0 0-1 0 0,0-1 1 0 0,0-2-1 0 0,1 3 8 0 0,-1-1 0 0 0,0 1 0 0 0,0-1 0 0 0,0 1 0 0 0,0-1 0 0 0,0 1 0 0 0,-1-4 0 0 0,-2-6 3 0 0,3 10-13 0 0,-1 0 1 0 0,1 0-1 0 0,-1 0 0 0 0,1 0 1 0 0,-1 0-1 0 0,0 0 0 0 0,1 0 0 0 0,-1 0 1 0 0,0 0-1 0 0,-2-2 0 0 0,2 3-4 0 0,-2 0 0 0 0,0-9 0 0 0,2 6-506 0 0,0 1 0 0 0,-1-1-1 0 0,1 0 1 0 0,-1 1 0 0 0,-3-6-1 0 0,-4-7-1625 0 0,8 11 741 0 0,1-2-15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29 190 8352 0 0,'0'0'633'0'0,"0"-9"1530"0"0,0-18 7544 0 0,0 26-8683 0 0,0-8 599 0 0,-1 9-1606 0 0,-1-3-13 0 0,1-8-8 0 0,1-15 76 0 0,0 21 274 0 0,0 1-250 0 0,0 1 1 0 0,0 0-1 0 0,0 0 1 0 0,0 0-1 0 0,-1-1 1 0 0,1 1-1 0 0,-1 0 1 0 0,0 0-1 0 0,0 0 0 0 0,-2-6 1 0 0,2 8-322 0 0,0-7-334 0 0,-2-1 303 0 0,-2-3-1337 0 0,-3-16-4803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6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41 140 920 0 0,'0'0'20822'0'0,"0"-8"-19549"0"0,0-16-761 0 0,1 22-512 0 0,-1 1 0 0 0,0-1 0 0 0,-1 0 0 0 0,1 0 0 0 0,0 1 0 0 0,0-1 0 0 0,-1 0 0 0 0,1 1 0 0 0,-1-1 0 0 0,1 0 0 0 0,-1 1 0 0 0,0-1 0 0 0,-1-1 0 0 0,-4-10 0 0 0,5 10 0 0 0,-1-4 0 0 0,0-1 0 0 0,2 7-9 0 0,0 1-1 0 0,0-1 0 0 0,0 0 1 0 0,0 1-1 0 0,0-1 0 0 0,0 0 1 0 0,-1 0-1 0 0,1 1 0 0 0,0-1 1 0 0,0 0-1 0 0,-1 1 0 0 0,1-1 1 0 0,0 0-1 0 0,-1 1 1 0 0,1-1-1 0 0,-1 0 0 0 0,-3-3-250 0 0,-6-15-1969 0 0,9 18 1513 0 0,0-8-4113 0 0,-3 2 3028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41 115 4608 0 0,'0'0'17285'0'0,"0"-1"-16779"0"0,0-57 614 0 0,0 55-1120 0 0,0 2 0 0 0,0 1 0 0 0,0-1 0 0 0,0 1 0 0 0,0-1 0 0 0,0 0 0 0 0,0 1 0 0 0,0-1 0 0 0,0 1 0 0 0,0-1 0 0 0,-1 1 0 0 0,1-1 0 0 0,0 1 0 0 0,0-1 0 0 0,-1 1 0 0 0,1-1 0 0 0,-6-9 0 0 0,2 2 0 0 0,-5-5-147 0 0,6 11-329 0 0,0 0-153 0 0,-3-1-4023 0 0,5 3 4433 0 0,1 0 0 0 0,0 0 1 0 0,-1 0-1 0 0,1 0 0 0 0,0 0 0 0 0,-1 0 0 0 0,1 0 0 0 0,0 0 0 0 0,-1-1 0 0 0,1 1 0 0 0,0 0 0 0 0,-1 0 0 0 0,1 0 0 0 0,0-1 0 0 0,-1 1 0 0 0,1 0 0 0 0,0 0 0 0 0,0-1 0 0 0,-1 1 0 0 0,1 0 0 0 0,0-1 0 0 0,0 1 0 0 0,0 0 1 0 0,0-1-1 0 0,-1 1 0 0 0,1-1 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2760 0 0,'1'-9'19596'0'0,"2"20"-18917"0"0,1 6-907 0 0,-2-9 285 0 0,0 0-1 0 0,-1 0 1 0 0,2 12 0 0 0,1 14 248 0 0,1-7 15 0 0,-2-1 0 0 0,-1 1 0 0 0,-2 34 0 0 0,-1-31-174 0 0,-3-3-272 0 0,4-28-214 0 0,1-1-1 0 0,0 0 0 0 0,0 1 1 0 0,-1-1-1 0 0,1 0 0 0 0,0 1 1 0 0,0-1-1 0 0,1 1 0 0 0,-1-1 1 0 0,0 1-1 0 0,2-2 0 0 0,0 1-1024 0 0,1-5-5789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43 3224 0 0,'0'0'18130'0'0,"2"0"-17781"0"0,71-18 699 0 0,13 4-682 0 0,-73 11-291 0 0,-5 1-3 0 0,-1 0 0 0 0,1 0 0 0 0,8 1 1 0 0,-15 1-143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34 3224 0 0,'0'0'7062'0'0,"-4"4"-5137"0"0,5-1 2142 0 0,1-1-3933 0 0,1-1 0 0 0,-1 1-1 0 0,1-1 1 0 0,0 0 0 0 0,0 0 0 0 0,-1 0-1 0 0,1 0 1 0 0,0-1 0 0 0,0 1 0 0 0,0-1-1 0 0,0 0 1 0 0,0 0 0 0 0,0 0-1 0 0,0 0 1 0 0,0 0 0 0 0,-1 0 0 0 0,1-1-1 0 0,0 1 1 0 0,0-1 0 0 0,0 0 0 0 0,0 0-1 0 0,4-2 1 0 0,16-6 386 0 0,-18 8-359 0 0,1-1 0 0 0,-1 0 0 0 0,7-3 0 0 0,-6 2-91 0 0,1 1 0 0 0,13-4 0 0 0,3-1-31 0 0,1 0-1473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10736 0 0,'0'0'6454'0'0,"1"2"-6287"0"0,3 8 370 0 0,2 17-1 0 0,0-4 361 0 0,-1-7-202 0 0,-3-12-481 0 0,-1 0 0 0 0,0 0 0 0 0,0 1 0 0 0,0-1 0 0 0,1 5 0 0 0,0-1-48 0 0,-1-5-167 0 0,0 2 1 0 0,-2-3 0 0 0,1 0 0 0 0,0 0 0 0 0,0 0 0 0 0,0 0 0 0 0,0-1 0 0 0,0 1 0 0 0,1 0 0 0 0,0 3 0 0 0,5 29 32 0 0,-5-31 130 0 0,-1 9 418 0 0,1-5-562 0 0,2 1-288 0 0,-3-8 161 0 0,0 1 0 0 0,0-1-1 0 0,0 1 1 0 0,1-1 0 0 0,-1 1 0 0 0,0-1 0 0 0,0 1 0 0 0,0-1 0 0 0,0 0 0 0 0,0 1 0 0 0,0-1 0 0 0,0 1 0 0 0,0-1 0 0 0,0 1-1 0 0,0-1 1 0 0,0 2 0 0 0,-1 2-2958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9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31 1840 0 0,'0'0'6832'0'0,"-2"0"-5915"0"0,-5 2 4946 0 0,19-2-2728 0 0,-3-2-3947 0 0,-1-1 1163 0 0,-1 1 0 0 0,1-1 0 0 0,0 1 0 0 0,16-1 0 0 0,17-4 121 0 0,-17-3-827 0 0,-22 9 782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2304 0 0,'0'0'9616'0'0,"0"1"-8960"0"0,0 2-422 0 0,-1 0 0 0 0,1 0 0 0 0,-1 0 0 0 0,0 0 0 0 0,0 0 1 0 0,0 0-1 0 0,0 0 0 0 0,0 0 0 0 0,0-1 0 0 0,-1 1 0 0 0,0 0 1 0 0,1-1-1 0 0,-1 1 0 0 0,0-1 0 0 0,-3 3 0 0 0,-4 4 338 0 0,-1-1 0 0 0,-14 10-1 0 0,24-17-567 0 0,-30 17 220 0 0,25-16-88 0 0,0 1 1 0 0,1-1-1 0 0,-1 0 0 0 0,-6 2 1 0 0,-11 5 875 0 0,5 1 1376 0 0,16-8-2138 0 0,2-1-236 0 0,1 0 1 0 0,0 1 0 0 0,0-1 0 0 0,0 0 0 0 0,0 0-1 0 0,0 0 1 0 0,0 0 0 0 0,1 0 0 0 0,-1-1 0 0 0,0 1-1 0 0,0-1 1 0 0,1 1 0 0 0,-1-1 0 0 0,0 0 0 0 0,5 0-1 0 0,13 2 88 0 0,0 3-19 0 0,-18-3-74 0 0,4 0 24 0 0,-4-1-14 0 0,12 4-11 0 0,-1-2-8 0 0,-5 0 0 0 0,12 8 0 0 0,-11-7 0 0 0,-1 1 0 0 0,-3 2 752 0 0,-4-6-538 0 0,4 1-156 0 0,-4-2 286 0 0,1 2-290 0 0,8 5-2986 0 0,-7-7 656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16 1840 0 0,'0'0'19459'0'0,"2"0"-19304"0"0,19 2 575 0 0,-17-3-575 0 0,0 1 0 0 0,0 0 0 0 0,0 1 0 0 0,-1-1-1 0 0,1 1 1 0 0,0 0 0 0 0,4 1 0 0 0,-2 0-156 0 0,0-1-1 0 0,0 0 1 0 0,0 0 0 0 0,0 0-1 0 0,0-1 1 0 0,1 0 0 0 0,10-1-1 0 0,2 0 21 0 0,-12 1-7 0 0,0-1 0 0 0,0 0 0 0 0,0-1 0 0 0,12-3 0 0 0,-10 2 32 0 0,18-3 0 0 0,-17 6 30 0 0,-9 0-152 0 0,-1 0 1 0 0,1-1 0 0 0,-1 1 0 0 0,1 0 0 0 0,-1 0-1 0 0,1-1 1 0 0,0 1 0 0 0,-1 0 0 0 0,1-1 0 0 0,-1 1 0 0 0,1-1-1 0 0,-1 1 1 0 0,0-1 0 0 0,1 1 0 0 0,-1 0 0 0 0,1-1-1 0 0,-1 0 1 0 0,1 0 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40 4232 0 0,'0'0'191'0'0,"0"0"-107"0"0,-1 1 1 0 0,1-1 0 0 0,-1 1 0 0 0,1-1 0 0 0,-1 0-1 0 0,1 1 1 0 0,-1-1 0 0 0,0 0 0 0 0,1 1 0 0 0,-1-1 0 0 0,0 0-1 0 0,0 0 1 0 0,-2 0 622 0 0,-1 0-1 0 0,1 0 1 0 0,0-1 0 0 0,0 0-1 0 0,-4 0 1 0 0,-1-2 2416 0 0,-1-1 5918 0 0,71 7-7675 0 0,-45 0-1251 0 0,-8-1-72 0 0,17 0-1 0 0,-24-2-41 0 0,18 1 327 0 0,0-1 0 0 0,0-2 0 0 0,0 0 0 0 0,23-6 1 0 0,-34 6-214 0 0,48-15 192 0 0,-23 10-2180 0 0,-22 0-262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9128 0 0,'0'0'11370'0'0,"1"2"-11109"0"0,4 2-101 0 0,-4-3-109 0 0,0 0 0 0 0,0 0 0 0 0,0 0 0 0 0,0 0 0 0 0,1 0 0 0 0,-1-1-1 0 0,0 1 1 0 0,0 0 0 0 0,1-1 0 0 0,-1 1 0 0 0,0-1 0 0 0,1 1-1 0 0,1 0 1 0 0,22 3 849 0 0,45 1 0 0 0,-22-4-827 0 0,-11 0-57 0 0,48-5-1 0 0,-73 4 12 0 0,12 2 397 0 0,-14-2-6965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3224 0 0,'0'0'9889'0'0,"2"1"-9326"0"0,0 1-382 0 0,0 0 47 0 0,0 0 0 0 0,0-1-1 0 0,0 1 1 0 0,1-1 0 0 0,3 3 0 0 0,3 0 122 0 0,0-1 0 0 0,0 0 0 0 0,1-1-1 0 0,-1 0 1 0 0,0-1 0 0 0,1 1 0 0 0,-1-2 0 0 0,1 1 0 0 0,0-1 0 0 0,-1-1 0 0 0,12-2 0 0 0,-11 2-72 0 0,0 0 0 0 0,11 1 0 0 0,-12 0 2 0 0,-1 0-1 0 0,1-1 1 0 0,15-3-1 0 0,5-3-1675 0 0,29-3-1 0 0,-46 9 454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16 3224 0 0,'-1'3'15886'0'0,"36"-3"-14481"0"0,43 7-1 0 0,-62-6-1466 0 0,1 0 0 0 0,-1-1-1 0 0,30-4 1 0 0,17-1-81 0 0,-30 3-462 0 0,62-11 0 0 0,-71 12-2178 0 0,-11-1 1345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8 456 0 0,'0'0'15558'0'0,"2"0"-15078"0"0,124-8 2025 0 0,-118 9-2428 0 0,1 0 0 0 0,-1 0 0 0 0,9 3 0 0 0,7 1 15 0 0,-6-3-663 0 0,0-1 0 0 0,1 0-1 0 0,-1-1 1 0 0,33-4-1 0 0,-37 0-378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1376 0 0,'0'0'14869'0'0,"1"0"-14355"0"0,5-2-357 0 0,0 1-1 0 0,1-1 1 0 0,6 1-1 0 0,7-2-116 0 0,-12 1 219 0 0,-1 2 0 0 0,1-1 0 0 0,0 1 1 0 0,11 1-1 0 0,2 0 90 0 0,25-1-250 0 0,49-7 1 0 0,-63 6-1826 0 0,-19-2 662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1 240 3224 0 0,'0'0'4378'0'0,"2"0"-2123"0"0,2 0-1485 0 0,1-1-1 0 0,-1 0 1 0 0,0 0-1 0 0,1 0 0 0 0,-1 0 1 0 0,0-1-1 0 0,0 0 1 0 0,5-2-1 0 0,13-6 1038 0 0,-20 8-1690 0 0,1 1 0 0 0,0-1 0 0 0,-1 0 0 0 0,1 0 1 0 0,-1 0-1 0 0,1 0 0 0 0,-1 0 0 0 0,0-1 0 0 0,0 1 1 0 0,0-1-1 0 0,0 0 0 0 0,-1 1 0 0 0,1-1 0 0 0,-1 0 0 0 0,1 0 1 0 0,-1 0-1 0 0,1-5 0 0 0,1-1 200 0 0,-1 0 0 0 0,0 0 0 0 0,-1 0 0 0 0,0 0-1 0 0,0-10 1 0 0,-4-30-263 0 0,3 47-47 0 0,-1-1 1 0 0,1 1-1 0 0,-1 0 1 0 0,1-1 0 0 0,-1 1-1 0 0,0 0 1 0 0,-2-4-1 0 0,-4-12-663 0 0,4 9-2048 0 0,-1 2-4353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218 82 2760 0 0,'0'0'495'0'0,"-1"-1"815"0"0,-2-3 113 0 0,0 0 0 0 0,0 1 0 0 0,0 0 0 0 0,-1-1 0 0 0,-4-3 0 0 0,5 5-1585 0 0,2 1 2067 0 0,-1 1-1497 0 0,-36 0 2168 0 0,37 0-2553 0 0,1 0-1 0 0,-1 0 0 0 0,1 0 1 0 0,0 1-1 0 0,-1-1 1 0 0,1 0-1 0 0,-1 0 1 0 0,1 0-1 0 0,-1 1 1 0 0,1-1-1 0 0,0 0 1 0 0,-1 1-1 0 0,1-1 0 0 0,0 0 1 0 0,-1 1-1 0 0,1-1 1 0 0,0 0-1 0 0,-1 1 1 0 0,-1 1 46 0 0,-1 0-2 0 0,-2 1 187 0 0,1 0 0 0 0,0 0 0 0 0,0 0 0 0 0,-5 5 0 0 0,0 0 73 0 0,7-6-280 0 0,0 0 0 0 0,0 0 0 0 0,0 0 0 0 0,1 0 0 0 0,-1 0 0 0 0,-2 4 0 0 0,-21 44 633 0 0,25-50-679 0 0,0 0 1 0 0,0 0-1 0 0,0 0 0 0 0,0 0 0 0 0,0 0 0 0 0,0 0 0 0 0,0 0 0 0 0,0 1 0 0 0,-1-1 0 0 0,1 0 1 0 0,0 0-1 0 0,0 0 0 0 0,0 0 0 0 0,0 0 0 0 0,0 0 0 0 0,0 0 0 0 0,0 0 0 0 0,0 0 0 0 0,0 0 1 0 0,0 0-1 0 0,0 1 0 0 0,0-1 0 0 0,0 0 0 0 0,0 0 0 0 0,0 0 0 0 0,0 0 0 0 0,0 0 0 0 0,1 0 1 0 0,-1 0-1 0 0,0 0 0 0 0,0 0 0 0 0,0 0 0 0 0,0 0 0 0 0,0 0 0 0 0,0 1 0 0 0,0-1 0 0 0,0 0 1 0 0,0 0-1 0 0,0 0 0 0 0,0 0 0 0 0,0 0 0 0 0,0 0 0 0 0,0 0 0 0 0,0 0 0 0 0,0 0 0 0 0,1 0 1 0 0,-1 0-1 0 0,20 15 12 0 0,-19-14-13 0 0,1 0-1 0 0,0 0 1 0 0,-1 0 0 0 0,1 0-1 0 0,0 0 1 0 0,0 0 0 0 0,2 1-1 0 0,1 0 28 0 0,0 0 0 0 0,0 0-1 0 0,1-1 1 0 0,-1 0 0 0 0,1 1-1 0 0,0-2 1 0 0,-1 1 0 0 0,1-1-1 0 0,0 0 1 0 0,-1 0 0 0 0,1 0-1 0 0,10-3 1 0 0,33-9-31 0 0,-46 11 5 0 0,-1 1 1 0 0,0-1-1 0 0,1 0 0 0 0,-1 0 1 0 0,0 0-1 0 0,0 0 1 0 0,1 0-1 0 0,-1 0 0 0 0,3-4 1 0 0,16-15 33 0 0,-9 5-35 0 0,-11 7 0 0 0,-1 2 0 0 0,3-7 0 0 0,-2 11 0 0 0,-1-1 0 0 0,1 1 0 0 0,0-1 0 0 0,-1 0 0 0 0,0 1 0 0 0,1-1 0 0 0,-1 0 0 0 0,0 0 0 0 0,0 1 0 0 0,-1-1 0 0 0,1 0 0 0 0,-2-4 0 0 0,0 0 0 0 0,2 5 0 0 0,-1 0 0 0 0,0 0 0 0 0,1 0 0 0 0,-1 0 0 0 0,0 1 0 0 0,0-1 0 0 0,0 0 0 0 0,0 1 0 0 0,0-1 0 0 0,0 1 0 0 0,0-1 0 0 0,-1 1 0 0 0,-2-3 0 0 0,0 0 34 0 0,-1 1-1 0 0,1-1 0 0 0,-1 1 0 0 0,0 0 1 0 0,0 1-1 0 0,0-1 0 0 0,-1 1 0 0 0,1 0 1 0 0,-1 0-1 0 0,1 1 0 0 0,-1-1 1 0 0,1 1-1 0 0,-1 0 0 0 0,0 1 0 0 0,1 0 1 0 0,-1 0-1 0 0,0 0 0 0 0,0 0 0 0 0,1 1 1 0 0,-8 1-1 0 0,-6 3 187 0 0,14-4-141 0 0,-1 1 0 0 0,1-1-1 0 0,-10 5 1 0 0,-7 3-55 0 0,16-7-22 0 0,0 1 1 0 0,0-1-1 0 0,1 1 0 0 0,-7 4 1 0 0,6-2 15 0 0,0 0 1 0 0,1 1 0 0 0,0-1-1 0 0,0 1 1 0 0,0 0 0 0 0,-4 8-1 0 0,8-13-18 0 0,1 0 0 0 0,-1 0 0 0 0,1 0 0 0 0,-1 0 0 0 0,1 0 0 0 0,0 0 0 0 0,-1 0 0 0 0,1 0 0 0 0,0 1 0 0 0,0 0 0 0 0,-1 4 0 0 0,0-5 0 0 0,1 0 0 0 0,-1 1 0 0 0,1-1 0 0 0,0 1 0 0 0,0-1 0 0 0,0 0 0 0 0,-1 1 0 0 0,1-1 0 0 0,1 1 0 0 0,-1-1 0 0 0,0 1 0 0 0,0-1 0 0 0,0 0 0 0 0,2 3 0 0 0,-1 2 0 0 0,0-3 4 0 0,0 1-1 0 0,0 0 1 0 0,1-1 0 0 0,-1 1-1 0 0,1-1 1 0 0,0 0-1 0 0,0 0 1 0 0,0 1-1 0 0,1-1 1 0 0,-1-1-1 0 0,1 1 1 0 0,-1 0 0 0 0,1 0-1 0 0,0-1 1 0 0,0 0-1 0 0,0 1 1 0 0,5 1-1 0 0,3 2 52 0 0,-9-5-42 0 0,0 0-1 0 0,0 0 1 0 0,0 0-1 0 0,0 0 1 0 0,0 0-1 0 0,0 0 0 0 0,0-1 1 0 0,1 1-1 0 0,-1-1 1 0 0,3 0-1 0 0,-1 1-12 0 0,1-1 0 0 0,-1 0 0 0 0,0-1 0 0 0,0 1 0 0 0,0-1 0 0 0,0 1 0 0 0,0-1 0 0 0,0-1 0 0 0,5-1 0 0 0,25-8 186 0 0,-31 10-150 0 0,15-5 116 0 0,-2 3-286 0 0,-8 2 74 0 0,0 0 48 0 0,7-8 27 0 0,-14 8-4 0 0,1 0 0 0 0,-1 0 1 0 0,0 0-1 0 0,0 0 0 0 0,0-1 0 0 0,0 1 0 0 0,-1 0 0 0 0,1-1 1 0 0,0 1-1 0 0,0 0 0 0 0,-1-1 0 0 0,1 1 0 0 0,-1-1 1 0 0,1 1-1 0 0,-1-1 0 0 0,0 1 0 0 0,1-3 0 0 0,0-9-11 0 0,0 12 0 0 0,-1 0 0 0 0,0 0 0 0 0,0 0 0 0 0,0-1 0 0 0,1 1 0 0 0,-1 0 0 0 0,0 0 0 0 0,-1 0 0 0 0,1-1 0 0 0,0 1 0 0 0,0 0 0 0 0,0 0 0 0 0,-1 0 0 0 0,1 0 0 0 0,-1-2 0 0 0,-1-2 10 0 0,0 1 0 0 0,-1 0 0 0 0,1 0-1 0 0,-1 0 1 0 0,0 0 0 0 0,0 1 0 0 0,0-1 0 0 0,0 1-1 0 0,-1-1 1 0 0,1 1 0 0 0,-7-4 0 0 0,9 6-6 0 0,0 0 0 0 0,-1 0 1 0 0,1 1-1 0 0,0-1 1 0 0,0 0-1 0 0,0 1 0 0 0,0-1 1 0 0,-1 1-1 0 0,1-1 1 0 0,0 1-1 0 0,-1-1 0 0 0,1 1 1 0 0,0 0-1 0 0,-1 0 1 0 0,1 0-1 0 0,0 0 0 0 0,-1 0 1 0 0,1 0-1 0 0,-3 0 1 0 0,-2 1 59 0 0,-13-1 6 0 0,11-1-39 0 0,1 1 1 0 0,-1 0-1 0 0,0 0 1 0 0,1 1 0 0 0,-1 0-1 0 0,1 1 1 0 0,-11 3-1 0 0,14-4-31 0 0,1 1 0 0 0,0 0 0 0 0,0 0 0 0 0,0 0 0 0 0,0 1 0 0 0,1-1 0 0 0,-1 0 0 0 0,0 1 0 0 0,1 0 0 0 0,0 0 0 0 0,0 0 0 0 0,0 0 0 0 0,0 0 0 0 0,0 0 0 0 0,1 0 0 0 0,-1 1 0 0 0,1-1 0 0 0,-2 5 0 0 0,3 0 0 0 0,0 2 0 0 0,4 3 0 0 0,4 14 0 0 0,-7-25 0 0 0,0-1 0 0 0,0 1 0 0 0,0-1 0 0 0,0 1 0 0 0,0-1 0 0 0,1 1 0 0 0,-1-1 0 0 0,0 0 0 0 0,2 1 0 0 0,5 5 0 0 0,-7-5 0 0 0,0 0 0 0 0,1 0 0 0 0,0 0 0 0 0,-1 0 0 0 0,1-1 0 0 0,0 1 0 0 0,0-1 0 0 0,0 1 0 0 0,0-1 0 0 0,0 0 0 0 0,0 0 0 0 0,0 0 0 0 0,4 1 0 0 0,1 3 0 0 0,-5-3 0 0 0,-1-1 0 0 0,1 0 0 0 0,-1 0 0 0 0,1 0 0 0 0,-1 0 0 0 0,1 0 0 0 0,-1-1 0 0 0,1 1 0 0 0,2 0 0 0 0,15 6-24 0 0,-17-6-93 0 0,-1 0-134 0 0,2 1 151 0 0,5 1 80 0 0,-7-3 21 0 0,-1 0 0 0 0,0 0 0 0 0,1 0-1 0 0,-1 0 1 0 0,0 0 0 0 0,1 0 0 0 0,-1 0 0 0 0,1 0-1 0 0,-1 0 1 0 0,0 0 0 0 0,1 0 0 0 0,-1 0 0 0 0,0-1-1 0 0,1 1 1 0 0,-1 0 0 0 0,0 0 0 0 0,1 0-1 0 0,-1-1 1 0 0,0 1 0 0 0,12-8-93 0 0,-11 8 17 0 0,-1-1 0 0 0,1 1-1 0 0,0-1 1 0 0,-1 1 0 0 0,1-1-1 0 0,-1 1 1 0 0,1-1 0 0 0,-1 1-1 0 0,1-1 1 0 0,-1 0 0 0 0,0 1-1 0 0,1-1 1 0 0,-1 0 0 0 0,1-1-1 0 0,-1 2 5 0 0,0-1 1 0 0,1 0-1 0 0,-1 1 0 0 0,0-1 0 0 0,1 1 0 0 0,-1-1 1 0 0,0 0-1 0 0,1 1 0 0 0,-1-1 0 0 0,1 1 1 0 0,-1-1-1 0 0,1 1 0 0 0,-1-1 0 0 0,2 0 0 0 0,23-9-6166 0 0,-13 6 463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39.7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 10136 0 0,'0'0'4273'0'0,"3"-2"-3197"0"0,3 0-708 0 0,0 0 1 0 0,0 1-1 0 0,0 0 0 0 0,0 0 1 0 0,13 0-1 0 0,13-3 640 0 0,-19 3-410 0 0,0 0 0 0 0,25 1 0 0 0,-16 1-506 0 0,-19-1-655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192 48 1376 0 0,'0'0'11742'0'0,"0"-1"-11614"0"0,0 0-98 0 0,0 0-1 0 0,0 0 0 0 0,0 0 1 0 0,0 0-1 0 0,0 0 0 0 0,0 0 1 0 0,0 0-1 0 0,-1 1 0 0 0,1-1 1 0 0,0 0-1 0 0,0 0 0 0 0,-1 0 1 0 0,1 0-1 0 0,-1-1 0 0 0,-1-2 238 0 0,2 3 100 0 0,0 1-332 0 0,0-1 0 0 0,-1 1 0 0 0,1 0 0 0 0,0 0 0 0 0,0-1 0 0 0,-1 1 0 0 0,1 0 0 0 0,0-1 0 0 0,0 1 0 0 0,-1 0 1 0 0,1-1-1 0 0,0 1 0 0 0,0 0 0 0 0,0-1 0 0 0,0 1 0 0 0,0 0 0 0 0,-1-1 0 0 0,-3-8 383 0 0,0 7-256 0 0,1 0 0 0 0,-1 1 1 0 0,1-1-1 0 0,-1 1 0 0 0,1 0 0 0 0,-1 0 1 0 0,0 1-1 0 0,0-1 0 0 0,1 1 0 0 0,-1-1 1 0 0,0 1-1 0 0,-5 1 0 0 0,5-1-223 0 0,3 0 271 0 0,-8 0 338 0 0,0 2-313 0 0,1 1-1 0 0,-1 0 0 0 0,1 0 1 0 0,0 1-1 0 0,0 0 0 0 0,-10 7 0 0 0,15-9-163 0 0,0 0-1 0 0,1 1 0 0 0,-1 0 1 0 0,1-1-1 0 0,0 1 0 0 0,-3 5 1 0 0,4-7-44 0 0,-4 6 129 0 0,1 1 0 0 0,0-1 0 0 0,-5 12 0 0 0,9-4-60 0 0,0-14-96 0 0,-1 0 1 0 0,1 0-1 0 0,0 1 0 0 0,0-1 0 0 0,0 0 0 0 0,1 0 0 0 0,-1 0 0 0 0,0 0 0 0 0,0 1 1 0 0,1-1-1 0 0,-1 0 0 0 0,1 0 0 0 0,-1 0 0 0 0,1 0 0 0 0,-1 0 0 0 0,1 0 0 0 0,-1 0 1 0 0,1 0-1 0 0,1 1 0 0 0,0 1 9 0 0,8 8 76 0 0,-7-9-71 0 0,0-1 1 0 0,-2 0-20 0 0,0 0 1 0 0,0 0 0 0 0,0 0 0 0 0,1-1 0 0 0,-1 1-1 0 0,0 0 1 0 0,1-1 0 0 0,-1 0 0 0 0,0 1 0 0 0,1-1-1 0 0,-1 0 1 0 0,1 1 0 0 0,-1-1 0 0 0,0 0-1 0 0,1 0 1 0 0,-1 0 0 0 0,3-1 0 0 0,3 1-6 0 0,-4 0 22 0 0,-1 0 0 0 0,1 0 0 0 0,0 0 0 0 0,0-1 0 0 0,-1 1 0 0 0,1-1 0 0 0,0 1 0 0 0,-1-1 0 0 0,1 0 0 0 0,-1 0 0 0 0,1 0 0 0 0,4-4 0 0 0,8-2 95 0 0,28-11-138 0 0,-42 17 26 0 0,-1 1 3 0 0,1 0 0 0 0,0 0-1 0 0,0 0 1 0 0,0-1 0 0 0,-1 1-1 0 0,1 0 1 0 0,0-1 0 0 0,0 1-1 0 0,-1-1 1 0 0,1 1 0 0 0,0-1-1 0 0,-1 1 1 0 0,1-1 0 0 0,-1 1-1 0 0,1-1 1 0 0,-1 0 0 0 0,1 1-1 0 0,0-2 1 0 0,-1 2 4 0 0,0 0 0 0 0,0 0 0 0 0,0 0 0 0 0,0 0 0 0 0,0-1 0 0 0,0 1-1 0 0,0 0 1 0 0,0 0 0 0 0,0 0 0 0 0,0 0 0 0 0,0 0 0 0 0,0 0 0 0 0,0 0 0 0 0,0 0 0 0 0,0-1 0 0 0,0 1 0 0 0,0 0 0 0 0,0 0 0 0 0,0 0-1 0 0,0 0 1 0 0,1 0 0 0 0,-1 0 0 0 0,0 0 0 0 0,0 0 0 0 0,0 0 0 0 0,0 0 0 0 0,0-1 0 0 0,0 1 0 0 0,0 0 0 0 0,0 0 0 0 0,0 0 0 0 0,1 0-1 0 0,-1 0 1 0 0,0 0 0 0 0,0 0 0 0 0,0 0 0 0 0,0 0 0 0 0,0 0 0 0 0,0 0 0 0 0,0 0 0 0 0,1 0 0 0 0,-1 0 0 0 0,0 0 0 0 0,0 0 0 0 0,3 0 76 0 0,4-8-42 0 0,-3 1-36 0 0,-3 5 0 0 0,-2-8 0 0 0,1 9 0 0 0,0 1 0 0 0,1-1 0 0 0,-1 1 0 0 0,0-1 0 0 0,0 1 0 0 0,0-1 0 0 0,0 1 0 0 0,-1-1 0 0 0,1 1 0 0 0,0-1 0 0 0,0 0 0 0 0,0 1 0 0 0,0-1 0 0 0,0 1 0 0 0,-1 0 0 0 0,1-1 0 0 0,0 1 0 0 0,0-1 0 0 0,-1 1 0 0 0,1-1 0 0 0,0 1 0 0 0,-1-1 0 0 0,1 1 0 0 0,-1 0 0 0 0,1-1 0 0 0,0 1 0 0 0,-1 0 0 0 0,1-1 0 0 0,-1 1 0 0 0,1 0 0 0 0,-1 0 0 0 0,0-1 0 0 0,0 1 0 0 0,-5-3-1 0 0,-1-1 11 0 0,-1 0-1 0 0,0 1 1 0 0,-16-4 0 0 0,21 6 79 0 0,0 1 1 0 0,0 0 0 0 0,0 1 0 0 0,0-1 0 0 0,0 0 0 0 0,0 1-1 0 0,0 0 1 0 0,-4 1 0 0 0,-7 1 240 0 0,12-2-295 0 0,-1 0-1 0 0,1 0 0 0 0,0 1 1 0 0,0-1-1 0 0,-1 1 0 0 0,1-1 1 0 0,0 1-1 0 0,0-1 0 0 0,1 1 1 0 0,-1 0-1 0 0,0 0 0 0 0,1 0 1 0 0,-1 0-1 0 0,1 0 0 0 0,-3 5 1 0 0,4-6-47 0 0,-1 7 389 0 0,-1-4-351 0 0,2-4-38 0 0,0 1 0 0 0,-1 0 0 0 0,1 0 0 0 0,-1 0 0 0 0,1 0 1 0 0,0-1-1 0 0,0 1 0 0 0,0 0 0 0 0,0 0 0 0 0,-1 0 0 0 0,1 0 0 0 0,0 0 0 0 0,0 0 0 0 0,1 0 0 0 0,-1 0 1 0 0,0 0-1 0 0,0-1 0 0 0,0 1 0 0 0,1 0 0 0 0,-1 0 0 0 0,0 0 0 0 0,1 0 0 0 0,-1 0 0 0 0,1-1 0 0 0,-1 1 0 0 0,1 0 1 0 0,-1 0-1 0 0,1-1 0 0 0,-1 1 0 0 0,1 0 0 0 0,0-1 0 0 0,-1 1 0 0 0,3 0 0 0 0,-2 1 47 0 0,1-1 0 0 0,-1 0-1 0 0,1 0 1 0 0,0-1 0 0 0,0 1-1 0 0,-1 0 1 0 0,1 0 0 0 0,0-1-1 0 0,0 1 1 0 0,0-1 0 0 0,0 0-1 0 0,0 1 1 0 0,0-1 0 0 0,-1 0-1 0 0,1 0 1 0 0,0 0 0 0 0,3-1-1 0 0,-4 1 162 0 0,0-1-250 0 0,0 1 22 0 0,0 0 0 0 0,0-1 0 0 0,0 1 1 0 0,0-1-1 0 0,0 0 0 0 0,0 1 0 0 0,0-1 1 0 0,0 0-1 0 0,0 0 0 0 0,1-1 0 0 0,9-6 8 0 0,-8 6 24 0 0,-1 0 0 0 0,1 1 0 0 0,-1-1 0 0 0,1-1 0 0 0,-1 1 0 0 0,0 0 0 0 0,0-1 0 0 0,0 1 0 0 0,0-1 0 0 0,0 1 0 0 0,2-5 0 0 0,-2 2 0 0 0,4-5 0 0 0,-8 6 0 0 0,1 4 0 0 0,-6-10 0 0 0,3 9 0 0 0,3 1 0 0 0,0 0 3 0 0,0 0 0 0 0,0-1-1 0 0,-1 1 1 0 0,1 0 0 0 0,0 0-1 0 0,0-1 1 0 0,0 1 0 0 0,0 0 0 0 0,0 0-1 0 0,0 0 1 0 0,0 0 0 0 0,0 1-1 0 0,-3-1 1 0 0,1 1 39 0 0,0 0-2 0 0,0 0 1 0 0,0-1-1 0 0,0 1 0 0 0,0 1 0 0 0,0-1 0 0 0,0 0 0 0 0,0 1 0 0 0,-3 2 1 0 0,-17 8-24 0 0,23-12-15 0 0,0 1 1 0 0,-1-1-1 0 0,1 0 1 0 0,0 1-1 0 0,-1-1 1 0 0,1 1-1 0 0,0-1 0 0 0,-1 0 1 0 0,1 1-1 0 0,0-1 1 0 0,0 1-1 0 0,0-1 1 0 0,-1 1-1 0 0,1-1 1 0 0,0 1-1 0 0,0-1 1 0 0,0 1-1 0 0,0-1 0 0 0,0 1 1 0 0,-1 1 1 0 0,1 0-4 0 0,-1 3 0 0 0,1-5 0 0 0,1 0 0 0 0,-1 0 0 0 0,1 1 0 0 0,-1-1 0 0 0,1 0 0 0 0,-1 0 0 0 0,1 0 0 0 0,-1 0 0 0 0,1 0 0 0 0,-1 0 0 0 0,1 0 0 0 0,-1 0 0 0 0,1 0 0 0 0,-1 0 0 0 0,2-1 0 0 0,24-6 0 0 0,-18 5-56 0 0,0 0 0 0 0,-1-1 0 0 0,1 0 0 0 0,9-5 0 0 0,-33 12 40 0 0,12-3 63 0 0,-1 1 0 0 0,1 0 0 0 0,0-1 0 0 0,0 1 0 0 0,0 1-1 0 0,-7 4 1 0 0,5-2-47 0 0,6-5 0 0 0,0 0 0 0 0,-1 0 0 0 0,1 1 0 0 0,0-1 0 0 0,0 0 0 0 0,-1 0 0 0 0,1 1 0 0 0,0-1 0 0 0,0 0 0 0 0,-1 0 0 0 0,1 1 0 0 0,0-1 0 0 0,0 0 0 0 0,0 0 0 0 0,-1 1 0 0 0,1-1 0 0 0,0 0 0 0 0,0 1 0 0 0,0-1 0 0 0,0 1 0 0 0,0-1-1 0 0,1 1 0 0 0,-1-1 0 0 0,1 0 0 0 0,-1 1 0 0 0,1-1-1 0 0,-1 0 1 0 0,1 0 0 0 0,0 1 0 0 0,-1-1 0 0 0,1 0 0 0 0,-1 0 0 0 0,1 0-1 0 0,1 0 1 0 0,2 1-32 0 0,1 0-16 0 0,1 0 1 0 0,-1-1-1 0 0,0 1 0 0 0,0-1 1 0 0,0 0-1 0 0,1-1 0 0 0,7 0 1 0 0,-6 0-24 0 0,-6 1-7 0 0,-18 7 20 0 0,6-6 59 0 0,3 2 0 0 0,-25 19-142 0 0,32-22 772 0 0,0 2-935 0 0,-2 0 212 0 0,3-2 83 0 0,0 1 0 0 0,0-1 0 0 0,0 0 0 0 0,0 0 0 0 0,0 1 0 0 0,0-1 0 0 0,1 0 0 0 0,-1 0 0 0 0,0 1 0 0 0,0-1 0 0 0,0 0 0 0 0,0 0 0 0 0,0 1 0 0 0,0-1 1 0 0,0 0-1 0 0,1 0 0 0 0,-1 0 0 0 0,0 1 0 0 0,0-1 0 0 0,0 0 0 0 0,0 0 0 0 0,1 0 0 0 0,-1 1 0 0 0,0-1 0 0 0,0 0 0 0 0,0 0 0 0 0,1 0 0 0 0,-1 0 0 0 0,0 0 0 0 0,0 0 0 0 0,1 0 0 0 0,-1 1 0 0 0,0-1 0 0 0,0 0 0 0 0,1 0 1 0 0,-1 0-1 0 0,0 0 0 0 0,1 0 0 0 0,1 1-2 0 0,0-1 0 0 0,1 1 1 0 0,-1-1-1 0 0,1 1 1 0 0,-1-1-1 0 0,1 0 0 0 0,2 0 1 0 0,24-5 209 0 0,-20 3-90 0 0,9-4-28 0 0,-17 4-37 0 0,-2-6-30 0 0,-1 7-15 0 0,1 1 1 0 0,-5-4 7 0 0,0 1-1 0 0,0 0 0 0 0,-7-2 1 0 0,-5 2 364 0 0,10 3-256 0 0,-8 3-38 0 0,10 0-66 0 0,1 4-10 0 0,5-6 0 0 0,0-1 0 0 0,0 0 0 0 0,0 1 0 0 0,0-1 0 0 0,0 0 0 0 0,0 1 0 0 0,0-1 0 0 0,0 0 0 0 0,0 1 0 0 0,0-1 0 0 0,0 0 0 0 0,0 1 0 0 0,0-1 0 0 0,0 0 0 0 0,0 1 0 0 0,1-1 0 0 0,-1 0 0 0 0,0 1 0 0 0,1 1 0 0 0,8 2 0 0 0,-5-2 0 0 0,4 2 3 0 0,-7-3-5 0 0,0 0 0 0 0,1 0 0 0 0,-1 0 0 0 0,1-1 0 0 0,-1 1 0 0 0,1-1 0 0 0,-1 1 0 0 0,1-1 0 0 0,0 0 0 0 0,-1 1 0 0 0,1-1 0 0 0,-1 0 0 0 0,4 0 0 0 0,-1 0-37 0 0,-1-1-1 0 0,1 1 1 0 0,0-1 0 0 0,-1 0 0 0 0,1 0-1 0 0,-1 0 1 0 0,1 0 0 0 0,-1 0-1 0 0,1-1 1 0 0,-1 0 0 0 0,0 0 0 0 0,5-3-1 0 0,-1-1 40 0 0,-5 5 0 0 0,0 0 0 0 0,-1-1 0 0 0,1 1 0 0 0,-1 0 0 0 0,0-1 0 0 0,1 1 0 0 0,0-3 0 0 0,1-2-22 0 0,-4 5 2 0 0,0 0 1 0 0,0 0-1 0 0,1 0 1 0 0,-1 0-1 0 0,0 0 1 0 0,0 1-1 0 0,0-1 1 0 0,0 0-1 0 0,0 1 1 0 0,0-1 0 0 0,0 1-1 0 0,0-1 1 0 0,0 1-1 0 0,0-1 1 0 0,-1 1-1 0 0,1 0 1 0 0,0 0-1 0 0,0-1 1 0 0,0 1-1 0 0,-2 0 1 0 0,0 0 31 0 0,0 0 0 0 0,0 0 0 0 0,0 0 0 0 0,1 0 0 0 0,-1 0-1 0 0,0 1 1 0 0,-4 1 0 0 0,-2 3 211 0 0,9-5-229 0 0,-1 0 0 0 0,1 1 0 0 0,-1-1 0 0 0,1 0 0 0 0,0 0 0 0 0,-1 1-1 0 0,1-1 1 0 0,-1 0 0 0 0,1 0 0 0 0,-1 0 0 0 0,1 1 0 0 0,-1-1 0 0 0,1 0 0 0 0,-1 0 0 0 0,0 0 0 0 0,-1 0-176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42 202 2304 0 0,'0'0'8370'0'0,"-1"0"-8135"0"0,1-1 0 0 0,-1 1 0 0 0,1 0 0 0 0,0-1 0 0 0,-1 1-1 0 0,1-1 1 0 0,0 1 0 0 0,-1-1 0 0 0,1 0 0 0 0,0 1 0 0 0,0-1 0 0 0,-1 1-1 0 0,1-2 1 0 0,-3-40 4442 0 0,-2 12-2785 0 0,5 22-1638 0 0,-1 0-1 0 0,0 1 1 0 0,-1-1 0 0 0,0 0-1 0 0,-3-9 1 0 0,5 16-247 0 0,-1 0-1 0 0,1 0 1 0 0,-1-1 0 0 0,1 1 0 0 0,-1 0 0 0 0,0 0 0 0 0,1 0-1 0 0,-3-2 1 0 0,3 2-3 0 0,-1 1 0 0 0,1-1-1 0 0,0 0 1 0 0,-1 0-1 0 0,1 0 1 0 0,0 1 0 0 0,-1-1-1 0 0,1 0 1 0 0,0 0 0 0 0,0 0-1 0 0,0 0 1 0 0,-1 1 0 0 0,1-1-1 0 0,0 0 1 0 0,0 0-1 0 0,0 0 1 0 0,1 0 0 0 0,-1-1-1 0 0,0-5-3 0 0,0 5 0 0 0,-4-7 0 0 0,2 1 9 0 0,0 1-15 0 0,2 4-137 0 0,0 2-575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73 104 8288 0 0,'0'0'7490'0'0,"0"-9"-5477"0"0,-3-19 1059 0 0,2 25-2629 0 0,-5-8-316 0 0,6 9-122 0 0,-1 1 0 0 0,0-1 0 0 0,1 1 0 0 0,-1-1 0 0 0,0 1 0 0 0,0-1 0 0 0,-1-1 0 0 0,-2 0-5 0 0,1-1 0 0 0,-1 1-1 0 0,0 0 1 0 0,-7-5-1 0 0,-8-3-188 0 0,18 11 287 0 0,-9-7-3967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236 0 8032 0 0,'0'0'726'0'0,"-1"1"-439"0"0,-11 0 1097 0 0,11-1-1060 0 0,-1 1 0 0 0,0-1 0 0 0,1 0 0 0 0,-1 0 0 0 0,0 1 0 0 0,1-1 0 0 0,-1 1 0 0 0,0-1 0 0 0,1 1 0 0 0,-1 0 0 0 0,-2 1 0 0 0,-3 2 558 0 0,-1 1-1 0 0,0-1 1 0 0,0 0 0 0 0,-11 3 0 0 0,9-3-685 0 0,3-3 72 0 0,1 1 0 0 0,-11 1 0 0 0,-6 2 864 0 0,14-3-990 0 0,-1 1-1 0 0,0-2 0 0 0,-17 2 0 0 0,4-4-6240 0 0,15 0-492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0 3224 0 0,'-9'7'3744'0'0,"-2"-4"-62"0"0,10-2-2454 0 0,0 0-240 0 0,-3 0-389 0 0,0 0 0 0 0,0 0 0 0 0,0 0 0 0 0,0 0 0 0 0,0 0 0 0 0,0-1 0 0 0,-7 0 0 0 0,-1 3 418 0 0,6 0-733 0 0,-2-3 50 0 0,-9-1-196 0 0,-40 1 1902 0 0,7 3-5826 0 0,38-3-2723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187 0 5064 0 0,'0'0'3048'0'0,"-1"1"-1655"0"0,-2 0-785 0 0,1-1-1 0 0,0 1 1 0 0,0 0 0 0 0,0-1 0 0 0,-1 0-1 0 0,1 1 1 0 0,0-1 0 0 0,-1 0-1 0 0,1 0 1 0 0,-3-1 0 0 0,-6-2-520 0 0,10 2 453 0 0,-74 1 1923 0 0,73 0-2455 0 0,1 0 0 0 0,-1 0 0 0 0,0 1 0 0 0,1-1 0 0 0,-1 0 0 0 0,1 1 0 0 0,-1-1 0 0 0,-1 1 0 0 0,-22 6-232 0 0,18-5-710 0 0,6-1 717 0 0,0-1 0 0 0,0 1 0 0 0,0-1 0 0 0,0 0 0 0 0,0 0 0 0 0,0 1-1 0 0,0-1 1 0 0,0 0 0 0 0,0 0 0 0 0,0 0 0 0 0,0 0 0 0 0,0 0-1 0 0,-1 0 1 0 0,-5-4-1286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13 3224 0 0,'0'0'10848'0'0,"0"0"-10741"0"0,0 0 0 0 0,0-1 0 0 0,0 1 1 0 0,0 0-1 0 0,0 0 0 0 0,1 0 1 0 0,-1-1-1 0 0,0 1 0 0 0,0 0 0 0 0,0 0 1 0 0,0 0-1 0 0,-1 0 0 0 0,1-1 1 0 0,0 1-1 0 0,0 0 0 0 0,0 0 0 0 0,0 0 1 0 0,0-1-1 0 0,0 1 0 0 0,0 0 1 0 0,0 0-1 0 0,0 0 0 0 0,0 0 0 0 0,0-1 1 0 0,-1 1-1 0 0,1 0 0 0 0,0 0 0 0 0,-5-3 370 0 0,2 2-307 0 0,1 1 0 0 0,0-1 0 0 0,0 0 0 0 0,-1 1 1 0 0,1-1-1 0 0,-1 1 0 0 0,1-1 0 0 0,0 1 0 0 0,-1 0 0 0 0,-3 1 0 0 0,-17 3-176 0 0,9-1 42 0 0,0 1 284 0 0,12-3-281 0 0,0-1 0 0 0,-1 1 0 0 0,1 0 0 0 0,-1-1 0 0 0,1 1 0 0 0,-4-1 0 0 0,3 0-245 0 0,0 1-1 0 0,1-1 1 0 0,-1 1 0 0 0,1-1-1 0 0,-4 2 1 0 0,-7 2-2808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206 0 6448 0 0,'0'0'809'0'0,"-1"1"-65"0"0,-4 0 20 0 0,2 1-276 0 0,0-1-1 0 0,-1 1 0 0 0,1-1 0 0 0,-1 0 1 0 0,1-1-1 0 0,-1 1 0 0 0,-7 0 1 0 0,-4-1 510 0 0,13 0-36 0 0,1 0-484 0 0,-2 0-221 0 0,2 0-203 0 0,0 0 1 0 0,1-1-1 0 0,-1 1 1 0 0,0 0-1 0 0,0 0 1 0 0,1 0-1 0 0,-1 0 1 0 0,0 1-1 0 0,1-1 1 0 0,-1 0-1 0 0,0 0 1 0 0,0 0-1 0 0,1 1 1 0 0,-1-1-1 0 0,0 0 1 0 0,1 0-1 0 0,-1 1 1 0 0,1-1-1 0 0,-1 1 1 0 0,0 0 0 0 0,0-1 395 0 0,-19 0 633 0 0,12 0-675 0 0,7 0-139 0 0,-1 0-40 0 0,-1-1-203 0 0,1 0 0 0 0,-1 1-1 0 0,0-1 1 0 0,1 1-1 0 0,-1 0 1 0 0,0 0-1 0 0,0 0 1 0 0,1 0-1 0 0,-1 1 1 0 0,0-1 0 0 0,-3 2-1 0 0,3-2-55 0 0,0 1-1 0 0,-1-1 1 0 0,1 0 0 0 0,0 0 0 0 0,-1 0-1 0 0,1 0 1 0 0,-1-1 0 0 0,1 1-1 0 0,0-1 1 0 0,-4-1 0 0 0,6 1-35 0 0,0 1 1 0 0,0 0-1 0 0,0-1 1 0 0,0 1-1 0 0,0 0 1 0 0,0 0-1 0 0,0 0 1 0 0,0 0-1 0 0,0 0 1 0 0,0 0-1 0 0,0 0 1 0 0,-1 0-1 0 0,-4 1-1219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5 7800 0 0,'0'0'1388'0'0,"0"0"-1183"0"0,-1-1-1 0 0,1 1 1 0 0,-1-1 0 0 0,1 1 0 0 0,-1-1 0 0 0,0 1-1 0 0,1 0 1 0 0,-1 0 0 0 0,0-1 0 0 0,1 1 0 0 0,-1 0-1 0 0,0-1 1 0 0,-1 1 222 0 0,-3 0 12 0 0,1 0 1 0 0,-1 1-1 0 0,1-1 0 0 0,-1 1 0 0 0,1-1 0 0 0,-5 3 1 0 0,-23 6 430 0 0,25-7-628 0 0,5-2 617 0 0,1 0-769 0 0,-26 3 91 0 0,26-3-248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12 6704 0 0,'0'0'608'0'0,"-2"0"-371"0"0,-1 0 301 0 0,-1 0 0 0 0,0 0 0 0 0,0-1 0 0 0,0 0 0 0 0,0 1 0 0 0,1-2 0 0 0,-7-1 0 0 0,9 2-482 0 0,-1 1 0 0 0,1-1 0 0 0,0 1 0 0 0,0 0 0 0 0,-1-1-1 0 0,1 1 1 0 0,0 0 0 0 0,-1 0 0 0 0,1 0 0 0 0,-1 0 0 0 0,1 0 0 0 0,0 0 0 0 0,-1 0 0 0 0,1 0 0 0 0,0 1 0 0 0,-2-1 0 0 0,1 1-4 0 0,0-1 1 0 0,0 1-1 0 0,0-1 1 0 0,-1 0 0 0 0,1 0-1 0 0,0 0 1 0 0,0 0-1 0 0,-3-1 1 0 0,1 0 40 0 0,2 0-3 0 0,0 1 0 0 0,0-1 1 0 0,0 1-1 0 0,0 0 0 0 0,0-1 1 0 0,0 1-1 0 0,0 0 0 0 0,0 0 1 0 0,-4 1-1 0 0,4-1-42 0 0,0 0-1 0 0,-1 1 1 0 0,1-1 0 0 0,0 0 0 0 0,-4-1-1 0 0,-9 1 88 0 0,8 1-72 0 0,1 0-1 0 0,0 0 1 0 0,-1-1-1 0 0,1 1 0 0 0,-13-2 1 0 0,13 0-279 0 0,-1 1 0 0 0,0 0 0 0 0,-10 1 0 0 0,2 0-4028 0 0,9-1-45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0.0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7488 0 0,'0'0'6873'0'0,"1"2"-6297"0"0,7 31 1526 0 0,-6-26-1749 0 0,-1 0 0 0 0,-1 0 0 0 0,1 0 0 0 0,-1 1 0 0 0,-2 9 0 0 0,1 4 271 0 0,1-3-343 0 0,-1 0-1 0 0,-3 20 1 0 0,3-32-193 0 0,0 0 0 0 0,1 0 1 0 0,-1 0-1 0 0,2 12 0 0 0,0 27-54 0 0,-1-35-31 0 0,0-8 295 0 0,24-2-2826 0 0,-14 0-1905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11 8840 0 0,'0'0'1609'0'0,"-6"-4"611"0"0,0 3-1542 0 0,5 0-496 0 0,-1 1 1 0 0,1 0-1 0 0,-1 0 1 0 0,1-1-1 0 0,-1 1 1 0 0,1 0-1 0 0,-1 0 1 0 0,1 0-1 0 0,0 1 1 0 0,-1-1-1 0 0,1 0 1 0 0,-3 1 0 0 0,2-1 105 0 0,0 1 1 0 0,0-1 0 0 0,0 0-1 0 0,0 0 1 0 0,0 0 0 0 0,-3-1-1 0 0,2 1-134 0 0,-28-5 210 0 0,26 5-657 0 0,-20 0 601 0 0,10 2-5999 0 0,6-1 269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194 2 8288 0 0,'0'0'381'0'0,"0"5"127"0"0,-4-2 1708 0 0,3-3-2022 0 0,0 0 0 0 0,-1-1 0 0 0,1 1 1 0 0,0 0-1 0 0,0-1 0 0 0,0 1 0 0 0,0-1 0 0 0,0 1 0 0 0,0-1 0 0 0,-1 0 0 0 0,1 0-61 0 0,0 1 0 0 0,0-1-1 0 0,0 1 1 0 0,0-1 0 0 0,0 1-1 0 0,0-1 1 0 0,0 1 0 0 0,0 0-1 0 0,0 0 1 0 0,-1-1 0 0 0,-3 1 298 0 0,-1 1 0 0 0,1-1 0 0 0,0 1 0 0 0,-10 3 0 0 0,13-3-315 0 0,-1-1 0 0 0,1 1-1 0 0,-1-1 1 0 0,1 0-1 0 0,-1 1 1 0 0,-2-1 0 0 0,-10 0 48 0 0,-16 5-23 0 0,28-5-129 0 0,1 1 0 0 0,-1-1 1 0 0,1 1-1 0 0,-1-1 0 0 0,-3 0 0 0 0,-10 1 32 0 0,16-1-51 0 0,-1 0 0 0 0,1 0 0 0 0,-1 0 0 0 0,1 0 0 0 0,-1 0-1 0 0,1 0 1 0 0,-1 0 0 0 0,1 0 0 0 0,-1 0 0 0 0,1 0 0 0 0,-1 0 0 0 0,1-1-1 0 0,-1 1 1 0 0,1 0 0 0 0,-1 0 0 0 0,1-1 0 0 0,-1 1 0 0 0,1 0-1 0 0,-1-1 1 0 0,0 0-140 0 0,1 1-1 0 0,-1 0 1 0 0,0-1-1 0 0,1 1 1 0 0,-1-1-1 0 0,0 1 0 0 0,1 0 1 0 0,-1 0-1 0 0,0-1 1 0 0,0 1-1 0 0,1 0 1 0 0,-3 0-1 0 0,-4 0-5750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5384 0 0,'0'0'482'0'0,"-9"3"-380"0"0,8-2 121 0 0,-1 0 1 0 0,0 1 0 0 0,1-1-1 0 0,-1 0 1 0 0,0-1-1 0 0,0 1 1 0 0,1 0-1 0 0,-1 0 1 0 0,0-1 0 0 0,0 1-1 0 0,0-1 1 0 0,0 0-1 0 0,-3 1 1 0 0,-30-1 3365 0 0,19-1-1292 0 0,5 1 552 0 0,3-2-2397 0 0,6 2-367 0 0,-5-1-1112 0 0,2-2-5132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0 162 2304 0 0,'0'0'10682'0'0,"2"0"-10016"0"0,-2-1-508 0 0,1 1 1 0 0,-1 0 0 0 0,1-1-1 0 0,0 1 1 0 0,-1-1 0 0 0,1 1 0 0 0,-1-1-1 0 0,1 1 1 0 0,-1-1 0 0 0,1 1-1 0 0,-1-1 1 0 0,0 0 0 0 0,1 1 0 0 0,-1-1-1 0 0,1-1 1 0 0,5-6 2008 0 0,-4 5-1979 0 0,0 0-1 0 0,1 0 1 0 0,-1-1-1 0 0,0 1 1 0 0,-1 0-1 0 0,1-1 1 0 0,0 1-1 0 0,-1-1 1 0 0,0 0 0 0 0,0 0-1 0 0,1-5 1 0 0,-2 6-88 0 0,0-1 0 0 0,1 1 0 0 0,0 0 0 0 0,1-6-1 0 0,2-10 240 0 0,-4 16-339 0 0,0 0 0 0 0,0-1 0 0 0,0 1 0 0 0,1 0 0 0 0,-1 0 0 0 0,2-5 0 0 0,-1 8 0 0 0,-1 0 0 0 0,0-1 0 0 0,0 1 0 0 0,1 0 0 0 0,-1-1 0 0 0,0 1 0 0 0,0-1 0 0 0,0 1 0 0 0,0 0 0 0 0,0-1 0 0 0,0 1 0 0 0,0-1 0 0 0,0 1 0 0 0,1-1 0 0 0,-1 1 0 0 0,-1 0 0 0 0,1-1 0 0 0,0 1 0 0 0,0-1 0 0 0,0 1 0 0 0,0 0 0 0 0,0-1 0 0 0,-1-1 0 0 0,0-6-106 0 0,0 6-237 0 0,-1 1-165 0 0,2-6-599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4608 0 0,'0'0'14791'0'0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3224 0 0,'0'0'12797'0'0,"1"-1"-11884"0"0,6-4-44 0 0,-6 4-749 0 0,0 1 0 0 0,0-1 0 0 0,0 0 0 0 0,1 0 0 0 0,-1 0 0 0 0,-1 0-1 0 0,1 0 1 0 0,0 0 0 0 0,2-2 0 0 0,-3 2 49 0 0,3 1-22 0 0,0-1-1 0 0,0 1 0 0 0,0-1 1 0 0,-1 0-1 0 0,1 0 0 0 0,0 0 1 0 0,3-2-1 0 0,0 1 649 0 0,-4 1-671 0 0,0 0-1459 0 0,8-2-5767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14 4144 0 0,'0'0'191'0'0,"-1"1"-11"0"0,1 1 177 0 0,-1-1 0 0 0,0 1 0 0 0,1-1 0 0 0,-1 0 0 0 0,0 1 0 0 0,0-1 0 0 0,0 0 0 0 0,-5 5 8390 0 0,8-6-7806 0 0,9 0-620 0 0,0 0-1 0 0,-1-2 1 0 0,1 1-1 0 0,0-1 0 0 0,-1 0 1 0 0,21-8-1 0 0,-26 8-273 0 0,1 0-1 0 0,0 0 1 0 0,8 0 0 0 0,4-2-1473 0 0,-6 1-5053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 10136 0 0,'0'0'1096'0'0,"12"0"-1096"0"0,-3 0 0 0 0,-1-4 0 0 0,1 1 840 0 0,4-2 152 0 0,-6 2 24 0 0,1 3 8 0 0,6-3-608 0 0,-2-2-128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146 13 8288 0 0,'0'0'633'0'0,"-1"0"-441"0"0,-2-3-153 0 0,-7-3 288 0 0,9 5-190 0 0,-1 1 871 0 0,2-1-956 0 0,0 1 1 0 0,0 0-1 0 0,0 0 0 0 0,0 0 1 0 0,0 0-1 0 0,0 0 1 0 0,0 0-1 0 0,0 0 1 0 0,0-1-1 0 0,0 1 0 0 0,-1 0 1 0 0,1 0-1 0 0,0 0 1 0 0,0 0-1 0 0,0 0 1 0 0,0 0-1 0 0,0 0 0 0 0,0 0 1 0 0,0-1-1 0 0,0 1 1 0 0,0 0-1 0 0,-1 0 1 0 0,1 0-1 0 0,0 0 0 0 0,0 0 1 0 0,0 0-1 0 0,0 0 1 0 0,0 0-1 0 0,0 0 0 0 0,-1 0 1 0 0,1 0-1 0 0,0 0 1 0 0,0 0-1 0 0,0 0 1 0 0,0 0-1 0 0,0 0 0 0 0,0 0 1 0 0,-1 0-1 0 0,1 0 1 0 0,0 0-1 0 0,0 0 1 0 0,0 0-1 0 0,0 0 0 0 0,0 0 1 0 0,0 0-1 0 0,0 1 1 0 0,-1-1-1 0 0,1 0 1 0 0,0 0-1 0 0,0 0 0 0 0,0 0 1 0 0,0 0-1 0 0,0 0 1 0 0,0 0-1 0 0,0 0 1 0 0,0 0-1 0 0,0 1 0 0 0,0-1 1 0 0,-1 0-1 0 0,-4 5 761 0 0,3-3-776 0 0,0 0 0 0 0,1 0 0 0 0,-1 0-1 0 0,1 0 1 0 0,0 0 0 0 0,0 0 0 0 0,0 1 0 0 0,0-1 0 0 0,0 0-1 0 0,0 1 1 0 0,1-1 0 0 0,-1 5 0 0 0,0-3 0 0 0,0-1 0 0 0,0 1 1 0 0,0 0-1 0 0,-2 4 1 0 0,0 0 115 0 0,0 0 1 0 0,0 0 0 0 0,1 1-1 0 0,-2 12 1 0 0,-1 8 283 0 0,-5 13 6 0 0,-22 71 1124 0 0,25-89-1249 0 0,1 0-1 0 0,-6 45 0 0 0,8-50-326 0 0,3-15 22 0 0,0 0-1 0 0,0 1 1 0 0,0 7 0 0 0,1 27 929 0 0,0-37-1046 0 0,0 0-137 0 0,0 6-23 0 0,0-6 1056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52 6448 0 0,'0'0'2524'0'0,"1"-1"-1511"0"0,6-4-442 0 0,-1 0-1 0 0,1 0 1 0 0,0 1-1 0 0,0 0 1 0 0,9-3-1 0 0,-2 0 198 0 0,-14 7-764 0 0,2-1 99 0 0,0 0-1 0 0,0 1 1 0 0,0-1 0 0 0,0 0-1 0 0,-1 0 1 0 0,1 1-1 0 0,0-1 1 0 0,3 1 0 0 0,-3 0-86 0 0,-1-1 1 0 0,0 1 0 0 0,1 0 0 0 0,-1 0 0 0 0,0-1 0 0 0,1 1-1 0 0,-1-1 1 0 0,0 1 0 0 0,2-2 0 0 0,4 0-10 0 0,3 2 35 0 0,10 7 37 0 0,-11-5 280 0 0,-9-2-345 0 0,1 0-1 0 0,-1 0 1 0 0,0 0 0 0 0,0 0-1 0 0,0 0 1 0 0,0 0 0 0 0,0 0 0 0 0,0 0-1 0 0,0 0 1 0 0,1 0 0 0 0,-1 0-1 0 0,0 1 1 0 0,0-1 0 0 0,0 0-1 0 0,0 0 1 0 0,0 0 0 0 0,0 0 0 0 0,0 0-1 0 0,0 0 1 0 0,1 0 0 0 0,-1 0-1 0 0,0 0 1 0 0,0 0 0 0 0,0 1 0 0 0,0-1-1 0 0,0 0 1 0 0,0 0 0 0 0,0 0-1 0 0,0 0 1 0 0,0 0 0 0 0,0 0-1 0 0,0 1 1 0 0,14 24 604 0 0,-10-18-494 0 0,0 0-1 0 0,0 0 1 0 0,3 8-1 0 0,-6-10-17 0 0,1 0 0 0 0,-1 0 0 0 0,0 0-1 0 0,-1 0 1 0 0,1 0 0 0 0,-1 0 0 0 0,0 0-1 0 0,0 0 1 0 0,-1 0 0 0 0,1 0 0 0 0,-1 0 0 0 0,0 0-1 0 0,-1 0 1 0 0,-3 9 0 0 0,-1-4 173 0 0,5-8-253 0 0,0 1 1 0 0,-1-1 0 0 0,1 0-1 0 0,-1 0 1 0 0,1 1 0 0 0,-1-1-1 0 0,-3 2 1 0 0,-1 2 545 0 0,-1 0 0 0 0,-15 10 0 0 0,19-15-490 0 0,1 1 0 0 0,0-1 1 0 0,-1 0-1 0 0,1 0 0 0 0,-1-1 1 0 0,1 1-1 0 0,-1 0 1 0 0,1-1-1 0 0,-1 1 0 0 0,0-1 1 0 0,1 0-1 0 0,-1 0 1 0 0,1 0-1 0 0,-5-1 0 0 0,6 1-74 0 0,1 0-1 0 0,-1 0 1 0 0,1 0 0 0 0,-1 0-1 0 0,1-1 1 0 0,0 1-1 0 0,-1 0 1 0 0,1 0-1 0 0,-1 0 1 0 0,1-1 0 0 0,-1 1-1 0 0,1 0 1 0 0,0-1-1 0 0,-1 1 1 0 0,1-1-1 0 0,-1 1-5 0 0,1 0 0 0 0,0-1 0 0 0,0 1 0 0 0,-1 0 0 0 0,1 0 0 0 0,0-1 0 0 0,-1 1 0 0 0,1 0 0 0 0,0 0 0 0 0,-1 0 0 0 0,1 0 0 0 0,0-1 0 0 0,0 1 0 0 0,-1 0 0 0 0,1 0 0 0 0,-1 0 0 0 0,1 0 0 0 0,0 0 0 0 0,-1 0 0 0 0,1 0 0 0 0,-1 0 0 0 0,0 0-53 0 0,1 1 17 0 0,-1-1 1 0 0,1 0-1 0 0,-1 0 0 0 0,1 0 0 0 0,0 0 0 0 0,-1 0 0 0 0,1 0 1 0 0,0 0-1 0 0,-1 0 0 0 0,1 0 0 0 0,-1 0 0 0 0,1 0 1 0 0,0-1-1 0 0,-1 1 0 0 0,1 0 0 0 0,0 0 0 0 0,-1 0 0 0 0,1 0 1 0 0,0 0-1 0 0,-1-1 0 0 0,1 1 0 0 0,0 0 0 0 0,-1 0 0 0 0,1-1 1 0 0,0 1-1 0 0,-1-1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30:40.4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157 0 9384 0 0,'0'0'4169'0'0,"-2"0"-3102"0"0,-2 1-757 0 0,0 0 0 0 0,0 0 0 0 0,0 0 1 0 0,1 0-1 0 0,-1 1 0 0 0,0 0 0 0 0,0 0 1 0 0,1 0-1 0 0,-1 0 0 0 0,-5 5 0 0 0,-4 2 25 0 0,-8-2 200 0 0,19-7-485 0 0,-1 1 1 0 0,0 0-1 0 0,1-1 1 0 0,-1 1-1 0 0,1 0 1 0 0,-1 1 0 0 0,1-1-1 0 0,0 0 1 0 0,-5 4-1 0 0,-4 4 694 0 0,-22 16 0 0 0,33-18 1691 0 0,2 0-2264 0 0,0-4-170 0 0,-1 0 0 0 0,1-1 0 0 0,1 1 0 0 0,-1-1 0 0 0,0 1 1 0 0,1-1-1 0 0,-1 0 0 0 0,1 0 0 0 0,0 0 0 0 0,-1 0 0 0 0,1 0 1 0 0,0-1-1 0 0,0 1 0 0 0,0-1 0 0 0,4 1 0 0 0,43 9-1 0 0,-36-7 0 0 0,1-1 0 0 0,-1 0 0 0 0,1-1 0 0 0,26 0 0 0 0,9-5-740 0 0,40-3-4988 0 0,-51 1-1587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6448 0 0,'0'0'3537'0'0,"2"-1"-2584"0"0,3-3-686 0 0,0 0 0 0 0,0 0-1 0 0,1 0 1 0 0,-1 1 0 0 0,1 0-1 0 0,0 0 1 0 0,0 0 0 0 0,0 1-1 0 0,0 0 1 0 0,1 0 0 0 0,-1 1-1 0 0,0-1 1 0 0,9 1 0 0 0,4-3 195 0 0,-4 0-316 0 0,29-3-82 0 0,-42 6-64 0 0,1 1 0 0 0,0 0 0 0 0,0 0 0 0 0,6 0 0 0 0,1 0 0 0 0,1 1 0 0 0,-11-1 2 0 0,1 0 0 0 0,-1 0 0 0 0,1 0 0 0 0,-1 1 0 0 0,1-1 0 0 0,-1 0 0 0 0,1 0 0 0 0,-1 1 1 0 0,1-1-1 0 0,-1 0 0 0 0,1 0 0 0 0,-1 1 0 0 0,0-1 0 0 0,1 0 0 0 0,-1 1 0 0 0,1 0 1 0 0,-1 0 19 0 0,1 0 0 0 0,-1 0 1 0 0,0 0-1 0 0,0 0 1 0 0,0 0-1 0 0,0 0 1 0 0,0 0-1 0 0,0 0 1 0 0,0 0-1 0 0,0 0 0 0 0,0 0 1 0 0,0 0-1 0 0,0 0 1 0 0,-1 0-1 0 0,1-1 1 0 0,0 1-1 0 0,-1 0 1 0 0,0 2-1 0 0,-11 17 436 0 0,11-18-412 0 0,-18 25 869 0 0,-36 42-1 0 0,52-66-788 0 0,0 0-1 0 0,0 0 0 0 0,0 1 0 0 0,1-1 0 0 0,0 1 0 0 0,-3 4 0 0 0,5-7 154 0 0,-1 1-75 0 0,1-1-198 0 0,-1-1-1 0 0,1 1 1 0 0,0 0-1 0 0,-1 0 1 0 0,1 0-1 0 0,0 0 1 0 0,0 0-1 0 0,0-1 1 0 0,0 1 0 0 0,0 0-1 0 0,0 0 1 0 0,0 0-1 0 0,0 0 1 0 0,0 0-1 0 0,0 0 1 0 0,0 0-1 0 0,0 0 1 0 0,1-1-1 0 0,-1 1 1 0 0,0 0 0 0 0,1 0-1 0 0,-1 0 1 0 0,0-1-1 0 0,1 1 1 0 0,-1 0-1 0 0,1 0 1 0 0,0-1-1 0 0,-1 1 1 0 0,1 0-1 0 0,0-1 1 0 0,-1 1 0 0 0,1-1-1 0 0,1 2 1 0 0,0-1 9 0 0,0 0 1 0 0,0 0 0 0 0,0 0-1 0 0,1-1 1 0 0,-1 1 0 0 0,0 0-1 0 0,1-1 1 0 0,-1 0 0 0 0,0 1-1 0 0,1-1 1 0 0,-1 0 0 0 0,0 0-1 0 0,3-1 1 0 0,0 0 45 0 0,-1 0 1 0 0,0 0-1 0 0,0-1 0 0 0,1 1 1 0 0,-1-1-1 0 0,6-4 0 0 0,13-5 83 0 0,53-21-2376 0 0,-62 25 958 0 0,2 3-19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 44 8032 0 0,'0'0'726'0'0,"-1"2"-595"0"0,-14 46 1753 0 0,13-42-1478 0 0,1 0 0 0 0,0-1-1 0 0,1 1 1 0 0,-1 0 0 0 0,1 0 0 0 0,0 0 0 0 0,1 0 0 0 0,-1 0-1 0 0,1 0 1 0 0,0 0 0 0 0,1 0 0 0 0,-1-1 0 0 0,1 1-1 0 0,0-1 1 0 0,4 8 0 0 0,-4-11-281 0 0,-1-1 0 0 0,0 1 0 0 0,0 0-1 0 0,1-1 1 0 0,-1 0 0 0 0,1 1 0 0 0,2 1 0 0 0,7 8 728 0 0,-10-11-841 0 0,-1 1 1 0 0,1-1-1 0 0,-1 1 0 0 0,1-1 1 0 0,-1 0-1 0 0,1 1 0 0 0,-1-1 0 0 0,1 1 1 0 0,-1-1-1 0 0,1 0 0 0 0,0 1 1 0 0,-1-1-1 0 0,1 0 0 0 0,-1 0 1 0 0,1 0-1 0 0,0 1 0 0 0,-1-1 0 0 0,2 0 1 0 0,14 0 118 0 0,-10-1 149 0 0,-3 1-139 0 0,0 0-1 0 0,0-1 0 0 0,1 1 1 0 0,-1-1-1 0 0,0 0 0 0 0,0 0 0 0 0,0 0 1 0 0,0-1-1 0 0,4-2 0 0 0,27-18 545 0 0,-24 14-515 0 0,6-4 39 0 0,22-25 1 0 0,-32 31-200 0 0,-3 3-3 0 0,0-1 1 0 0,0 0 0 0 0,-1 0-1 0 0,1 0 1 0 0,2-7-1 0 0,2-3 1 0 0,-6 11 4 0 0,1-1 0 0 0,-1 1 0 0 0,0 0-1 0 0,0-1 1 0 0,-1 1 0 0 0,1-1 0 0 0,-1 1-1 0 0,0-1 1 0 0,0 1 0 0 0,0 0 0 0 0,0-1-1 0 0,0 1 1 0 0,-1-1 0 0 0,0 1 0 0 0,0-4-1 0 0,0 5-3 0 0,1 1-1 0 0,-1 0 1 0 0,0-1-1 0 0,1 1 1 0 0,-1 0 0 0 0,0-1-1 0 0,0 1 1 0 0,1 0-1 0 0,-1 0 1 0 0,0 0-1 0 0,0 0 1 0 0,0 0-1 0 0,-1 0 1 0 0,1 0-1 0 0,0 0 1 0 0,0 0-1 0 0,0 1 1 0 0,-1-1 0 0 0,1 0-1 0 0,0 1 1 0 0,-1-1-1 0 0,1 1 1 0 0,-1-1-1 0 0,1 1 1 0 0,0 0-1 0 0,-3 0 1 0 0,0-1 27 0 0,0 1 0 0 0,0-1-1 0 0,0 1 1 0 0,-1 0 0 0 0,1 1 0 0 0,0-1 0 0 0,0 1 0 0 0,-5 1 0 0 0,-1 1-9 0 0,0 1-1 0 0,0 0 1 0 0,0 0 0 0 0,1 1 0 0 0,-1 1 0 0 0,1-1 0 0 0,1 1 0 0 0,-1 1 0 0 0,1 0 0 0 0,0 0-1 0 0,-12 15 1 0 0,7 1 153 0 0,11-18-118 0 0,1-3-49 0 0,1-1-1 0 0,-1 0 1 0 0,1 0-1 0 0,0 1 0 0 0,0-1 1 0 0,0 0-1 0 0,-1 1 1 0 0,1-1-1 0 0,1 0 1 0 0,-1 2-1 0 0,0 0-134 0 0,2 0-990 0 0,5 2-425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92 220 8288 0 0,'0'0'5364'0'0,"-1"1"-4820"0"0,-3 5-76 0 0,2-2-306 0 0,0-1-1 0 0,0 1 1 0 0,-5 4-1 0 0,2 0 111 0 0,0-1-1 0 0,0 1 0 0 0,1 0 1 0 0,-1 0-1 0 0,2 0 1 0 0,-6 17-1 0 0,-8 16-106 0 0,9-19 100 0 0,6-17-156 0 0,0-1 0 0 0,0 1 0 0 0,0 0 1 0 0,1 0-1 0 0,0 0 0 0 0,0 0 0 0 0,0 0 0 0 0,1 0 0 0 0,0 6 0 0 0,0-8-70 0 0,1-1 0 0 0,-1 1 0 0 0,0-1 0 0 0,0 1 0 0 0,0-1 0 0 0,0 1 0 0 0,0 0 0 0 0,0-1 0 0 0,-1 4 0 0 0,0-5-32 0 0,1-1 1 0 0,0 1 0 0 0,0-1 0 0 0,0 1-1 0 0,0-1 1 0 0,0 1 0 0 0,0-1 0 0 0,0 1-1 0 0,1-1 1 0 0,-1 0 0 0 0,0 1 0 0 0,0-1-1 0 0,0 1 1 0 0,0-1 0 0 0,0 1 0 0 0,1-1-1 0 0,-1 0 1 0 0,0 1 0 0 0,0-1 0 0 0,1 1-1 0 0,-1-1 1 0 0,0 0 0 0 0,1 1-1 0 0,-1-1 1 0 0,0 0 0 0 0,1 0 0 0 0,-1 1-1 0 0,1-1 1 0 0,4 6 137 0 0,-4-6-100 0 0,-1 1 0 0 0,1-1 0 0 0,-1 1 0 0 0,0-1 0 0 0,1 0-1 0 0,-1 1 1 0 0,1-1 0 0 0,-1 0 0 0 0,1 0 0 0 0,-1 1 0 0 0,1-1 0 0 0,-1 0 0 0 0,1 0-1 0 0,-1 0 1 0 0,1 0 0 0 0,0 0 0 0 0,-1 0 0 0 0,1 1 0 0 0,-1-1 0 0 0,1-1 0 0 0,8 1 385 0 0,-7 0-380 0 0,-1 0-1 0 0,0 0 1 0 0,0 0-1 0 0,1-1 0 0 0,-1 1 1 0 0,0 0-1 0 0,0-1 1 0 0,0 1-1 0 0,0-1 1 0 0,2 0-1 0 0,2-2 15 0 0,-1 2-6 0 0,1-1-1 0 0,-1 0 1 0 0,1 0-1 0 0,-1-1 1 0 0,0 1-1 0 0,0-1 0 0 0,0 0 1 0 0,0 0-1 0 0,-1 0 1 0 0,1-1-1 0 0,3-4 1 0 0,-3 4 139 0 0,-1-1 1 0 0,9-7-1 0 0,6-8 80 0 0,10-16-206 0 0,-13 17-25 0 0,-1 0 0 0 0,21-38 0 0 0,-4-2-735 0 0,12-25-752 0 0,-30 55 626 0 0,-7 19 582 0 0,-2-1-1 0 0,1 1 0 0 0,4-20 0 0 0,-8 27 175 0 0,-1 3 34 0 0,0-25-43 0 0,0 24 70 0 0,0 1 0 0 0,0 0 0 0 0,0-1 0 0 0,0 1 0 0 0,0-1 0 0 0,0 1 0 0 0,0 0 0 0 0,0-1 0 0 0,-1 1 0 0 0,1-1 0 0 0,0 1 0 0 0,0 0 0 0 0,0-1-1 0 0,0 1 1 0 0,-1-1 0 0 0,1 1 0 0 0,0 0 0 0 0,0-1 0 0 0,-1 1 0 0 0,1 0 0 0 0,0 0 0 0 0,0-1 0 0 0,-1 1 0 0 0,1 0 0 0 0,0-1 0 0 0,-1 1 0 0 0,0 0 0 0 0,1 0 8 0 0,-1-1 1 0 0,0 1-1 0 0,0 0 0 0 0,0 0 1 0 0,0 0-1 0 0,0 0 1 0 0,0 0-1 0 0,1 0 1 0 0,-1 0-1 0 0,0 0 1 0 0,0 1-1 0 0,-1-1 1 0 0,-1 1 40 0 0,0 0 1 0 0,0 0-1 0 0,1 1 1 0 0,-1-1-1 0 0,0 0 1 0 0,-4 4-1 0 0,-1 3 156 0 0,1 1-1 0 0,-1 0 1 0 0,1 0-1 0 0,1 0 1 0 0,0 0-1 0 0,0 1 1 0 0,-7 19-1 0 0,3 1-180 0 0,8-20-27 0 0,-1-1-1 0 0,-4 10 0 0 0,-2 4 631 0 0,-10 39-1 0 0,14-45-405 0 0,0 10-119 0 0,0-1 0 0 0,2 1 0 0 0,0 0 0 0 0,2 30 0 0 0,2-53-228 0 0,-1-1 0 0 0,0 1 0 0 0,1-1 0 0 0,-1 1 0 0 0,1-1-1 0 0,0 1 1 0 0,0-1 0 0 0,3 5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 8 10136 0 0,'0'0'5101'0'0,"-1"2"-4562"0"0,-4 12 201 0 0,3-11-567 0 0,1 0 1 0 0,0 0 0 0 0,0 0 0 0 0,-1 5 0 0 0,2-7-132 0 0,-1 1 0 0 0,1-1 0 0 0,0 0 0 0 0,-1 0 0 0 0,1 0 0 0 0,-1 1 0 0 0,0-1-1 0 0,1 0 1 0 0,-1 0 0 0 0,0 0 0 0 0,1 0 0 0 0,-2 1 0 0 0,1-1-14 0 0,0 0 0 0 0,0 0 0 0 0,1 0-1 0 0,-1 0 1 0 0,0 0 0 0 0,1 1 0 0 0,-1-1-1 0 0,1 0 1 0 0,-1 0 0 0 0,1 0 0 0 0,-1 2-1 0 0,-6 63 1241 0 0,6-59-1267 0 0,1 0 0 0 0,0 0 0 0 0,0-1 0 0 0,2 11 0 0 0,0 13 568 0 0,-2-23-308 0 0,0-5-167 0 0,0 0-1 0 0,0 1 1 0 0,0-1-1 0 0,0 0 1 0 0,0 0-1 0 0,1 0 0 0 0,-1 1 1 0 0,2 3-1 0 0,-2-5 75 0 0,1-1-165 0 0,-1 0 0 0 0,0 1 0 0 0,0-1 0 0 0,0 0 0 0 0,0 0 0 0 0,0 0 0 0 0,0 1 0 0 0,0-1 0 0 0,0 0 0 0 0,1 0 0 0 0,-1 0 0 0 0,0 0 0 0 0,0 1 0 0 0,0-1 0 0 0,1 0 0 0 0,-1 0-1 0 0,0 0 1 0 0,0 0 0 0 0,0 0 0 0 0,1 1 0 0 0,-1-1 0 0 0,0 0 0 0 0,0 0 0 0 0,0 0 0 0 0,1 0 0 0 0,-1 0 0 0 0,0 0 0 0 0,0 0 0 0 0,1 0 0 0 0,7 0 67 0 0,-8 0-69 0 0,1 1-1 0 0,0-1 0 0 0,0 0 0 0 0,0 0 0 0 0,0 0 0 0 0,0 0 0 0 0,0 0 0 0 0,0 0 0 0 0,0 0-1 0 0,0 0 1 0 0,0-1 0 0 0,0 1 0 0 0,0 0 0 0 0,-1-1 0 0 0,1 1 0 0 0,2-1 0 0 0,0-1 21 0 0,2-1 31 0 0,1 0 0 0 0,0 0-1 0 0,-1-1 1 0 0,0 1 0 0 0,0-1-1 0 0,0-1 1 0 0,0 1 0 0 0,-1-1-1 0 0,0 1 1 0 0,5-8 0 0 0,11-11 79 0 0,-12 15-122 0 0,-2 0 0 0 0,1-1 0 0 0,6-12 0 0 0,-3 5-18 0 0,3-5-398 0 0,13-31 0 0 0,-25 51 400 0 0,5-8-50 0 0,7-7-85 0 0,-12 13 120 0 0,6-6-9 0 0,-6 9 272 0 0,-4 1-270 0 0,-1 0 1 0 0,1 0-1 0 0,0 1 0 0 0,-1 0 1 0 0,-5 3-1 0 0,6-2 51 0 0,1-1-1 0 0,-1 1 0 0 0,0 0 1 0 0,1 0-1 0 0,-1 0 1 0 0,1 0-1 0 0,-2 4 1 0 0,-3 2 7 0 0,1 0 134 0 0,-10 17 0 0 0,14-22-111 0 0,1-1 0 0 0,-1 1 0 0 0,1-1-1 0 0,0 1 1 0 0,0 0 0 0 0,0 0 0 0 0,1-1 0 0 0,-1 7-1 0 0,1-5-2 0 0,-1-1 0 0 0,1 0-1 0 0,-3 7 1 0 0,2-8-38 0 0,1-1-1 0 0,-1 1 1 0 0,1-1 0 0 0,-1 1-1 0 0,1-1 1 0 0,0 1 0 0 0,0-1-1 0 0,0 1 1 0 0,0-1 0 0 0,0 1-1 0 0,0-1 1 0 0,1 1 0 0 0,0 2-1 0 0,4 10-458 0 0,-3-10-112 0 0,-1-1 1 0 0,0 0 0 0 0,1 0 0 0 0,4 7 0 0 0,-5-10 315 0 0,0 0-1 0 0,0 0 1 0 0,0 0 0 0 0,0 1-1 0 0,0-1 1 0 0,0 0-1 0 0,0 0 1 0 0,1 0-1 0 0,-1-1 1 0 0,0 1 0 0 0,1 0-1 0 0,-1 0 1 0 0,1-1-1 0 0,-1 1 1 0 0,1-1-1 0 0,-1 1 1 0 0,4-1 0 0 0,6 1-6208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0 5584 0 0,'0'0'9501'0'0,"-5"4"-7979"0"0,3-3-1399 0 0,-1 0 0 0 0,0 0-1 0 0,1 0 1 0 0,-1 1 0 0 0,1-1-1 0 0,-1 1 1 0 0,1 0 0 0 0,0-1-1 0 0,0 1 1 0 0,-1 0 0 0 0,-2 4-1 0 0,-6 5 297 0 0,9-10-365 0 0,0 0 0 0 0,1 0 0 0 0,-1 0-1 0 0,1 1 1 0 0,0-1 0 0 0,-1 1 0 0 0,1-1-1 0 0,0 1 1 0 0,0 0 0 0 0,0-1 0 0 0,-1 3-1 0 0,-2 5 119 0 0,2-5-45 0 0,0 0 1 0 0,0 0 0 0 0,1 0-1 0 0,0 0 1 0 0,-1 0-1 0 0,1 0 1 0 0,1 0-1 0 0,-1 0 1 0 0,1 0-1 0 0,0 9 1 0 0,0-11-84 0 0,0-1 0 0 0,1 1-1 0 0,-1 0 1 0 0,0-1 0 0 0,0 1 0 0 0,0 0-1 0 0,0-1 1 0 0,0 1 0 0 0,-1 0 0 0 0,1 2-1 0 0,-1-3-33 0 0,1-1 0 0 0,0 1 0 0 0,0 0 0 0 0,0 0 0 0 0,0-1 1 0 0,0 1-1 0 0,0 0 0 0 0,0 0 0 0 0,1 0 0 0 0,-1-1 0 0 0,0 1 0 0 0,0 0 0 0 0,0 0 0 0 0,1-1 0 0 0,-1 1 0 0 0,1 0 0 0 0,-1-1 0 0 0,0 1 0 0 0,1 0 0 0 0,4 10 29 0 0,-1 5-39 0 0,-3-15 0 0 0,0 1 0 0 0,1-1 0 0 0,-1 1 0 0 0,1-1 0 0 0,-1 0 0 0 0,1 0 0 0 0,-1 0 0 0 0,1 0 0 0 0,0 0 0 0 0,0 0 0 0 0,-1 0 0 0 0,1 0 0 0 0,0 0 0 0 0,0-1 0 0 0,2 1 0 0 0,0-1 4 0 0,0 1 0 0 0,0-1 0 0 0,0-1-1 0 0,0 1 1 0 0,0-1 0 0 0,0 1 0 0 0,4-2 0 0 0,11-2 19 0 0,-13 2-293 0 0,0 0 0 0 0,1 0 0 0 0,-1 0 0 0 0,0-1 0 0 0,0 0 1 0 0,0 0-1 0 0,-1 0 0 0 0,1-1 0 0 0,6-5 0 0 0,7-3-3843 0 0,-9 5-1472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0 1840 0 0,'0'0'10414'0'0,"-1"2"-9490"0"0,-4 7-124 0 0,0 1-1 0 0,1 1 0 0 0,0-1 1 0 0,-3 17-1 0 0,7-26-731 0 0,-2 5 75 0 0,-1 8 174 0 0,0-1 0 0 0,-2 18 0 0 0,4-27-236 0 0,0 0 0 0 0,0-1 1 0 0,0 1-1 0 0,-3 7 0 0 0,2-7 13 0 0,1-1 0 0 0,-1 2 0 0 0,-1 6 0 0 0,-24 112 1310 0 0,26-117-1344 0 0,-4 20 147 0 0,3-17-130 0 0,1 0-1 0 0,-4 10 0 0 0,4-17-72 0 0,0 1 0 0 0,0 0 0 0 0,1-1-1 0 0,-1 1 1 0 0,1 0 0 0 0,0 0-1 0 0,0 4 1 0 0,0 1 38 0 0,-1 2-30 0 0,-2-2-1 0 0,3-1 32 0 0,4 1-22 0 0,-1-3 34 0 0,3 3 82 0 0,2-3-113 0 0,-6-4-13 0 0,1 0 9 0 0,6 7-46 0 0,-8-7-231 0 0,1-2-122 0 0,2 0-903 0 0,1-1 0 0 0,-1 1 0 0 0,1 0 0 0 0,8-1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4 6448 0 0,'0'0'498'0'0,"-3"-3"521"0"0,0 2 2409 0 0,2 2-2827 0 0,-1 0-1 0 0,0 0 1 0 0,1 1 0 0 0,-1-1 0 0 0,0 0-1 0 0,1 0 1 0 0,0 1 0 0 0,-1-1-1 0 0,1 1 1 0 0,-2 1 0 0 0,3-1 228 0 0,0 9 772 0 0,1-8-1472 0 0,0-1 0 0 0,0 1 0 0 0,0-1 0 0 0,0 0 0 0 0,0 1 0 0 0,1-1 0 0 0,-1 0 0 0 0,0 0 0 0 0,1 0 0 0 0,0 0 0 0 0,0 0 0 0 0,-1 0 0 0 0,1 0 0 0 0,0 0 0 0 0,1-1 0 0 0,-1 1 0 0 0,0-1 0 0 0,0 0 0 0 0,1 1 0 0 0,-1-1 0 0 0,0 0 0 0 0,6 1 0 0 0,-1 0 115 0 0,1 0-1 0 0,0-1 0 0 0,-1 0 0 0 0,1 0 0 0 0,0 0 0 0 0,12-2 1 0 0,-8 0-138 0 0,1-2 1 0 0,-1 1 0 0 0,21-9 0 0 0,-8 3-76 0 0,5-4-187 0 0,-18 6-1389 0 0,13-2-6961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1:24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 8288 0 0,'0'0'756'0'0,"1"-1"-623"0"0,5-1 657 0 0,0 0-1 0 0,0 1 1 0 0,0-1-1 0 0,0 1 1 0 0,10-1-1 0 0,-14 2 1606 0 0,-1 0-2359 0 0,0 0 0 0 0,0 0 1 0 0,1 0-1 0 0,-1 1 0 0 0,0-1 0 0 0,0 0 1 0 0,0 0-1 0 0,1 1 0 0 0,-1-1 0 0 0,0 0 1 0 0,0 1-1 0 0,0 0 0 0 0,0-1 0 0 0,0 1 1 0 0,0-1-1 0 0,0 1 0 0 0,0 0 0 0 0,0 0 1 0 0,0 0-1 0 0,1 1 0 0 0,0 6-51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43 0 5208 0 0,'0'0'235'0'0,"0"2"-6"0"0,-2 0-93 0 0,1 0 1 0 0,0 1 0 0 0,-1-1-1 0 0,1 1 1 0 0,1-1-1 0 0,-1 1 1 0 0,0-1-1 0 0,1 1 1 0 0,-1 0 0 0 0,1-1-1 0 0,0 1 1 0 0,-1 0-1 0 0,1-1 1 0 0,1 1 0 0 0,0 5-1 0 0,-1-6 18 0 0,0 1 0 0 0,0-1 0 0 0,0 1 0 0 0,0-1 0 0 0,-1 1 0 0 0,1-1-1 0 0,-2 5 1 0 0,-1 10 430 0 0,4-2-78 0 0,-1-12-407 0 0,1 0 0 0 0,-1 0 0 0 0,0 0 0 0 0,0 0 0 0 0,-1 0 0 0 0,1 0 0 0 0,-1-1 0 0 0,-1 5 0 0 0,0 4 188 0 0,0 1-1 0 0,1-1 1 0 0,0 0-1 0 0,1 0 1 0 0,1 16-1 0 0,-1-11-135 0 0,0-1-1 0 0,-2 17 1 0 0,1-20 145 0 0,-1-1 0 0 0,-1 1 1 0 0,-5 15-1 0 0,8-26-267 0 0,0-1-1 0 0,-1 1 1 0 0,1 0 0 0 0,0-1 0 0 0,0 1-1 0 0,0-1 1 0 0,0 1 0 0 0,-1 0-1 0 0,1-1 1 0 0,0 1 0 0 0,0 0 0 0 0,0-1-1 0 0,0 1 1 0 0,0 0 0 0 0,1-1 0 0 0,-1 1-1 0 0,0 0 1 0 0,0-1 0 0 0,1 2 0 0 0,-1-2-18 0 0,0 0 0 0 0,0 0 0 0 0,0 0 0 0 0,0 0 1 0 0,0 0-1 0 0,0 1 0 0 0,0-1 0 0 0,0 0 0 0 0,0 0 1 0 0,0 0-1 0 0,0 0 0 0 0,0 0 0 0 0,0 1 0 0 0,0-1 1 0 0,0 0-1 0 0,0 0 0 0 0,0 0 0 0 0,-1 0 0 0 0,1 0 1 0 0,0 0-1 0 0,0 1 0 0 0,0-1 0 0 0,0 0 0 0 0,0 0 1 0 0,0 0-1 0 0,0 0 0 0 0,0 0 0 0 0,0 0 0 0 0,-1 0 1 0 0,1 0-1 0 0,-2 0 3360 0 0,2-1-3356 0 0,0 0 0 0 0,-1-1 0 0 0,1 1-1 0 0,0-1 1 0 0,0 1 0 0 0,0 0 0 0 0,0-1 0 0 0,0 1-1 0 0,1-1 1 0 0,-1 1 0 0 0,0-1 0 0 0,0 1 0 0 0,1 0-1 0 0,-1-1 1 0 0,2-1 0 0 0,14-26 312 0 0,-6 11-218 0 0,-8 14-109 0 0,1-1 0 0 0,-1 0 0 0 0,-1 0 0 0 0,1 0 0 0 0,-1 1 0 0 0,2-9 0 0 0,-3 10 0 0 0,1 1 0 0 0,-1 0 0 0 0,1-1 0 0 0,0 1 0 0 0,0 0 0 0 0,0-1 0 0 0,2-2 0 0 0,5-14 0 0 0,-3 4 178 0 0,0-1 0 0 0,14-27-1 0 0,-12 28-46 0 0,-5 12-24 0 0,1-1-1 0 0,-1 0 0 0 0,1 1 0 0 0,0 0 1 0 0,0-1-1 0 0,3-2 0 0 0,5-6-55 0 0,-7 6 5 0 0,5-12 117 0 0,-8 16 129 0 0,1 3-246 0 0,1 1-54 0 0,0-1 1 0 0,0 1-1 0 0,-1 0 1 0 0,5 3 0 0 0,-1 3-5 0 0,-4-4 1 0 0,2 4 1 0 0,1 0 0 0 0,-1 0 0 0 0,-1 0 0 0 0,0 0 0 0 0,5 16 0 0 0,-5-14 0 0 0,1 6 13 0 0,-1-1 0 0 0,0 1 0 0 0,0 0 0 0 0,-1 28-1 0 0,3-7-12 0 0,-5-13 64 0 0,0-23 376 0 0,1-3-428 0 0,0 1 1 0 0,0-1-1 0 0,1 1 0 0 0,-1-1 0 0 0,1 1 0 0 0,-1 0 0 0 0,4-2 0 0 0,5-6-215 0 0,-6 4 147 0 0,-1 0 1 0 0,0 0 0 0 0,0 0-1 0 0,-1-1 1 0 0,4-8 0 0 0,-2 3 21 0 0,32-59 34 0 0,-1 1 0 0 0,-31 62 0 0 0,1 4 0 0 0,-5 3 0 0 0,1 0 0 0 0,0 1 0 0 0,0-1 0 0 0,0 0 0 0 0,0 1 0 0 0,-1-1 0 0 0,1 0 0 0 0,0 1 0 0 0,0-1 0 0 0,-1 1 0 0 0,1 0 0 0 0,0-1 0 0 0,-1 1 0 0 0,1-1 0 0 0,-1 1 0 0 0,1 0 0 0 0,0 0 0 0 0,-1-1 0 0 0,0 1 0 0 0,1 0 0 0 0,-1 0 0 0 0,1-1 0 0 0,-1 1 0 0 0,0 0 0 0 0,1 2 0 0 0,4 21 0 0 0,-4-12 0 0 0,0-6 0 0 0,0 1 0 0 0,0-1 0 0 0,2 8 0 0 0,0-4 22 0 0,-1 0 0 0 0,1 12 0 0 0,-2-12 27 0 0,0-1-1 0 0,6 18 0 0 0,1-5 213 0 0,5 19-362 0 0,-13-40-355 0 0,1 3 907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9T17:52:14.8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300 104 3224 0 0,'0'0'6486'0'0,"1"-1"-5680"0"0,0-1-564 0 0,0 0 0 0 0,0 1 0 0 0,0-1 0 0 0,0 0 0 0 0,-1 0 0 0 0,1 0 0 0 0,0 0 0 0 0,-1 0 0 0 0,1 0 0 0 0,-1-1 0 0 0,0 1 0 0 0,0 0 0 0 0,0 0 0 0 0,0-2 0 0 0,-5-14 876 0 0,4 15-1006 0 0,0 1 1 0 0,1-1 0 0 0,-1 1 0 0 0,0 0 0 0 0,-1-1 0 0 0,1 1-1 0 0,0 0 1 0 0,-1 0 0 0 0,1 0 0 0 0,-1 0 0 0 0,-2-3 0 0 0,1 2 31 0 0,0 1 1 0 0,-1 0 0 0 0,1-1 0 0 0,0 1-1 0 0,-1 1 1 0 0,1-1 0 0 0,-6-1-1 0 0,6 2-41 0 0,0 0 0 0 0,1 0 0 0 0,-1 0 0 0 0,0 1 0 0 0,-3-1 0 0 0,5 1 231 0 0,-1 1 2 0 0,-20 5 218 0 0,18-6-457 0 0,-1 2 0 0 0,0-1 0 0 0,1 0 0 0 0,-1 1-1 0 0,0 0 1 0 0,-5 3 0 0 0,-3 4 30 0 0,1 0 0 0 0,0 1-1 0 0,1 0 1 0 0,0 1 0 0 0,-16 20-1 0 0,17-16-126 0 0,0 0 0 0 0,1 1 0 0 0,-11 27 0 0 0,12-25 0 0 0,2-2 0 0 0,0 1 0 0 0,1 1 0 0 0,-4 26 0 0 0,8-40-1 0 0,0-3 2 0 0,1 0 0 0 0,0 0-1 0 0,0 0 1 0 0,0 0 0 0 0,-1 0 0 0 0,1 0 0 0 0,0 0-1 0 0,0 0 1 0 0,0 0 0 0 0,1 0 0 0 0,-1-1-1 0 0,0 1 1 0 0,0 0 0 0 0,1 0 0 0 0,-1 0 0 0 0,0 0-1 0 0,1 0 1 0 0,-1 0 0 0 0,1 0 0 0 0,-1 0 0 0 0,2 1-1 0 0,-2-2 13 0 0,1 1-1 0 0,0-1 1 0 0,0 1-1 0 0,0-1 1 0 0,0 1-1 0 0,0-1 1 0 0,0 1-1 0 0,0-1 1 0 0,0 0-1 0 0,0 0 1 0 0,0 1-1 0 0,0-1 1 0 0,0 0-1 0 0,0 0 1 0 0,0 0-1 0 0,0 0 1 0 0,0 0-1 0 0,1-1 1 0 0,2 1 21 0 0,2-1 32 0 0,1 0 0 0 0,0-1 0 0 0,-1 0-1 0 0,1 0 1 0 0,-1 0 0 0 0,0-1 0 0 0,12-7-1 0 0,-12 7-23 0 0,7-5-36 0 0,-1 0 0 0 0,0-1-1 0 0,0-1 1 0 0,0 0-1 0 0,-2 0 1 0 0,15-18 0 0 0,-14 16-71 0 0,-2 1-37 0 0,0 0 1 0 0,8-16-1 0 0,10-12 36 0 0,-24 32 6 0 0,-2 6-14 0 0,-1 3-8 0 0,-1 8 47 0 0,-1 1 0 0 0,0 0 0 0 0,-4 12 0 0 0,1-3 141 0 0,2-5 18 0 0,0-3-143 0 0,-3 20 1 0 0,6-29-3 0 0,0 0 0 0 0,0 0-1 0 0,0 0 1 0 0,0 0 0 0 0,1 0 0 0 0,-1 0 0 0 0,1 0 0 0 0,0 0-1 0 0,-1 0 1 0 0,2 0 0 0 0,0 4 0 0 0,-1-5 19 0 0,2 2-2 0 0,-1 1 0 0 0,1-1-1 0 0,-1 0 1 0 0,7 7 0 0 0,-8-10 8 0 0,0 0-1 0 0,0 0 1 0 0,1 0 0 0 0,-1 0 0 0 0,0 0-1 0 0,0 0 1 0 0,1-1 0 0 0,-1 1 0 0 0,1 0-1 0 0,-1-1 1 0 0,1 1 0 0 0,-1-1 0 0 0,1 0-1 0 0,-1 1 1 0 0,1-1 0 0 0,-1 0 0 0 0,1 0 0 0 0,-1 0-1 0 0,3 0 1 0 0,5-2-161 0 0,0 0 1 0 0,-1 0-1 0 0,1 0 1 0 0,0-1-1 0 0,-1-1 1 0 0,15-7-1 0 0,-2 0-1458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C03AB-C9FF-4733-8912-BF6011DC9B17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4C51D-5A45-4DF8-95C5-009244A22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9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4C51D-5A45-4DF8-95C5-009244A22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4C51D-5A45-4DF8-95C5-009244A224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4C51D-5A45-4DF8-95C5-009244A224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4C51D-5A45-4DF8-95C5-009244A224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4C51D-5A45-4DF8-95C5-009244A224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5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79BE-5808-4FCA-847F-1419F133A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AA66A-B02A-4DE3-A7F0-DBC0A38E8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2F31B-7FF6-400D-B9DF-D18111BE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C7F0D-F851-4ACB-9BE4-C0D196C8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63D9-66E3-4D7B-8640-53C4782F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437D-EDC1-46FB-8B59-50EAA567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7BC9D-C7F3-4CFD-A220-0C01A2FB4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E6F7-52E4-402F-B7AB-E9ABFDBC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19DB-A9EA-4034-89EB-A57ADA4E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1C16-BCC3-45C4-8897-9D4D0458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2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D4E2FD-5F4B-40BB-8699-16D920534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6CD04-E0B5-4AD4-8369-2941A8FD1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E170D-3DF9-4E65-9DC7-8C640D98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8BFC-2365-4641-A7D0-68AD62A8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44750-520F-4AD7-A565-33AF7CF6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07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58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415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89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10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236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029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59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124D-B1B6-48F6-9918-6FF5BDA7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1A53-6EC2-4227-AE57-F94EE179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5AFF3-3549-4882-B0D3-DDDBF8B8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2CC1D-81FB-456A-A758-9246AA65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CE936-E0E0-48D8-99DB-8FF262F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1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660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73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61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EA79-0E87-40CD-B9FB-430270C1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E87B1-0472-407D-B10C-0A060F7C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5B53-D3D3-4473-B185-5CD9D4AC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2B08-BC57-4A46-A441-AA9F7775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47D76-CDD9-4520-8E7B-1F48C11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4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BBF9-6CBB-4472-8ED3-A4F51D42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43C9-3718-4B3F-977C-588A05597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6D25F-6E6F-465F-B05E-1D718755A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FAB82-2830-467C-B730-1791B1CC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69C5B-B306-44C4-A6EE-26540B86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1F5F3-ED74-404F-842C-35FC8A2C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1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70F6-C4B7-4724-A109-55981625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5CBD7-24DB-440D-AA3E-36BA9A420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8DBAC-78B5-45CE-9FFB-B0F20EC5E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11EAB-CC40-4F63-88FA-19D5803A2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B51AFB-68E6-4966-9F00-D60FED85B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2D69F-678D-43AB-B021-6F5FBC24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C0F44-61B4-4F50-A82E-C2B6DCEC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E525E-66FA-41FB-A39B-100C7C97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5789-2A13-4196-BD75-EF58D434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8A32F-AFA7-45CD-88AF-E2823316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296CC-629B-4F6D-ADEC-28E2A67C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C126B-F6FF-47EB-A4A3-6A64F4AC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8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FFA8A-D1E9-4330-9138-D538914E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29080-4C7D-41C5-9CEE-319BB104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805D0-99BB-417D-9E73-D8833AC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7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E84B-F41D-4537-836D-25CB3F99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409A-2780-41E1-A978-0CC72706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7CB06-672E-44F4-9116-0E33BA47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DE4A7-2D94-4D72-90E4-D75DAAFE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4D4CA-D7FC-4F4C-AF82-DF985A9D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AF135-49AD-40B5-9382-12F95629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7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A483-8D4D-434D-AC0E-3ED91CF8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DB88B-2020-46CC-9AF4-64DC9B33E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B336F-0855-4D9F-B2BD-6688F7670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B4065-6C1D-47E6-ABE7-BDA6C76D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3693E-78BC-4C75-91EF-190D716B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F4FC7-EFF4-40FB-9277-C849F8BB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DC930-12C6-4183-993C-F5F41939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963EE-0075-480B-B250-E32A146D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EC5DA-FC16-472D-A2AF-BC6DF9479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11A1A-D67A-4214-B778-67E17C89E80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F751B-A4EB-403C-BF87-EAAC97700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98F8-E95E-47EF-AB99-1F925547F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85D6D-FEE6-430E-BEE1-2CFFF886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74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1.xml"/><Relationship Id="rId21" Type="http://schemas.openxmlformats.org/officeDocument/2006/relationships/image" Target="../media/image77.png"/><Relationship Id="rId42" Type="http://schemas.openxmlformats.org/officeDocument/2006/relationships/customXml" Target="../ink/ink129.xml"/><Relationship Id="rId47" Type="http://schemas.openxmlformats.org/officeDocument/2006/relationships/image" Target="../media/image89.png"/><Relationship Id="rId63" Type="http://schemas.openxmlformats.org/officeDocument/2006/relationships/image" Target="../media/image97.png"/><Relationship Id="rId68" Type="http://schemas.openxmlformats.org/officeDocument/2006/relationships/customXml" Target="../ink/ink142.xml"/><Relationship Id="rId84" Type="http://schemas.openxmlformats.org/officeDocument/2006/relationships/image" Target="../media/image107.png"/><Relationship Id="rId16" Type="http://schemas.openxmlformats.org/officeDocument/2006/relationships/customXml" Target="../ink/ink116.xml"/><Relationship Id="rId11" Type="http://schemas.openxmlformats.org/officeDocument/2006/relationships/image" Target="../media/image72.png"/><Relationship Id="rId32" Type="http://schemas.openxmlformats.org/officeDocument/2006/relationships/customXml" Target="../ink/ink124.xml"/><Relationship Id="rId37" Type="http://schemas.openxmlformats.org/officeDocument/2006/relationships/image" Target="../media/image84.png"/><Relationship Id="rId53" Type="http://schemas.openxmlformats.org/officeDocument/2006/relationships/image" Target="../media/image92.png"/><Relationship Id="rId58" Type="http://schemas.openxmlformats.org/officeDocument/2006/relationships/customXml" Target="../ink/ink137.xml"/><Relationship Id="rId74" Type="http://schemas.openxmlformats.org/officeDocument/2006/relationships/customXml" Target="../ink/ink145.xml"/><Relationship Id="rId79" Type="http://schemas.openxmlformats.org/officeDocument/2006/relationships/customXml" Target="../ink/ink148.xml"/><Relationship Id="rId5" Type="http://schemas.openxmlformats.org/officeDocument/2006/relationships/image" Target="../media/image69.png"/><Relationship Id="rId61" Type="http://schemas.openxmlformats.org/officeDocument/2006/relationships/image" Target="../media/image96.png"/><Relationship Id="rId82" Type="http://schemas.openxmlformats.org/officeDocument/2006/relationships/image" Target="../media/image106.png"/><Relationship Id="rId19" Type="http://schemas.openxmlformats.org/officeDocument/2006/relationships/image" Target="../media/image76.png"/><Relationship Id="rId14" Type="http://schemas.openxmlformats.org/officeDocument/2006/relationships/customXml" Target="../ink/ink115.xml"/><Relationship Id="rId22" Type="http://schemas.openxmlformats.org/officeDocument/2006/relationships/customXml" Target="../ink/ink119.xml"/><Relationship Id="rId27" Type="http://schemas.openxmlformats.org/officeDocument/2006/relationships/image" Target="../media/image19.png"/><Relationship Id="rId30" Type="http://schemas.openxmlformats.org/officeDocument/2006/relationships/customXml" Target="../ink/ink123.xml"/><Relationship Id="rId35" Type="http://schemas.openxmlformats.org/officeDocument/2006/relationships/image" Target="../media/image83.png"/><Relationship Id="rId43" Type="http://schemas.openxmlformats.org/officeDocument/2006/relationships/image" Target="../media/image87.png"/><Relationship Id="rId48" Type="http://schemas.openxmlformats.org/officeDocument/2006/relationships/customXml" Target="../ink/ink132.xml"/><Relationship Id="rId56" Type="http://schemas.openxmlformats.org/officeDocument/2006/relationships/customXml" Target="../ink/ink136.xml"/><Relationship Id="rId64" Type="http://schemas.openxmlformats.org/officeDocument/2006/relationships/customXml" Target="../ink/ink140.xml"/><Relationship Id="rId69" Type="http://schemas.openxmlformats.org/officeDocument/2006/relationships/image" Target="../media/image100.png"/><Relationship Id="rId77" Type="http://schemas.openxmlformats.org/officeDocument/2006/relationships/customXml" Target="../ink/ink147.xml"/><Relationship Id="rId8" Type="http://schemas.openxmlformats.org/officeDocument/2006/relationships/customXml" Target="../ink/ink112.xml"/><Relationship Id="rId51" Type="http://schemas.openxmlformats.org/officeDocument/2006/relationships/image" Target="../media/image91.png"/><Relationship Id="rId72" Type="http://schemas.openxmlformats.org/officeDocument/2006/relationships/customXml" Target="../ink/ink144.xml"/><Relationship Id="rId80" Type="http://schemas.openxmlformats.org/officeDocument/2006/relationships/image" Target="../media/image105.png"/><Relationship Id="rId3" Type="http://schemas.openxmlformats.org/officeDocument/2006/relationships/image" Target="../media/image68.png"/><Relationship Id="rId12" Type="http://schemas.openxmlformats.org/officeDocument/2006/relationships/customXml" Target="../ink/ink114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33" Type="http://schemas.openxmlformats.org/officeDocument/2006/relationships/image" Target="../media/image82.png"/><Relationship Id="rId38" Type="http://schemas.openxmlformats.org/officeDocument/2006/relationships/customXml" Target="../ink/ink127.xml"/><Relationship Id="rId46" Type="http://schemas.openxmlformats.org/officeDocument/2006/relationships/customXml" Target="../ink/ink131.xml"/><Relationship Id="rId59" Type="http://schemas.openxmlformats.org/officeDocument/2006/relationships/image" Target="../media/image95.png"/><Relationship Id="rId67" Type="http://schemas.openxmlformats.org/officeDocument/2006/relationships/image" Target="../media/image99.png"/><Relationship Id="rId20" Type="http://schemas.openxmlformats.org/officeDocument/2006/relationships/customXml" Target="../ink/ink118.xml"/><Relationship Id="rId41" Type="http://schemas.openxmlformats.org/officeDocument/2006/relationships/image" Target="../media/image86.png"/><Relationship Id="rId54" Type="http://schemas.openxmlformats.org/officeDocument/2006/relationships/customXml" Target="../ink/ink135.xml"/><Relationship Id="rId62" Type="http://schemas.openxmlformats.org/officeDocument/2006/relationships/customXml" Target="../ink/ink139.xml"/><Relationship Id="rId70" Type="http://schemas.openxmlformats.org/officeDocument/2006/relationships/customXml" Target="../ink/ink143.xml"/><Relationship Id="rId75" Type="http://schemas.openxmlformats.org/officeDocument/2006/relationships/image" Target="../media/image103.png"/><Relationship Id="rId83" Type="http://schemas.openxmlformats.org/officeDocument/2006/relationships/customXml" Target="../ink/ink15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1.xml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122.xml"/><Relationship Id="rId36" Type="http://schemas.openxmlformats.org/officeDocument/2006/relationships/customXml" Target="../ink/ink126.xml"/><Relationship Id="rId49" Type="http://schemas.openxmlformats.org/officeDocument/2006/relationships/image" Target="../media/image90.png"/><Relationship Id="rId57" Type="http://schemas.openxmlformats.org/officeDocument/2006/relationships/image" Target="../media/image94.png"/><Relationship Id="rId10" Type="http://schemas.openxmlformats.org/officeDocument/2006/relationships/customXml" Target="../ink/ink113.xml"/><Relationship Id="rId31" Type="http://schemas.openxmlformats.org/officeDocument/2006/relationships/image" Target="../media/image81.png"/><Relationship Id="rId44" Type="http://schemas.openxmlformats.org/officeDocument/2006/relationships/customXml" Target="../ink/ink130.xml"/><Relationship Id="rId52" Type="http://schemas.openxmlformats.org/officeDocument/2006/relationships/customXml" Target="../ink/ink134.xml"/><Relationship Id="rId60" Type="http://schemas.openxmlformats.org/officeDocument/2006/relationships/customXml" Target="../ink/ink138.xml"/><Relationship Id="rId65" Type="http://schemas.openxmlformats.org/officeDocument/2006/relationships/image" Target="../media/image98.png"/><Relationship Id="rId73" Type="http://schemas.openxmlformats.org/officeDocument/2006/relationships/image" Target="../media/image102.png"/><Relationship Id="rId78" Type="http://schemas.openxmlformats.org/officeDocument/2006/relationships/image" Target="../media/image104.png"/><Relationship Id="rId81" Type="http://schemas.openxmlformats.org/officeDocument/2006/relationships/customXml" Target="../ink/ink149.xml"/><Relationship Id="rId4" Type="http://schemas.openxmlformats.org/officeDocument/2006/relationships/customXml" Target="../ink/ink110.xml"/><Relationship Id="rId9" Type="http://schemas.openxmlformats.org/officeDocument/2006/relationships/image" Target="../media/image71.png"/><Relationship Id="rId13" Type="http://schemas.openxmlformats.org/officeDocument/2006/relationships/image" Target="../media/image73.png"/><Relationship Id="rId18" Type="http://schemas.openxmlformats.org/officeDocument/2006/relationships/customXml" Target="../ink/ink117.xml"/><Relationship Id="rId39" Type="http://schemas.openxmlformats.org/officeDocument/2006/relationships/image" Target="../media/image85.png"/><Relationship Id="rId34" Type="http://schemas.openxmlformats.org/officeDocument/2006/relationships/customXml" Target="../ink/ink125.xml"/><Relationship Id="rId50" Type="http://schemas.openxmlformats.org/officeDocument/2006/relationships/customXml" Target="../ink/ink133.xml"/><Relationship Id="rId55" Type="http://schemas.openxmlformats.org/officeDocument/2006/relationships/image" Target="../media/image93.png"/><Relationship Id="rId76" Type="http://schemas.openxmlformats.org/officeDocument/2006/relationships/customXml" Target="../ink/ink146.xml"/><Relationship Id="rId7" Type="http://schemas.openxmlformats.org/officeDocument/2006/relationships/image" Target="../media/image70.png"/><Relationship Id="rId71" Type="http://schemas.openxmlformats.org/officeDocument/2006/relationships/image" Target="../media/image101.png"/><Relationship Id="rId2" Type="http://schemas.openxmlformats.org/officeDocument/2006/relationships/customXml" Target="../ink/ink109.xml"/><Relationship Id="rId29" Type="http://schemas.openxmlformats.org/officeDocument/2006/relationships/image" Target="../media/image80.png"/><Relationship Id="rId24" Type="http://schemas.openxmlformats.org/officeDocument/2006/relationships/customXml" Target="../ink/ink120.xml"/><Relationship Id="rId40" Type="http://schemas.openxmlformats.org/officeDocument/2006/relationships/customXml" Target="../ink/ink128.xml"/><Relationship Id="rId45" Type="http://schemas.openxmlformats.org/officeDocument/2006/relationships/image" Target="../media/image88.png"/><Relationship Id="rId66" Type="http://schemas.openxmlformats.org/officeDocument/2006/relationships/customXml" Target="../ink/ink14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3.xml"/><Relationship Id="rId21" Type="http://schemas.openxmlformats.org/officeDocument/2006/relationships/image" Target="../media/image116.png"/><Relationship Id="rId42" Type="http://schemas.openxmlformats.org/officeDocument/2006/relationships/customXml" Target="../ink/ink171.xml"/><Relationship Id="rId47" Type="http://schemas.openxmlformats.org/officeDocument/2006/relationships/image" Target="../media/image129.png"/><Relationship Id="rId63" Type="http://schemas.openxmlformats.org/officeDocument/2006/relationships/image" Target="../media/image137.png"/><Relationship Id="rId68" Type="http://schemas.openxmlformats.org/officeDocument/2006/relationships/customXml" Target="../ink/ink184.xml"/><Relationship Id="rId84" Type="http://schemas.openxmlformats.org/officeDocument/2006/relationships/customXml" Target="../ink/ink192.xml"/><Relationship Id="rId89" Type="http://schemas.openxmlformats.org/officeDocument/2006/relationships/image" Target="../media/image150.png"/><Relationship Id="rId16" Type="http://schemas.openxmlformats.org/officeDocument/2006/relationships/customXml" Target="../ink/ink158.xml"/><Relationship Id="rId11" Type="http://schemas.openxmlformats.org/officeDocument/2006/relationships/image" Target="../media/image112.png"/><Relationship Id="rId32" Type="http://schemas.openxmlformats.org/officeDocument/2006/relationships/customXml" Target="../ink/ink166.xml"/><Relationship Id="rId37" Type="http://schemas.openxmlformats.org/officeDocument/2006/relationships/image" Target="../media/image124.png"/><Relationship Id="rId53" Type="http://schemas.openxmlformats.org/officeDocument/2006/relationships/image" Target="../media/image132.png"/><Relationship Id="rId58" Type="http://schemas.openxmlformats.org/officeDocument/2006/relationships/customXml" Target="../ink/ink179.xml"/><Relationship Id="rId74" Type="http://schemas.openxmlformats.org/officeDocument/2006/relationships/customXml" Target="../ink/ink187.xml"/><Relationship Id="rId79" Type="http://schemas.openxmlformats.org/officeDocument/2006/relationships/image" Target="../media/image145.png"/><Relationship Id="rId5" Type="http://schemas.openxmlformats.org/officeDocument/2006/relationships/image" Target="../media/image109.png"/><Relationship Id="rId90" Type="http://schemas.openxmlformats.org/officeDocument/2006/relationships/customXml" Target="../ink/ink195.xml"/><Relationship Id="rId95" Type="http://schemas.openxmlformats.org/officeDocument/2006/relationships/customXml" Target="../ink/ink198.xml"/><Relationship Id="rId22" Type="http://schemas.openxmlformats.org/officeDocument/2006/relationships/customXml" Target="../ink/ink161.xml"/><Relationship Id="rId27" Type="http://schemas.openxmlformats.org/officeDocument/2006/relationships/image" Target="../media/image119.png"/><Relationship Id="rId43" Type="http://schemas.openxmlformats.org/officeDocument/2006/relationships/image" Target="../media/image127.png"/><Relationship Id="rId48" Type="http://schemas.openxmlformats.org/officeDocument/2006/relationships/customXml" Target="../ink/ink174.xml"/><Relationship Id="rId64" Type="http://schemas.openxmlformats.org/officeDocument/2006/relationships/customXml" Target="../ink/ink182.xml"/><Relationship Id="rId69" Type="http://schemas.openxmlformats.org/officeDocument/2006/relationships/image" Target="../media/image140.png"/><Relationship Id="rId8" Type="http://schemas.openxmlformats.org/officeDocument/2006/relationships/customXml" Target="../ink/ink154.xml"/><Relationship Id="rId51" Type="http://schemas.openxmlformats.org/officeDocument/2006/relationships/image" Target="../media/image131.png"/><Relationship Id="rId72" Type="http://schemas.openxmlformats.org/officeDocument/2006/relationships/customXml" Target="../ink/ink186.xml"/><Relationship Id="rId80" Type="http://schemas.openxmlformats.org/officeDocument/2006/relationships/customXml" Target="../ink/ink190.xml"/><Relationship Id="rId85" Type="http://schemas.openxmlformats.org/officeDocument/2006/relationships/image" Target="../media/image148.png"/><Relationship Id="rId93" Type="http://schemas.openxmlformats.org/officeDocument/2006/relationships/image" Target="../media/image152.png"/><Relationship Id="rId3" Type="http://schemas.openxmlformats.org/officeDocument/2006/relationships/image" Target="../media/image108.png"/><Relationship Id="rId12" Type="http://schemas.openxmlformats.org/officeDocument/2006/relationships/customXml" Target="../ink/ink156.xml"/><Relationship Id="rId17" Type="http://schemas.openxmlformats.org/officeDocument/2006/relationships/image" Target="../media/image114.png"/><Relationship Id="rId25" Type="http://schemas.openxmlformats.org/officeDocument/2006/relationships/image" Target="../media/image118.png"/><Relationship Id="rId33" Type="http://schemas.openxmlformats.org/officeDocument/2006/relationships/image" Target="../media/image122.png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35.png"/><Relationship Id="rId67" Type="http://schemas.openxmlformats.org/officeDocument/2006/relationships/image" Target="../media/image139.png"/><Relationship Id="rId20" Type="http://schemas.openxmlformats.org/officeDocument/2006/relationships/customXml" Target="../ink/ink160.xml"/><Relationship Id="rId41" Type="http://schemas.openxmlformats.org/officeDocument/2006/relationships/image" Target="../media/image126.png"/><Relationship Id="rId54" Type="http://schemas.openxmlformats.org/officeDocument/2006/relationships/customXml" Target="../ink/ink177.xml"/><Relationship Id="rId62" Type="http://schemas.openxmlformats.org/officeDocument/2006/relationships/customXml" Target="../ink/ink181.xml"/><Relationship Id="rId70" Type="http://schemas.openxmlformats.org/officeDocument/2006/relationships/customXml" Target="../ink/ink185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194.xml"/><Relationship Id="rId91" Type="http://schemas.openxmlformats.org/officeDocument/2006/relationships/image" Target="../media/image151.png"/><Relationship Id="rId96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3.xml"/><Relationship Id="rId15" Type="http://schemas.openxmlformats.org/officeDocument/2006/relationships/image" Target="../media/image19.png"/><Relationship Id="rId23" Type="http://schemas.openxmlformats.org/officeDocument/2006/relationships/image" Target="../media/image117.png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30.png"/><Relationship Id="rId57" Type="http://schemas.openxmlformats.org/officeDocument/2006/relationships/image" Target="../media/image134.png"/><Relationship Id="rId10" Type="http://schemas.openxmlformats.org/officeDocument/2006/relationships/customXml" Target="../ink/ink155.xml"/><Relationship Id="rId31" Type="http://schemas.openxmlformats.org/officeDocument/2006/relationships/image" Target="../media/image121.png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189.xml"/><Relationship Id="rId81" Type="http://schemas.openxmlformats.org/officeDocument/2006/relationships/image" Target="../media/image146.png"/><Relationship Id="rId86" Type="http://schemas.openxmlformats.org/officeDocument/2006/relationships/customXml" Target="../ink/ink193.xml"/><Relationship Id="rId94" Type="http://schemas.openxmlformats.org/officeDocument/2006/relationships/customXml" Target="../ink/ink197.xml"/><Relationship Id="rId4" Type="http://schemas.openxmlformats.org/officeDocument/2006/relationships/customXml" Target="../ink/ink152.xml"/><Relationship Id="rId9" Type="http://schemas.openxmlformats.org/officeDocument/2006/relationships/image" Target="../media/image111.png"/><Relationship Id="rId13" Type="http://schemas.openxmlformats.org/officeDocument/2006/relationships/image" Target="../media/image113.png"/><Relationship Id="rId18" Type="http://schemas.openxmlformats.org/officeDocument/2006/relationships/customXml" Target="../ink/ink159.xml"/><Relationship Id="rId39" Type="http://schemas.openxmlformats.org/officeDocument/2006/relationships/image" Target="../media/image125.png"/><Relationship Id="rId34" Type="http://schemas.openxmlformats.org/officeDocument/2006/relationships/customXml" Target="../ink/ink167.xml"/><Relationship Id="rId50" Type="http://schemas.openxmlformats.org/officeDocument/2006/relationships/customXml" Target="../ink/ink175.xml"/><Relationship Id="rId55" Type="http://schemas.openxmlformats.org/officeDocument/2006/relationships/image" Target="../media/image133.png"/><Relationship Id="rId76" Type="http://schemas.openxmlformats.org/officeDocument/2006/relationships/customXml" Target="../ink/ink188.xml"/><Relationship Id="rId7" Type="http://schemas.openxmlformats.org/officeDocument/2006/relationships/image" Target="../media/image110.png"/><Relationship Id="rId71" Type="http://schemas.openxmlformats.org/officeDocument/2006/relationships/image" Target="../media/image141.png"/><Relationship Id="rId92" Type="http://schemas.openxmlformats.org/officeDocument/2006/relationships/customXml" Target="../ink/ink196.xml"/><Relationship Id="rId2" Type="http://schemas.openxmlformats.org/officeDocument/2006/relationships/customXml" Target="../ink/ink151.xml"/><Relationship Id="rId29" Type="http://schemas.openxmlformats.org/officeDocument/2006/relationships/image" Target="../media/image120.png"/><Relationship Id="rId24" Type="http://schemas.openxmlformats.org/officeDocument/2006/relationships/customXml" Target="../ink/ink162.xml"/><Relationship Id="rId40" Type="http://schemas.openxmlformats.org/officeDocument/2006/relationships/customXml" Target="../ink/ink170.xml"/><Relationship Id="rId45" Type="http://schemas.openxmlformats.org/officeDocument/2006/relationships/image" Target="../media/image128.png"/><Relationship Id="rId66" Type="http://schemas.openxmlformats.org/officeDocument/2006/relationships/customXml" Target="../ink/ink183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191.xml"/><Relationship Id="rId19" Type="http://schemas.openxmlformats.org/officeDocument/2006/relationships/image" Target="../media/image115.png"/><Relationship Id="rId14" Type="http://schemas.openxmlformats.org/officeDocument/2006/relationships/customXml" Target="../ink/ink157.xml"/><Relationship Id="rId30" Type="http://schemas.openxmlformats.org/officeDocument/2006/relationships/customXml" Target="../ink/ink165.xml"/><Relationship Id="rId35" Type="http://schemas.openxmlformats.org/officeDocument/2006/relationships/image" Target="../media/image123.png"/><Relationship Id="rId56" Type="http://schemas.openxmlformats.org/officeDocument/2006/relationships/customXml" Target="../ink/ink178.xml"/><Relationship Id="rId77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6.xml"/><Relationship Id="rId21" Type="http://schemas.openxmlformats.org/officeDocument/2006/relationships/customXml" Target="../ink/ink208.xml"/><Relationship Id="rId42" Type="http://schemas.openxmlformats.org/officeDocument/2006/relationships/image" Target="../media/image173.png"/><Relationship Id="rId63" Type="http://schemas.openxmlformats.org/officeDocument/2006/relationships/customXml" Target="../ink/ink229.xml"/><Relationship Id="rId84" Type="http://schemas.openxmlformats.org/officeDocument/2006/relationships/image" Target="../media/image194.png"/><Relationship Id="rId138" Type="http://schemas.openxmlformats.org/officeDocument/2006/relationships/image" Target="../media/image220.png"/><Relationship Id="rId159" Type="http://schemas.openxmlformats.org/officeDocument/2006/relationships/customXml" Target="../ink/ink277.xml"/><Relationship Id="rId170" Type="http://schemas.openxmlformats.org/officeDocument/2006/relationships/image" Target="../media/image236.png"/><Relationship Id="rId191" Type="http://schemas.openxmlformats.org/officeDocument/2006/relationships/customXml" Target="../ink/ink293.xml"/><Relationship Id="rId205" Type="http://schemas.openxmlformats.org/officeDocument/2006/relationships/customXml" Target="../ink/ink300.xml"/><Relationship Id="rId107" Type="http://schemas.openxmlformats.org/officeDocument/2006/relationships/customXml" Target="../ink/ink251.xml"/><Relationship Id="rId11" Type="http://schemas.openxmlformats.org/officeDocument/2006/relationships/customXml" Target="../ink/ink203.xml"/><Relationship Id="rId32" Type="http://schemas.openxmlformats.org/officeDocument/2006/relationships/image" Target="../media/image168.png"/><Relationship Id="rId53" Type="http://schemas.openxmlformats.org/officeDocument/2006/relationships/customXml" Target="../ink/ink224.xml"/><Relationship Id="rId74" Type="http://schemas.openxmlformats.org/officeDocument/2006/relationships/image" Target="../media/image189.png"/><Relationship Id="rId128" Type="http://schemas.openxmlformats.org/officeDocument/2006/relationships/image" Target="../media/image215.png"/><Relationship Id="rId149" Type="http://schemas.openxmlformats.org/officeDocument/2006/relationships/customXml" Target="../ink/ink272.xml"/><Relationship Id="rId5" Type="http://schemas.openxmlformats.org/officeDocument/2006/relationships/customXml" Target="../ink/ink200.xml"/><Relationship Id="rId95" Type="http://schemas.openxmlformats.org/officeDocument/2006/relationships/customXml" Target="../ink/ink245.xml"/><Relationship Id="rId160" Type="http://schemas.openxmlformats.org/officeDocument/2006/relationships/image" Target="../media/image231.png"/><Relationship Id="rId181" Type="http://schemas.openxmlformats.org/officeDocument/2006/relationships/customXml" Target="../ink/ink288.xml"/><Relationship Id="rId216" Type="http://schemas.openxmlformats.org/officeDocument/2006/relationships/image" Target="../media/image259.png"/><Relationship Id="rId22" Type="http://schemas.openxmlformats.org/officeDocument/2006/relationships/image" Target="../media/image163.png"/><Relationship Id="rId43" Type="http://schemas.openxmlformats.org/officeDocument/2006/relationships/customXml" Target="../ink/ink219.xml"/><Relationship Id="rId64" Type="http://schemas.openxmlformats.org/officeDocument/2006/relationships/image" Target="../media/image184.png"/><Relationship Id="rId118" Type="http://schemas.openxmlformats.org/officeDocument/2006/relationships/image" Target="../media/image211.png"/><Relationship Id="rId139" Type="http://schemas.openxmlformats.org/officeDocument/2006/relationships/customXml" Target="../ink/ink267.xml"/><Relationship Id="rId85" Type="http://schemas.openxmlformats.org/officeDocument/2006/relationships/customXml" Target="../ink/ink240.xml"/><Relationship Id="rId150" Type="http://schemas.openxmlformats.org/officeDocument/2006/relationships/image" Target="../media/image226.png"/><Relationship Id="rId171" Type="http://schemas.openxmlformats.org/officeDocument/2006/relationships/customXml" Target="../ink/ink283.xml"/><Relationship Id="rId192" Type="http://schemas.openxmlformats.org/officeDocument/2006/relationships/image" Target="../media/image247.png"/><Relationship Id="rId206" Type="http://schemas.openxmlformats.org/officeDocument/2006/relationships/image" Target="../media/image254.png"/><Relationship Id="rId12" Type="http://schemas.openxmlformats.org/officeDocument/2006/relationships/image" Target="../media/image158.png"/><Relationship Id="rId33" Type="http://schemas.openxmlformats.org/officeDocument/2006/relationships/customXml" Target="../ink/ink214.xml"/><Relationship Id="rId108" Type="http://schemas.openxmlformats.org/officeDocument/2006/relationships/image" Target="../media/image206.png"/><Relationship Id="rId129" Type="http://schemas.openxmlformats.org/officeDocument/2006/relationships/customXml" Target="../ink/ink262.xml"/><Relationship Id="rId54" Type="http://schemas.openxmlformats.org/officeDocument/2006/relationships/image" Target="../media/image179.png"/><Relationship Id="rId75" Type="http://schemas.openxmlformats.org/officeDocument/2006/relationships/customXml" Target="../ink/ink235.xml"/><Relationship Id="rId96" Type="http://schemas.openxmlformats.org/officeDocument/2006/relationships/image" Target="../media/image200.png"/><Relationship Id="rId140" Type="http://schemas.openxmlformats.org/officeDocument/2006/relationships/image" Target="../media/image221.png"/><Relationship Id="rId161" Type="http://schemas.openxmlformats.org/officeDocument/2006/relationships/customXml" Target="../ink/ink278.xml"/><Relationship Id="rId182" Type="http://schemas.openxmlformats.org/officeDocument/2006/relationships/image" Target="../media/image242.png"/><Relationship Id="rId217" Type="http://schemas.openxmlformats.org/officeDocument/2006/relationships/customXml" Target="../ink/ink306.xml"/><Relationship Id="rId6" Type="http://schemas.openxmlformats.org/officeDocument/2006/relationships/image" Target="../media/image155.png"/><Relationship Id="rId23" Type="http://schemas.openxmlformats.org/officeDocument/2006/relationships/customXml" Target="../ink/ink209.xml"/><Relationship Id="rId119" Type="http://schemas.openxmlformats.org/officeDocument/2006/relationships/customXml" Target="../ink/ink257.xml"/><Relationship Id="rId44" Type="http://schemas.openxmlformats.org/officeDocument/2006/relationships/image" Target="../media/image174.png"/><Relationship Id="rId65" Type="http://schemas.openxmlformats.org/officeDocument/2006/relationships/customXml" Target="../ink/ink230.xml"/><Relationship Id="rId86" Type="http://schemas.openxmlformats.org/officeDocument/2006/relationships/image" Target="../media/image195.png"/><Relationship Id="rId130" Type="http://schemas.openxmlformats.org/officeDocument/2006/relationships/image" Target="../media/image216.png"/><Relationship Id="rId151" Type="http://schemas.openxmlformats.org/officeDocument/2006/relationships/customXml" Target="../ink/ink273.xml"/><Relationship Id="rId172" Type="http://schemas.openxmlformats.org/officeDocument/2006/relationships/image" Target="../media/image237.png"/><Relationship Id="rId193" Type="http://schemas.openxmlformats.org/officeDocument/2006/relationships/customXml" Target="../ink/ink294.xml"/><Relationship Id="rId207" Type="http://schemas.openxmlformats.org/officeDocument/2006/relationships/customXml" Target="../ink/ink301.xml"/><Relationship Id="rId13" Type="http://schemas.openxmlformats.org/officeDocument/2006/relationships/customXml" Target="../ink/ink204.xml"/><Relationship Id="rId109" Type="http://schemas.openxmlformats.org/officeDocument/2006/relationships/customXml" Target="../ink/ink252.xml"/><Relationship Id="rId34" Type="http://schemas.openxmlformats.org/officeDocument/2006/relationships/image" Target="../media/image169.png"/><Relationship Id="rId55" Type="http://schemas.openxmlformats.org/officeDocument/2006/relationships/customXml" Target="../ink/ink225.xml"/><Relationship Id="rId76" Type="http://schemas.openxmlformats.org/officeDocument/2006/relationships/image" Target="../media/image190.png"/><Relationship Id="rId97" Type="http://schemas.openxmlformats.org/officeDocument/2006/relationships/customXml" Target="../ink/ink246.xml"/><Relationship Id="rId120" Type="http://schemas.openxmlformats.org/officeDocument/2006/relationships/image" Target="../media/image212.png"/><Relationship Id="rId141" Type="http://schemas.openxmlformats.org/officeDocument/2006/relationships/customXml" Target="../ink/ink268.xml"/><Relationship Id="rId7" Type="http://schemas.openxmlformats.org/officeDocument/2006/relationships/customXml" Target="../ink/ink201.xml"/><Relationship Id="rId162" Type="http://schemas.openxmlformats.org/officeDocument/2006/relationships/image" Target="../media/image232.png"/><Relationship Id="rId183" Type="http://schemas.openxmlformats.org/officeDocument/2006/relationships/customXml" Target="../ink/ink289.xml"/><Relationship Id="rId218" Type="http://schemas.openxmlformats.org/officeDocument/2006/relationships/image" Target="../media/image260.png"/><Relationship Id="rId24" Type="http://schemas.openxmlformats.org/officeDocument/2006/relationships/image" Target="../media/image164.png"/><Relationship Id="rId45" Type="http://schemas.openxmlformats.org/officeDocument/2006/relationships/customXml" Target="../ink/ink220.xml"/><Relationship Id="rId66" Type="http://schemas.openxmlformats.org/officeDocument/2006/relationships/image" Target="../media/image185.png"/><Relationship Id="rId87" Type="http://schemas.openxmlformats.org/officeDocument/2006/relationships/customXml" Target="../ink/ink241.xml"/><Relationship Id="rId110" Type="http://schemas.openxmlformats.org/officeDocument/2006/relationships/image" Target="../media/image207.png"/><Relationship Id="rId131" Type="http://schemas.openxmlformats.org/officeDocument/2006/relationships/customXml" Target="../ink/ink263.xml"/><Relationship Id="rId152" Type="http://schemas.openxmlformats.org/officeDocument/2006/relationships/image" Target="../media/image227.png"/><Relationship Id="rId173" Type="http://schemas.openxmlformats.org/officeDocument/2006/relationships/customXml" Target="../ink/ink284.xml"/><Relationship Id="rId194" Type="http://schemas.openxmlformats.org/officeDocument/2006/relationships/image" Target="../media/image248.png"/><Relationship Id="rId208" Type="http://schemas.openxmlformats.org/officeDocument/2006/relationships/image" Target="../media/image255.png"/><Relationship Id="rId14" Type="http://schemas.openxmlformats.org/officeDocument/2006/relationships/image" Target="../media/image159.png"/><Relationship Id="rId35" Type="http://schemas.openxmlformats.org/officeDocument/2006/relationships/customXml" Target="../ink/ink215.xml"/><Relationship Id="rId56" Type="http://schemas.openxmlformats.org/officeDocument/2006/relationships/image" Target="../media/image180.png"/><Relationship Id="rId77" Type="http://schemas.openxmlformats.org/officeDocument/2006/relationships/customXml" Target="../ink/ink236.xml"/><Relationship Id="rId100" Type="http://schemas.openxmlformats.org/officeDocument/2006/relationships/image" Target="../media/image202.png"/><Relationship Id="rId8" Type="http://schemas.openxmlformats.org/officeDocument/2006/relationships/image" Target="../media/image156.png"/><Relationship Id="rId51" Type="http://schemas.openxmlformats.org/officeDocument/2006/relationships/customXml" Target="../ink/ink223.xml"/><Relationship Id="rId72" Type="http://schemas.openxmlformats.org/officeDocument/2006/relationships/image" Target="../media/image188.png"/><Relationship Id="rId93" Type="http://schemas.openxmlformats.org/officeDocument/2006/relationships/customXml" Target="../ink/ink244.xml"/><Relationship Id="rId98" Type="http://schemas.openxmlformats.org/officeDocument/2006/relationships/image" Target="../media/image201.png"/><Relationship Id="rId121" Type="http://schemas.openxmlformats.org/officeDocument/2006/relationships/customXml" Target="../ink/ink258.xml"/><Relationship Id="rId142" Type="http://schemas.openxmlformats.org/officeDocument/2006/relationships/image" Target="../media/image222.png"/><Relationship Id="rId163" Type="http://schemas.openxmlformats.org/officeDocument/2006/relationships/customXml" Target="../ink/ink279.xml"/><Relationship Id="rId184" Type="http://schemas.openxmlformats.org/officeDocument/2006/relationships/image" Target="../media/image243.png"/><Relationship Id="rId189" Type="http://schemas.openxmlformats.org/officeDocument/2006/relationships/customXml" Target="../ink/ink292.xml"/><Relationship Id="rId219" Type="http://schemas.openxmlformats.org/officeDocument/2006/relationships/customXml" Target="../ink/ink307.xml"/><Relationship Id="rId3" Type="http://schemas.openxmlformats.org/officeDocument/2006/relationships/customXml" Target="../ink/ink199.xml"/><Relationship Id="rId214" Type="http://schemas.openxmlformats.org/officeDocument/2006/relationships/image" Target="../media/image258.png"/><Relationship Id="rId25" Type="http://schemas.openxmlformats.org/officeDocument/2006/relationships/customXml" Target="../ink/ink210.xml"/><Relationship Id="rId46" Type="http://schemas.openxmlformats.org/officeDocument/2006/relationships/image" Target="../media/image175.png"/><Relationship Id="rId67" Type="http://schemas.openxmlformats.org/officeDocument/2006/relationships/customXml" Target="../ink/ink231.xml"/><Relationship Id="rId116" Type="http://schemas.openxmlformats.org/officeDocument/2006/relationships/image" Target="../media/image210.png"/><Relationship Id="rId137" Type="http://schemas.openxmlformats.org/officeDocument/2006/relationships/customXml" Target="../ink/ink266.xml"/><Relationship Id="rId158" Type="http://schemas.openxmlformats.org/officeDocument/2006/relationships/image" Target="../media/image230.png"/><Relationship Id="rId20" Type="http://schemas.openxmlformats.org/officeDocument/2006/relationships/image" Target="../media/image162.png"/><Relationship Id="rId41" Type="http://schemas.openxmlformats.org/officeDocument/2006/relationships/customXml" Target="../ink/ink218.xml"/><Relationship Id="rId62" Type="http://schemas.openxmlformats.org/officeDocument/2006/relationships/image" Target="../media/image183.png"/><Relationship Id="rId83" Type="http://schemas.openxmlformats.org/officeDocument/2006/relationships/customXml" Target="../ink/ink239.xml"/><Relationship Id="rId88" Type="http://schemas.openxmlformats.org/officeDocument/2006/relationships/image" Target="../media/image196.png"/><Relationship Id="rId111" Type="http://schemas.openxmlformats.org/officeDocument/2006/relationships/customXml" Target="../ink/ink253.xml"/><Relationship Id="rId132" Type="http://schemas.openxmlformats.org/officeDocument/2006/relationships/image" Target="../media/image217.png"/><Relationship Id="rId153" Type="http://schemas.openxmlformats.org/officeDocument/2006/relationships/customXml" Target="../ink/ink274.xml"/><Relationship Id="rId174" Type="http://schemas.openxmlformats.org/officeDocument/2006/relationships/image" Target="../media/image238.png"/><Relationship Id="rId179" Type="http://schemas.openxmlformats.org/officeDocument/2006/relationships/customXml" Target="../ink/ink287.xml"/><Relationship Id="rId195" Type="http://schemas.openxmlformats.org/officeDocument/2006/relationships/customXml" Target="../ink/ink295.xml"/><Relationship Id="rId209" Type="http://schemas.openxmlformats.org/officeDocument/2006/relationships/customXml" Target="../ink/ink302.xml"/><Relationship Id="rId190" Type="http://schemas.openxmlformats.org/officeDocument/2006/relationships/image" Target="../media/image246.png"/><Relationship Id="rId204" Type="http://schemas.openxmlformats.org/officeDocument/2006/relationships/image" Target="../media/image253.png"/><Relationship Id="rId220" Type="http://schemas.openxmlformats.org/officeDocument/2006/relationships/image" Target="../media/image261.png"/><Relationship Id="rId15" Type="http://schemas.openxmlformats.org/officeDocument/2006/relationships/customXml" Target="../ink/ink205.xml"/><Relationship Id="rId36" Type="http://schemas.openxmlformats.org/officeDocument/2006/relationships/image" Target="../media/image170.png"/><Relationship Id="rId57" Type="http://schemas.openxmlformats.org/officeDocument/2006/relationships/customXml" Target="../ink/ink226.xml"/><Relationship Id="rId106" Type="http://schemas.openxmlformats.org/officeDocument/2006/relationships/image" Target="../media/image205.png"/><Relationship Id="rId127" Type="http://schemas.openxmlformats.org/officeDocument/2006/relationships/customXml" Target="../ink/ink261.xml"/><Relationship Id="rId10" Type="http://schemas.openxmlformats.org/officeDocument/2006/relationships/image" Target="../media/image157.png"/><Relationship Id="rId31" Type="http://schemas.openxmlformats.org/officeDocument/2006/relationships/customXml" Target="../ink/ink213.xml"/><Relationship Id="rId52" Type="http://schemas.openxmlformats.org/officeDocument/2006/relationships/image" Target="../media/image178.png"/><Relationship Id="rId73" Type="http://schemas.openxmlformats.org/officeDocument/2006/relationships/customXml" Target="../ink/ink234.xml"/><Relationship Id="rId78" Type="http://schemas.openxmlformats.org/officeDocument/2006/relationships/image" Target="../media/image191.png"/><Relationship Id="rId94" Type="http://schemas.openxmlformats.org/officeDocument/2006/relationships/image" Target="../media/image199.png"/><Relationship Id="rId99" Type="http://schemas.openxmlformats.org/officeDocument/2006/relationships/customXml" Target="../ink/ink247.xml"/><Relationship Id="rId101" Type="http://schemas.openxmlformats.org/officeDocument/2006/relationships/customXml" Target="../ink/ink248.xml"/><Relationship Id="rId122" Type="http://schemas.openxmlformats.org/officeDocument/2006/relationships/image" Target="../media/image213.png"/><Relationship Id="rId143" Type="http://schemas.openxmlformats.org/officeDocument/2006/relationships/customXml" Target="../ink/ink269.xml"/><Relationship Id="rId148" Type="http://schemas.openxmlformats.org/officeDocument/2006/relationships/image" Target="../media/image225.png"/><Relationship Id="rId164" Type="http://schemas.openxmlformats.org/officeDocument/2006/relationships/image" Target="../media/image233.png"/><Relationship Id="rId169" Type="http://schemas.openxmlformats.org/officeDocument/2006/relationships/customXml" Target="../ink/ink282.xml"/><Relationship Id="rId185" Type="http://schemas.openxmlformats.org/officeDocument/2006/relationships/customXml" Target="../ink/ink290.xml"/><Relationship Id="rId4" Type="http://schemas.openxmlformats.org/officeDocument/2006/relationships/image" Target="../media/image154.png"/><Relationship Id="rId9" Type="http://schemas.openxmlformats.org/officeDocument/2006/relationships/customXml" Target="../ink/ink202.xml"/><Relationship Id="rId180" Type="http://schemas.openxmlformats.org/officeDocument/2006/relationships/image" Target="../media/image241.png"/><Relationship Id="rId210" Type="http://schemas.openxmlformats.org/officeDocument/2006/relationships/image" Target="../media/image256.png"/><Relationship Id="rId215" Type="http://schemas.openxmlformats.org/officeDocument/2006/relationships/customXml" Target="../ink/ink305.xml"/><Relationship Id="rId26" Type="http://schemas.openxmlformats.org/officeDocument/2006/relationships/image" Target="../media/image165.png"/><Relationship Id="rId47" Type="http://schemas.openxmlformats.org/officeDocument/2006/relationships/customXml" Target="../ink/ink221.xml"/><Relationship Id="rId68" Type="http://schemas.openxmlformats.org/officeDocument/2006/relationships/image" Target="../media/image186.png"/><Relationship Id="rId89" Type="http://schemas.openxmlformats.org/officeDocument/2006/relationships/customXml" Target="../ink/ink242.xml"/><Relationship Id="rId112" Type="http://schemas.openxmlformats.org/officeDocument/2006/relationships/image" Target="../media/image208.png"/><Relationship Id="rId133" Type="http://schemas.openxmlformats.org/officeDocument/2006/relationships/customXml" Target="../ink/ink264.xml"/><Relationship Id="rId154" Type="http://schemas.openxmlformats.org/officeDocument/2006/relationships/image" Target="../media/image228.png"/><Relationship Id="rId175" Type="http://schemas.openxmlformats.org/officeDocument/2006/relationships/customXml" Target="../ink/ink285.xml"/><Relationship Id="rId196" Type="http://schemas.openxmlformats.org/officeDocument/2006/relationships/image" Target="../media/image249.png"/><Relationship Id="rId200" Type="http://schemas.openxmlformats.org/officeDocument/2006/relationships/image" Target="../media/image251.png"/><Relationship Id="rId16" Type="http://schemas.openxmlformats.org/officeDocument/2006/relationships/image" Target="../media/image160.png"/><Relationship Id="rId221" Type="http://schemas.openxmlformats.org/officeDocument/2006/relationships/customXml" Target="../ink/ink308.xml"/><Relationship Id="rId37" Type="http://schemas.openxmlformats.org/officeDocument/2006/relationships/customXml" Target="../ink/ink216.xml"/><Relationship Id="rId58" Type="http://schemas.openxmlformats.org/officeDocument/2006/relationships/image" Target="../media/image181.png"/><Relationship Id="rId79" Type="http://schemas.openxmlformats.org/officeDocument/2006/relationships/customXml" Target="../ink/ink237.xml"/><Relationship Id="rId102" Type="http://schemas.openxmlformats.org/officeDocument/2006/relationships/image" Target="../media/image203.png"/><Relationship Id="rId123" Type="http://schemas.openxmlformats.org/officeDocument/2006/relationships/customXml" Target="../ink/ink259.xml"/><Relationship Id="rId144" Type="http://schemas.openxmlformats.org/officeDocument/2006/relationships/image" Target="../media/image223.png"/><Relationship Id="rId90" Type="http://schemas.openxmlformats.org/officeDocument/2006/relationships/image" Target="../media/image197.png"/><Relationship Id="rId165" Type="http://schemas.openxmlformats.org/officeDocument/2006/relationships/customXml" Target="../ink/ink280.xml"/><Relationship Id="rId186" Type="http://schemas.openxmlformats.org/officeDocument/2006/relationships/image" Target="../media/image244.png"/><Relationship Id="rId211" Type="http://schemas.openxmlformats.org/officeDocument/2006/relationships/customXml" Target="../ink/ink303.xml"/><Relationship Id="rId27" Type="http://schemas.openxmlformats.org/officeDocument/2006/relationships/customXml" Target="../ink/ink211.xml"/><Relationship Id="rId48" Type="http://schemas.openxmlformats.org/officeDocument/2006/relationships/image" Target="../media/image176.png"/><Relationship Id="rId69" Type="http://schemas.openxmlformats.org/officeDocument/2006/relationships/customXml" Target="../ink/ink232.xml"/><Relationship Id="rId113" Type="http://schemas.openxmlformats.org/officeDocument/2006/relationships/customXml" Target="../ink/ink254.xml"/><Relationship Id="rId134" Type="http://schemas.openxmlformats.org/officeDocument/2006/relationships/image" Target="../media/image218.png"/><Relationship Id="rId80" Type="http://schemas.openxmlformats.org/officeDocument/2006/relationships/image" Target="../media/image192.png"/><Relationship Id="rId155" Type="http://schemas.openxmlformats.org/officeDocument/2006/relationships/customXml" Target="../ink/ink275.xml"/><Relationship Id="rId176" Type="http://schemas.openxmlformats.org/officeDocument/2006/relationships/image" Target="../media/image239.png"/><Relationship Id="rId197" Type="http://schemas.openxmlformats.org/officeDocument/2006/relationships/customXml" Target="../ink/ink296.xml"/><Relationship Id="rId201" Type="http://schemas.openxmlformats.org/officeDocument/2006/relationships/customXml" Target="../ink/ink298.xml"/><Relationship Id="rId222" Type="http://schemas.openxmlformats.org/officeDocument/2006/relationships/image" Target="../media/image262.png"/><Relationship Id="rId17" Type="http://schemas.openxmlformats.org/officeDocument/2006/relationships/customXml" Target="../ink/ink206.xml"/><Relationship Id="rId38" Type="http://schemas.openxmlformats.org/officeDocument/2006/relationships/image" Target="../media/image171.png"/><Relationship Id="rId59" Type="http://schemas.openxmlformats.org/officeDocument/2006/relationships/customXml" Target="../ink/ink227.xml"/><Relationship Id="rId103" Type="http://schemas.openxmlformats.org/officeDocument/2006/relationships/customXml" Target="../ink/ink249.xml"/><Relationship Id="rId124" Type="http://schemas.openxmlformats.org/officeDocument/2006/relationships/image" Target="../media/image19.png"/><Relationship Id="rId70" Type="http://schemas.openxmlformats.org/officeDocument/2006/relationships/image" Target="../media/image187.png"/><Relationship Id="rId91" Type="http://schemas.openxmlformats.org/officeDocument/2006/relationships/customXml" Target="../ink/ink243.xml"/><Relationship Id="rId145" Type="http://schemas.openxmlformats.org/officeDocument/2006/relationships/customXml" Target="../ink/ink270.xml"/><Relationship Id="rId166" Type="http://schemas.openxmlformats.org/officeDocument/2006/relationships/image" Target="../media/image234.png"/><Relationship Id="rId187" Type="http://schemas.openxmlformats.org/officeDocument/2006/relationships/customXml" Target="../ink/ink291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257.png"/><Relationship Id="rId28" Type="http://schemas.openxmlformats.org/officeDocument/2006/relationships/image" Target="../media/image166.png"/><Relationship Id="rId49" Type="http://schemas.openxmlformats.org/officeDocument/2006/relationships/customXml" Target="../ink/ink222.xml"/><Relationship Id="rId114" Type="http://schemas.openxmlformats.org/officeDocument/2006/relationships/image" Target="../media/image209.png"/><Relationship Id="rId60" Type="http://schemas.openxmlformats.org/officeDocument/2006/relationships/image" Target="../media/image182.png"/><Relationship Id="rId81" Type="http://schemas.openxmlformats.org/officeDocument/2006/relationships/customXml" Target="../ink/ink238.xml"/><Relationship Id="rId135" Type="http://schemas.openxmlformats.org/officeDocument/2006/relationships/customXml" Target="../ink/ink265.xml"/><Relationship Id="rId156" Type="http://schemas.openxmlformats.org/officeDocument/2006/relationships/image" Target="../media/image229.png"/><Relationship Id="rId177" Type="http://schemas.openxmlformats.org/officeDocument/2006/relationships/customXml" Target="../ink/ink286.xml"/><Relationship Id="rId198" Type="http://schemas.openxmlformats.org/officeDocument/2006/relationships/image" Target="../media/image250.png"/><Relationship Id="rId202" Type="http://schemas.openxmlformats.org/officeDocument/2006/relationships/image" Target="../media/image252.png"/><Relationship Id="rId223" Type="http://schemas.openxmlformats.org/officeDocument/2006/relationships/customXml" Target="../ink/ink309.xml"/><Relationship Id="rId18" Type="http://schemas.openxmlformats.org/officeDocument/2006/relationships/image" Target="../media/image161.png"/><Relationship Id="rId39" Type="http://schemas.openxmlformats.org/officeDocument/2006/relationships/customXml" Target="../ink/ink217.xml"/><Relationship Id="rId50" Type="http://schemas.openxmlformats.org/officeDocument/2006/relationships/image" Target="../media/image177.png"/><Relationship Id="rId104" Type="http://schemas.openxmlformats.org/officeDocument/2006/relationships/image" Target="../media/image204.png"/><Relationship Id="rId125" Type="http://schemas.openxmlformats.org/officeDocument/2006/relationships/customXml" Target="../ink/ink260.xml"/><Relationship Id="rId146" Type="http://schemas.openxmlformats.org/officeDocument/2006/relationships/image" Target="../media/image224.png"/><Relationship Id="rId167" Type="http://schemas.openxmlformats.org/officeDocument/2006/relationships/customXml" Target="../ink/ink281.xml"/><Relationship Id="rId188" Type="http://schemas.openxmlformats.org/officeDocument/2006/relationships/image" Target="../media/image245.png"/><Relationship Id="rId71" Type="http://schemas.openxmlformats.org/officeDocument/2006/relationships/customXml" Target="../ink/ink233.xml"/><Relationship Id="rId92" Type="http://schemas.openxmlformats.org/officeDocument/2006/relationships/image" Target="../media/image198.png"/><Relationship Id="rId213" Type="http://schemas.openxmlformats.org/officeDocument/2006/relationships/customXml" Target="../ink/ink304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12.xml"/><Relationship Id="rId40" Type="http://schemas.openxmlformats.org/officeDocument/2006/relationships/image" Target="../media/image172.png"/><Relationship Id="rId115" Type="http://schemas.openxmlformats.org/officeDocument/2006/relationships/customXml" Target="../ink/ink255.xml"/><Relationship Id="rId136" Type="http://schemas.openxmlformats.org/officeDocument/2006/relationships/image" Target="../media/image219.png"/><Relationship Id="rId157" Type="http://schemas.openxmlformats.org/officeDocument/2006/relationships/customXml" Target="../ink/ink276.xml"/><Relationship Id="rId178" Type="http://schemas.openxmlformats.org/officeDocument/2006/relationships/image" Target="../media/image240.png"/><Relationship Id="rId61" Type="http://schemas.openxmlformats.org/officeDocument/2006/relationships/customXml" Target="../ink/ink228.xml"/><Relationship Id="rId82" Type="http://schemas.openxmlformats.org/officeDocument/2006/relationships/image" Target="../media/image193.png"/><Relationship Id="rId199" Type="http://schemas.openxmlformats.org/officeDocument/2006/relationships/customXml" Target="../ink/ink297.xml"/><Relationship Id="rId203" Type="http://schemas.openxmlformats.org/officeDocument/2006/relationships/customXml" Target="../ink/ink299.xml"/><Relationship Id="rId19" Type="http://schemas.openxmlformats.org/officeDocument/2006/relationships/customXml" Target="../ink/ink207.xml"/><Relationship Id="rId224" Type="http://schemas.openxmlformats.org/officeDocument/2006/relationships/image" Target="../media/image263.png"/><Relationship Id="rId30" Type="http://schemas.openxmlformats.org/officeDocument/2006/relationships/image" Target="../media/image167.png"/><Relationship Id="rId105" Type="http://schemas.openxmlformats.org/officeDocument/2006/relationships/customXml" Target="../ink/ink250.xml"/><Relationship Id="rId126" Type="http://schemas.openxmlformats.org/officeDocument/2006/relationships/image" Target="../media/image214.png"/><Relationship Id="rId147" Type="http://schemas.openxmlformats.org/officeDocument/2006/relationships/customXml" Target="../ink/ink271.xml"/><Relationship Id="rId168" Type="http://schemas.openxmlformats.org/officeDocument/2006/relationships/image" Target="../media/image23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1.png"/><Relationship Id="rId21" Type="http://schemas.openxmlformats.org/officeDocument/2006/relationships/image" Target="../media/image273.png"/><Relationship Id="rId42" Type="http://schemas.openxmlformats.org/officeDocument/2006/relationships/customXml" Target="../ink/ink330.xml"/><Relationship Id="rId63" Type="http://schemas.openxmlformats.org/officeDocument/2006/relationships/image" Target="../media/image294.png"/><Relationship Id="rId84" Type="http://schemas.openxmlformats.org/officeDocument/2006/relationships/customXml" Target="../ink/ink351.xml"/><Relationship Id="rId138" Type="http://schemas.openxmlformats.org/officeDocument/2006/relationships/customXml" Target="../ink/ink378.xml"/><Relationship Id="rId107" Type="http://schemas.openxmlformats.org/officeDocument/2006/relationships/image" Target="../media/image316.png"/><Relationship Id="rId11" Type="http://schemas.openxmlformats.org/officeDocument/2006/relationships/image" Target="../media/image268.png"/><Relationship Id="rId32" Type="http://schemas.openxmlformats.org/officeDocument/2006/relationships/customXml" Target="../ink/ink325.xml"/><Relationship Id="rId53" Type="http://schemas.openxmlformats.org/officeDocument/2006/relationships/image" Target="../media/image289.png"/><Relationship Id="rId74" Type="http://schemas.openxmlformats.org/officeDocument/2006/relationships/customXml" Target="../ink/ink346.xml"/><Relationship Id="rId128" Type="http://schemas.openxmlformats.org/officeDocument/2006/relationships/customXml" Target="../ink/ink373.xml"/><Relationship Id="rId149" Type="http://schemas.openxmlformats.org/officeDocument/2006/relationships/image" Target="../media/image337.png"/><Relationship Id="rId5" Type="http://schemas.openxmlformats.org/officeDocument/2006/relationships/image" Target="../media/image265.png"/><Relationship Id="rId95" Type="http://schemas.openxmlformats.org/officeDocument/2006/relationships/image" Target="../media/image310.png"/><Relationship Id="rId22" Type="http://schemas.openxmlformats.org/officeDocument/2006/relationships/customXml" Target="../ink/ink320.xml"/><Relationship Id="rId27" Type="http://schemas.openxmlformats.org/officeDocument/2006/relationships/image" Target="../media/image276.png"/><Relationship Id="rId43" Type="http://schemas.openxmlformats.org/officeDocument/2006/relationships/image" Target="../media/image284.png"/><Relationship Id="rId48" Type="http://schemas.openxmlformats.org/officeDocument/2006/relationships/customXml" Target="../ink/ink333.xml"/><Relationship Id="rId64" Type="http://schemas.openxmlformats.org/officeDocument/2006/relationships/customXml" Target="../ink/ink341.xml"/><Relationship Id="rId69" Type="http://schemas.openxmlformats.org/officeDocument/2006/relationships/image" Target="../media/image297.png"/><Relationship Id="rId113" Type="http://schemas.openxmlformats.org/officeDocument/2006/relationships/image" Target="../media/image319.png"/><Relationship Id="rId118" Type="http://schemas.openxmlformats.org/officeDocument/2006/relationships/customXml" Target="../ink/ink368.xml"/><Relationship Id="rId134" Type="http://schemas.openxmlformats.org/officeDocument/2006/relationships/customXml" Target="../ink/ink376.xml"/><Relationship Id="rId139" Type="http://schemas.openxmlformats.org/officeDocument/2006/relationships/image" Target="../media/image332.png"/><Relationship Id="rId80" Type="http://schemas.openxmlformats.org/officeDocument/2006/relationships/customXml" Target="../ink/ink349.xml"/><Relationship Id="rId85" Type="http://schemas.openxmlformats.org/officeDocument/2006/relationships/image" Target="../media/image305.png"/><Relationship Id="rId150" Type="http://schemas.openxmlformats.org/officeDocument/2006/relationships/customXml" Target="../ink/ink384.xml"/><Relationship Id="rId12" Type="http://schemas.openxmlformats.org/officeDocument/2006/relationships/customXml" Target="../ink/ink315.xml"/><Relationship Id="rId17" Type="http://schemas.openxmlformats.org/officeDocument/2006/relationships/image" Target="../media/image271.png"/><Relationship Id="rId33" Type="http://schemas.openxmlformats.org/officeDocument/2006/relationships/image" Target="../media/image279.png"/><Relationship Id="rId38" Type="http://schemas.openxmlformats.org/officeDocument/2006/relationships/customXml" Target="../ink/ink328.xml"/><Relationship Id="rId59" Type="http://schemas.openxmlformats.org/officeDocument/2006/relationships/image" Target="../media/image292.png"/><Relationship Id="rId103" Type="http://schemas.openxmlformats.org/officeDocument/2006/relationships/image" Target="../media/image314.png"/><Relationship Id="rId108" Type="http://schemas.openxmlformats.org/officeDocument/2006/relationships/customXml" Target="../ink/ink363.xml"/><Relationship Id="rId124" Type="http://schemas.openxmlformats.org/officeDocument/2006/relationships/customXml" Target="../ink/ink371.xml"/><Relationship Id="rId129" Type="http://schemas.openxmlformats.org/officeDocument/2006/relationships/image" Target="../media/image327.png"/><Relationship Id="rId54" Type="http://schemas.openxmlformats.org/officeDocument/2006/relationships/customXml" Target="../ink/ink336.xml"/><Relationship Id="rId70" Type="http://schemas.openxmlformats.org/officeDocument/2006/relationships/customXml" Target="../ink/ink344.xml"/><Relationship Id="rId75" Type="http://schemas.openxmlformats.org/officeDocument/2006/relationships/image" Target="../media/image300.png"/><Relationship Id="rId91" Type="http://schemas.openxmlformats.org/officeDocument/2006/relationships/image" Target="../media/image308.png"/><Relationship Id="rId96" Type="http://schemas.openxmlformats.org/officeDocument/2006/relationships/customXml" Target="../ink/ink357.xml"/><Relationship Id="rId140" Type="http://schemas.openxmlformats.org/officeDocument/2006/relationships/customXml" Target="../ink/ink379.xml"/><Relationship Id="rId145" Type="http://schemas.openxmlformats.org/officeDocument/2006/relationships/image" Target="../media/image33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12.xml"/><Relationship Id="rId23" Type="http://schemas.openxmlformats.org/officeDocument/2006/relationships/image" Target="../media/image274.png"/><Relationship Id="rId28" Type="http://schemas.openxmlformats.org/officeDocument/2006/relationships/customXml" Target="../ink/ink323.xml"/><Relationship Id="rId49" Type="http://schemas.openxmlformats.org/officeDocument/2006/relationships/image" Target="../media/image287.png"/><Relationship Id="rId114" Type="http://schemas.openxmlformats.org/officeDocument/2006/relationships/customXml" Target="../ink/ink366.xml"/><Relationship Id="rId119" Type="http://schemas.openxmlformats.org/officeDocument/2006/relationships/image" Target="../media/image322.png"/><Relationship Id="rId44" Type="http://schemas.openxmlformats.org/officeDocument/2006/relationships/customXml" Target="../ink/ink331.xml"/><Relationship Id="rId60" Type="http://schemas.openxmlformats.org/officeDocument/2006/relationships/customXml" Target="../ink/ink339.xml"/><Relationship Id="rId65" Type="http://schemas.openxmlformats.org/officeDocument/2006/relationships/image" Target="../media/image295.png"/><Relationship Id="rId81" Type="http://schemas.openxmlformats.org/officeDocument/2006/relationships/image" Target="../media/image303.png"/><Relationship Id="rId86" Type="http://schemas.openxmlformats.org/officeDocument/2006/relationships/customXml" Target="../ink/ink352.xml"/><Relationship Id="rId130" Type="http://schemas.openxmlformats.org/officeDocument/2006/relationships/customXml" Target="../ink/ink374.xml"/><Relationship Id="rId135" Type="http://schemas.openxmlformats.org/officeDocument/2006/relationships/image" Target="../media/image330.png"/><Relationship Id="rId151" Type="http://schemas.openxmlformats.org/officeDocument/2006/relationships/image" Target="../media/image338.png"/><Relationship Id="rId13" Type="http://schemas.openxmlformats.org/officeDocument/2006/relationships/image" Target="../media/image269.png"/><Relationship Id="rId18" Type="http://schemas.openxmlformats.org/officeDocument/2006/relationships/customXml" Target="../ink/ink318.xml"/><Relationship Id="rId39" Type="http://schemas.openxmlformats.org/officeDocument/2006/relationships/image" Target="../media/image282.png"/><Relationship Id="rId109" Type="http://schemas.openxmlformats.org/officeDocument/2006/relationships/image" Target="../media/image317.png"/><Relationship Id="rId34" Type="http://schemas.openxmlformats.org/officeDocument/2006/relationships/customXml" Target="../ink/ink326.xml"/><Relationship Id="rId50" Type="http://schemas.openxmlformats.org/officeDocument/2006/relationships/customXml" Target="../ink/ink334.xml"/><Relationship Id="rId55" Type="http://schemas.openxmlformats.org/officeDocument/2006/relationships/image" Target="../media/image290.png"/><Relationship Id="rId76" Type="http://schemas.openxmlformats.org/officeDocument/2006/relationships/customXml" Target="../ink/ink347.xml"/><Relationship Id="rId97" Type="http://schemas.openxmlformats.org/officeDocument/2006/relationships/image" Target="../media/image311.png"/><Relationship Id="rId104" Type="http://schemas.openxmlformats.org/officeDocument/2006/relationships/customXml" Target="../ink/ink361.xml"/><Relationship Id="rId120" Type="http://schemas.openxmlformats.org/officeDocument/2006/relationships/customXml" Target="../ink/ink369.xml"/><Relationship Id="rId125" Type="http://schemas.openxmlformats.org/officeDocument/2006/relationships/image" Target="../media/image325.png"/><Relationship Id="rId141" Type="http://schemas.openxmlformats.org/officeDocument/2006/relationships/image" Target="../media/image333.png"/><Relationship Id="rId146" Type="http://schemas.openxmlformats.org/officeDocument/2006/relationships/customXml" Target="../ink/ink382.xml"/><Relationship Id="rId7" Type="http://schemas.openxmlformats.org/officeDocument/2006/relationships/image" Target="../media/image266.png"/><Relationship Id="rId71" Type="http://schemas.openxmlformats.org/officeDocument/2006/relationships/image" Target="../media/image298.png"/><Relationship Id="rId92" Type="http://schemas.openxmlformats.org/officeDocument/2006/relationships/customXml" Target="../ink/ink355.xml"/><Relationship Id="rId2" Type="http://schemas.openxmlformats.org/officeDocument/2006/relationships/customXml" Target="../ink/ink310.xml"/><Relationship Id="rId29" Type="http://schemas.openxmlformats.org/officeDocument/2006/relationships/image" Target="../media/image277.png"/><Relationship Id="rId24" Type="http://schemas.openxmlformats.org/officeDocument/2006/relationships/customXml" Target="../ink/ink321.xml"/><Relationship Id="rId40" Type="http://schemas.openxmlformats.org/officeDocument/2006/relationships/customXml" Target="../ink/ink329.xml"/><Relationship Id="rId45" Type="http://schemas.openxmlformats.org/officeDocument/2006/relationships/image" Target="../media/image285.png"/><Relationship Id="rId66" Type="http://schemas.openxmlformats.org/officeDocument/2006/relationships/customXml" Target="../ink/ink342.xml"/><Relationship Id="rId87" Type="http://schemas.openxmlformats.org/officeDocument/2006/relationships/image" Target="../media/image306.png"/><Relationship Id="rId110" Type="http://schemas.openxmlformats.org/officeDocument/2006/relationships/customXml" Target="../ink/ink364.xml"/><Relationship Id="rId115" Type="http://schemas.openxmlformats.org/officeDocument/2006/relationships/image" Target="../media/image320.png"/><Relationship Id="rId131" Type="http://schemas.openxmlformats.org/officeDocument/2006/relationships/image" Target="../media/image328.png"/><Relationship Id="rId136" Type="http://schemas.openxmlformats.org/officeDocument/2006/relationships/customXml" Target="../ink/ink377.xml"/><Relationship Id="rId61" Type="http://schemas.openxmlformats.org/officeDocument/2006/relationships/image" Target="../media/image293.png"/><Relationship Id="rId82" Type="http://schemas.openxmlformats.org/officeDocument/2006/relationships/customXml" Target="../ink/ink350.xml"/><Relationship Id="rId152" Type="http://schemas.openxmlformats.org/officeDocument/2006/relationships/customXml" Target="../ink/ink385.xml"/><Relationship Id="rId19" Type="http://schemas.openxmlformats.org/officeDocument/2006/relationships/image" Target="../media/image272.png"/><Relationship Id="rId14" Type="http://schemas.openxmlformats.org/officeDocument/2006/relationships/customXml" Target="../ink/ink316.xml"/><Relationship Id="rId30" Type="http://schemas.openxmlformats.org/officeDocument/2006/relationships/customXml" Target="../ink/ink324.xml"/><Relationship Id="rId35" Type="http://schemas.openxmlformats.org/officeDocument/2006/relationships/image" Target="../media/image280.png"/><Relationship Id="rId56" Type="http://schemas.openxmlformats.org/officeDocument/2006/relationships/customXml" Target="../ink/ink337.xml"/><Relationship Id="rId77" Type="http://schemas.openxmlformats.org/officeDocument/2006/relationships/image" Target="../media/image301.png"/><Relationship Id="rId100" Type="http://schemas.openxmlformats.org/officeDocument/2006/relationships/customXml" Target="../ink/ink359.xml"/><Relationship Id="rId105" Type="http://schemas.openxmlformats.org/officeDocument/2006/relationships/image" Target="../media/image315.png"/><Relationship Id="rId126" Type="http://schemas.openxmlformats.org/officeDocument/2006/relationships/customXml" Target="../ink/ink372.xml"/><Relationship Id="rId147" Type="http://schemas.openxmlformats.org/officeDocument/2006/relationships/image" Target="../media/image336.png"/><Relationship Id="rId8" Type="http://schemas.openxmlformats.org/officeDocument/2006/relationships/customXml" Target="../ink/ink313.xml"/><Relationship Id="rId51" Type="http://schemas.openxmlformats.org/officeDocument/2006/relationships/image" Target="../media/image288.png"/><Relationship Id="rId72" Type="http://schemas.openxmlformats.org/officeDocument/2006/relationships/customXml" Target="../ink/ink345.xml"/><Relationship Id="rId93" Type="http://schemas.openxmlformats.org/officeDocument/2006/relationships/image" Target="../media/image309.png"/><Relationship Id="rId98" Type="http://schemas.openxmlformats.org/officeDocument/2006/relationships/customXml" Target="../ink/ink358.xml"/><Relationship Id="rId121" Type="http://schemas.openxmlformats.org/officeDocument/2006/relationships/image" Target="../media/image323.png"/><Relationship Id="rId142" Type="http://schemas.openxmlformats.org/officeDocument/2006/relationships/customXml" Target="../ink/ink380.xml"/><Relationship Id="rId3" Type="http://schemas.openxmlformats.org/officeDocument/2006/relationships/image" Target="../media/image264.png"/><Relationship Id="rId25" Type="http://schemas.openxmlformats.org/officeDocument/2006/relationships/image" Target="../media/image275.png"/><Relationship Id="rId46" Type="http://schemas.openxmlformats.org/officeDocument/2006/relationships/customXml" Target="../ink/ink332.xml"/><Relationship Id="rId67" Type="http://schemas.openxmlformats.org/officeDocument/2006/relationships/image" Target="../media/image296.png"/><Relationship Id="rId116" Type="http://schemas.openxmlformats.org/officeDocument/2006/relationships/customXml" Target="../ink/ink367.xml"/><Relationship Id="rId137" Type="http://schemas.openxmlformats.org/officeDocument/2006/relationships/image" Target="../media/image331.png"/><Relationship Id="rId20" Type="http://schemas.openxmlformats.org/officeDocument/2006/relationships/customXml" Target="../ink/ink319.xml"/><Relationship Id="rId41" Type="http://schemas.openxmlformats.org/officeDocument/2006/relationships/image" Target="../media/image283.png"/><Relationship Id="rId62" Type="http://schemas.openxmlformats.org/officeDocument/2006/relationships/customXml" Target="../ink/ink340.xml"/><Relationship Id="rId83" Type="http://schemas.openxmlformats.org/officeDocument/2006/relationships/image" Target="../media/image304.png"/><Relationship Id="rId88" Type="http://schemas.openxmlformats.org/officeDocument/2006/relationships/customXml" Target="../ink/ink353.xml"/><Relationship Id="rId111" Type="http://schemas.openxmlformats.org/officeDocument/2006/relationships/image" Target="../media/image318.png"/><Relationship Id="rId132" Type="http://schemas.openxmlformats.org/officeDocument/2006/relationships/customXml" Target="../ink/ink375.xml"/><Relationship Id="rId153" Type="http://schemas.openxmlformats.org/officeDocument/2006/relationships/image" Target="../media/image339.png"/><Relationship Id="rId15" Type="http://schemas.openxmlformats.org/officeDocument/2006/relationships/image" Target="../media/image270.png"/><Relationship Id="rId36" Type="http://schemas.openxmlformats.org/officeDocument/2006/relationships/customXml" Target="../ink/ink327.xml"/><Relationship Id="rId57" Type="http://schemas.openxmlformats.org/officeDocument/2006/relationships/image" Target="../media/image291.png"/><Relationship Id="rId106" Type="http://schemas.openxmlformats.org/officeDocument/2006/relationships/customXml" Target="../ink/ink362.xml"/><Relationship Id="rId127" Type="http://schemas.openxmlformats.org/officeDocument/2006/relationships/image" Target="../media/image326.png"/><Relationship Id="rId10" Type="http://schemas.openxmlformats.org/officeDocument/2006/relationships/customXml" Target="../ink/ink314.xml"/><Relationship Id="rId31" Type="http://schemas.openxmlformats.org/officeDocument/2006/relationships/image" Target="../media/image278.png"/><Relationship Id="rId52" Type="http://schemas.openxmlformats.org/officeDocument/2006/relationships/customXml" Target="../ink/ink335.xml"/><Relationship Id="rId73" Type="http://schemas.openxmlformats.org/officeDocument/2006/relationships/image" Target="../media/image299.png"/><Relationship Id="rId78" Type="http://schemas.openxmlformats.org/officeDocument/2006/relationships/customXml" Target="../ink/ink348.xml"/><Relationship Id="rId94" Type="http://schemas.openxmlformats.org/officeDocument/2006/relationships/customXml" Target="../ink/ink356.xml"/><Relationship Id="rId99" Type="http://schemas.openxmlformats.org/officeDocument/2006/relationships/image" Target="../media/image312.png"/><Relationship Id="rId101" Type="http://schemas.openxmlformats.org/officeDocument/2006/relationships/image" Target="../media/image313.png"/><Relationship Id="rId122" Type="http://schemas.openxmlformats.org/officeDocument/2006/relationships/customXml" Target="../ink/ink370.xml"/><Relationship Id="rId143" Type="http://schemas.openxmlformats.org/officeDocument/2006/relationships/image" Target="../media/image334.png"/><Relationship Id="rId148" Type="http://schemas.openxmlformats.org/officeDocument/2006/relationships/customXml" Target="../ink/ink383.xml"/><Relationship Id="rId4" Type="http://schemas.openxmlformats.org/officeDocument/2006/relationships/customXml" Target="../ink/ink311.xml"/><Relationship Id="rId9" Type="http://schemas.openxmlformats.org/officeDocument/2006/relationships/image" Target="../media/image267.png"/><Relationship Id="rId26" Type="http://schemas.openxmlformats.org/officeDocument/2006/relationships/customXml" Target="../ink/ink322.xml"/><Relationship Id="rId47" Type="http://schemas.openxmlformats.org/officeDocument/2006/relationships/image" Target="../media/image286.png"/><Relationship Id="rId68" Type="http://schemas.openxmlformats.org/officeDocument/2006/relationships/customXml" Target="../ink/ink343.xml"/><Relationship Id="rId89" Type="http://schemas.openxmlformats.org/officeDocument/2006/relationships/image" Target="../media/image307.png"/><Relationship Id="rId112" Type="http://schemas.openxmlformats.org/officeDocument/2006/relationships/customXml" Target="../ink/ink365.xml"/><Relationship Id="rId133" Type="http://schemas.openxmlformats.org/officeDocument/2006/relationships/image" Target="../media/image329.png"/><Relationship Id="rId16" Type="http://schemas.openxmlformats.org/officeDocument/2006/relationships/customXml" Target="../ink/ink317.xml"/><Relationship Id="rId37" Type="http://schemas.openxmlformats.org/officeDocument/2006/relationships/image" Target="../media/image281.png"/><Relationship Id="rId58" Type="http://schemas.openxmlformats.org/officeDocument/2006/relationships/customXml" Target="../ink/ink338.xml"/><Relationship Id="rId79" Type="http://schemas.openxmlformats.org/officeDocument/2006/relationships/image" Target="../media/image302.png"/><Relationship Id="rId102" Type="http://schemas.openxmlformats.org/officeDocument/2006/relationships/customXml" Target="../ink/ink360.xml"/><Relationship Id="rId123" Type="http://schemas.openxmlformats.org/officeDocument/2006/relationships/image" Target="../media/image324.png"/><Relationship Id="rId144" Type="http://schemas.openxmlformats.org/officeDocument/2006/relationships/customXml" Target="../ink/ink381.xml"/><Relationship Id="rId90" Type="http://schemas.openxmlformats.org/officeDocument/2006/relationships/customXml" Target="../ink/ink3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.png"/><Relationship Id="rId299" Type="http://schemas.openxmlformats.org/officeDocument/2006/relationships/image" Target="../media/image489.png"/><Relationship Id="rId21" Type="http://schemas.openxmlformats.org/officeDocument/2006/relationships/image" Target="../media/image350.png"/><Relationship Id="rId63" Type="http://schemas.openxmlformats.org/officeDocument/2006/relationships/image" Target="../media/image371.png"/><Relationship Id="rId159" Type="http://schemas.openxmlformats.org/officeDocument/2006/relationships/image" Target="../media/image420.png"/><Relationship Id="rId170" Type="http://schemas.openxmlformats.org/officeDocument/2006/relationships/customXml" Target="../ink/ink470.xml"/><Relationship Id="rId226" Type="http://schemas.openxmlformats.org/officeDocument/2006/relationships/customXml" Target="../ink/ink498.xml"/><Relationship Id="rId268" Type="http://schemas.openxmlformats.org/officeDocument/2006/relationships/customXml" Target="../ink/ink519.xml"/><Relationship Id="rId32" Type="http://schemas.openxmlformats.org/officeDocument/2006/relationships/customXml" Target="../ink/ink401.xml"/><Relationship Id="rId74" Type="http://schemas.openxmlformats.org/officeDocument/2006/relationships/customXml" Target="../ink/ink422.xml"/><Relationship Id="rId128" Type="http://schemas.openxmlformats.org/officeDocument/2006/relationships/customXml" Target="../ink/ink449.xml"/><Relationship Id="rId5" Type="http://schemas.openxmlformats.org/officeDocument/2006/relationships/image" Target="../media/image341.png"/><Relationship Id="rId181" Type="http://schemas.openxmlformats.org/officeDocument/2006/relationships/image" Target="../media/image431.png"/><Relationship Id="rId237" Type="http://schemas.openxmlformats.org/officeDocument/2006/relationships/image" Target="../media/image459.png"/><Relationship Id="rId279" Type="http://schemas.openxmlformats.org/officeDocument/2006/relationships/image" Target="../media/image480.png"/><Relationship Id="rId43" Type="http://schemas.openxmlformats.org/officeDocument/2006/relationships/image" Target="../media/image361.png"/><Relationship Id="rId139" Type="http://schemas.openxmlformats.org/officeDocument/2006/relationships/image" Target="../media/image409.png"/><Relationship Id="rId290" Type="http://schemas.openxmlformats.org/officeDocument/2006/relationships/customXml" Target="../ink/ink530.xml"/><Relationship Id="rId304" Type="http://schemas.openxmlformats.org/officeDocument/2006/relationships/customXml" Target="../ink/ink537.xml"/><Relationship Id="rId85" Type="http://schemas.openxmlformats.org/officeDocument/2006/relationships/image" Target="../media/image382.png"/><Relationship Id="rId150" Type="http://schemas.openxmlformats.org/officeDocument/2006/relationships/customXml" Target="../ink/ink460.xml"/><Relationship Id="rId192" Type="http://schemas.openxmlformats.org/officeDocument/2006/relationships/customXml" Target="../ink/ink481.xml"/><Relationship Id="rId206" Type="http://schemas.openxmlformats.org/officeDocument/2006/relationships/customXml" Target="../ink/ink488.xml"/><Relationship Id="rId248" Type="http://schemas.openxmlformats.org/officeDocument/2006/relationships/customXml" Target="../ink/ink509.xml"/><Relationship Id="rId12" Type="http://schemas.openxmlformats.org/officeDocument/2006/relationships/customXml" Target="../ink/ink391.xml"/><Relationship Id="rId108" Type="http://schemas.openxmlformats.org/officeDocument/2006/relationships/customXml" Target="../ink/ink439.xml"/><Relationship Id="rId54" Type="http://schemas.openxmlformats.org/officeDocument/2006/relationships/customXml" Target="../ink/ink412.xml"/><Relationship Id="rId96" Type="http://schemas.openxmlformats.org/officeDocument/2006/relationships/customXml" Target="../ink/ink433.xml"/><Relationship Id="rId161" Type="http://schemas.openxmlformats.org/officeDocument/2006/relationships/image" Target="../media/image421.png"/><Relationship Id="rId217" Type="http://schemas.openxmlformats.org/officeDocument/2006/relationships/image" Target="../media/image449.png"/><Relationship Id="rId259" Type="http://schemas.openxmlformats.org/officeDocument/2006/relationships/image" Target="../media/image470.png"/><Relationship Id="rId23" Type="http://schemas.openxmlformats.org/officeDocument/2006/relationships/image" Target="../media/image351.png"/><Relationship Id="rId119" Type="http://schemas.openxmlformats.org/officeDocument/2006/relationships/image" Target="../media/image399.png"/><Relationship Id="rId270" Type="http://schemas.openxmlformats.org/officeDocument/2006/relationships/customXml" Target="../ink/ink520.xml"/><Relationship Id="rId291" Type="http://schemas.openxmlformats.org/officeDocument/2006/relationships/image" Target="../media/image485.png"/><Relationship Id="rId305" Type="http://schemas.openxmlformats.org/officeDocument/2006/relationships/image" Target="../media/image492.png"/><Relationship Id="rId44" Type="http://schemas.openxmlformats.org/officeDocument/2006/relationships/customXml" Target="../ink/ink407.xml"/><Relationship Id="rId65" Type="http://schemas.openxmlformats.org/officeDocument/2006/relationships/image" Target="../media/image372.png"/><Relationship Id="rId86" Type="http://schemas.openxmlformats.org/officeDocument/2006/relationships/customXml" Target="../ink/ink428.xml"/><Relationship Id="rId130" Type="http://schemas.openxmlformats.org/officeDocument/2006/relationships/customXml" Target="../ink/ink450.xml"/><Relationship Id="rId151" Type="http://schemas.openxmlformats.org/officeDocument/2006/relationships/image" Target="../media/image416.png"/><Relationship Id="rId172" Type="http://schemas.openxmlformats.org/officeDocument/2006/relationships/customXml" Target="../ink/ink471.xml"/><Relationship Id="rId193" Type="http://schemas.openxmlformats.org/officeDocument/2006/relationships/image" Target="../media/image437.png"/><Relationship Id="rId207" Type="http://schemas.openxmlformats.org/officeDocument/2006/relationships/image" Target="../media/image444.png"/><Relationship Id="rId228" Type="http://schemas.openxmlformats.org/officeDocument/2006/relationships/customXml" Target="../ink/ink499.xml"/><Relationship Id="rId249" Type="http://schemas.openxmlformats.org/officeDocument/2006/relationships/image" Target="../media/image465.png"/><Relationship Id="rId13" Type="http://schemas.openxmlformats.org/officeDocument/2006/relationships/image" Target="../media/image345.png"/><Relationship Id="rId109" Type="http://schemas.openxmlformats.org/officeDocument/2006/relationships/image" Target="../media/image394.png"/><Relationship Id="rId260" Type="http://schemas.openxmlformats.org/officeDocument/2006/relationships/customXml" Target="../ink/ink515.xml"/><Relationship Id="rId281" Type="http://schemas.openxmlformats.org/officeDocument/2006/relationships/image" Target="../media/image47.png"/><Relationship Id="rId34" Type="http://schemas.openxmlformats.org/officeDocument/2006/relationships/customXml" Target="../ink/ink402.xml"/><Relationship Id="rId55" Type="http://schemas.openxmlformats.org/officeDocument/2006/relationships/image" Target="../media/image367.png"/><Relationship Id="rId76" Type="http://schemas.openxmlformats.org/officeDocument/2006/relationships/customXml" Target="../ink/ink423.xml"/><Relationship Id="rId97" Type="http://schemas.openxmlformats.org/officeDocument/2006/relationships/image" Target="../media/image388.png"/><Relationship Id="rId120" Type="http://schemas.openxmlformats.org/officeDocument/2006/relationships/customXml" Target="../ink/ink445.xml"/><Relationship Id="rId141" Type="http://schemas.openxmlformats.org/officeDocument/2006/relationships/image" Target="../media/image411.png"/><Relationship Id="rId7" Type="http://schemas.openxmlformats.org/officeDocument/2006/relationships/image" Target="../media/image342.png"/><Relationship Id="rId162" Type="http://schemas.openxmlformats.org/officeDocument/2006/relationships/customXml" Target="../ink/ink466.xml"/><Relationship Id="rId183" Type="http://schemas.openxmlformats.org/officeDocument/2006/relationships/image" Target="../media/image432.png"/><Relationship Id="rId218" Type="http://schemas.openxmlformats.org/officeDocument/2006/relationships/customXml" Target="../ink/ink494.xml"/><Relationship Id="rId239" Type="http://schemas.openxmlformats.org/officeDocument/2006/relationships/image" Target="../media/image460.png"/><Relationship Id="rId250" Type="http://schemas.openxmlformats.org/officeDocument/2006/relationships/customXml" Target="../ink/ink510.xml"/><Relationship Id="rId271" Type="http://schemas.openxmlformats.org/officeDocument/2006/relationships/image" Target="../media/image476.png"/><Relationship Id="rId292" Type="http://schemas.openxmlformats.org/officeDocument/2006/relationships/customXml" Target="../ink/ink531.xml"/><Relationship Id="rId306" Type="http://schemas.openxmlformats.org/officeDocument/2006/relationships/customXml" Target="../ink/ink538.xml"/><Relationship Id="rId24" Type="http://schemas.openxmlformats.org/officeDocument/2006/relationships/customXml" Target="../ink/ink397.xml"/><Relationship Id="rId45" Type="http://schemas.openxmlformats.org/officeDocument/2006/relationships/image" Target="../media/image362.png"/><Relationship Id="rId66" Type="http://schemas.openxmlformats.org/officeDocument/2006/relationships/customXml" Target="../ink/ink418.xml"/><Relationship Id="rId87" Type="http://schemas.openxmlformats.org/officeDocument/2006/relationships/image" Target="../media/image383.png"/><Relationship Id="rId110" Type="http://schemas.openxmlformats.org/officeDocument/2006/relationships/customXml" Target="../ink/ink440.xml"/><Relationship Id="rId131" Type="http://schemas.openxmlformats.org/officeDocument/2006/relationships/image" Target="../media/image405.png"/><Relationship Id="rId152" Type="http://schemas.openxmlformats.org/officeDocument/2006/relationships/customXml" Target="../ink/ink461.xml"/><Relationship Id="rId173" Type="http://schemas.openxmlformats.org/officeDocument/2006/relationships/image" Target="../media/image427.png"/><Relationship Id="rId194" Type="http://schemas.openxmlformats.org/officeDocument/2006/relationships/customXml" Target="../ink/ink482.xml"/><Relationship Id="rId208" Type="http://schemas.openxmlformats.org/officeDocument/2006/relationships/customXml" Target="../ink/ink489.xml"/><Relationship Id="rId229" Type="http://schemas.openxmlformats.org/officeDocument/2006/relationships/image" Target="../media/image455.png"/><Relationship Id="rId240" Type="http://schemas.openxmlformats.org/officeDocument/2006/relationships/customXml" Target="../ink/ink505.xml"/><Relationship Id="rId261" Type="http://schemas.openxmlformats.org/officeDocument/2006/relationships/image" Target="../media/image471.png"/><Relationship Id="rId14" Type="http://schemas.openxmlformats.org/officeDocument/2006/relationships/customXml" Target="../ink/ink392.xml"/><Relationship Id="rId35" Type="http://schemas.openxmlformats.org/officeDocument/2006/relationships/image" Target="../media/image357.png"/><Relationship Id="rId56" Type="http://schemas.openxmlformats.org/officeDocument/2006/relationships/customXml" Target="../ink/ink413.xml"/><Relationship Id="rId77" Type="http://schemas.openxmlformats.org/officeDocument/2006/relationships/image" Target="../media/image378.png"/><Relationship Id="rId100" Type="http://schemas.openxmlformats.org/officeDocument/2006/relationships/customXml" Target="../ink/ink435.xml"/><Relationship Id="rId282" Type="http://schemas.openxmlformats.org/officeDocument/2006/relationships/customXml" Target="../ink/ink526.xml"/><Relationship Id="rId8" Type="http://schemas.openxmlformats.org/officeDocument/2006/relationships/customXml" Target="../ink/ink389.xml"/><Relationship Id="rId98" Type="http://schemas.openxmlformats.org/officeDocument/2006/relationships/customXml" Target="../ink/ink434.xml"/><Relationship Id="rId121" Type="http://schemas.openxmlformats.org/officeDocument/2006/relationships/image" Target="../media/image400.png"/><Relationship Id="rId142" Type="http://schemas.openxmlformats.org/officeDocument/2006/relationships/customXml" Target="../ink/ink456.xml"/><Relationship Id="rId163" Type="http://schemas.openxmlformats.org/officeDocument/2006/relationships/image" Target="../media/image422.png"/><Relationship Id="rId184" Type="http://schemas.openxmlformats.org/officeDocument/2006/relationships/customXml" Target="../ink/ink477.xml"/><Relationship Id="rId219" Type="http://schemas.openxmlformats.org/officeDocument/2006/relationships/image" Target="../media/image450.png"/><Relationship Id="rId230" Type="http://schemas.openxmlformats.org/officeDocument/2006/relationships/customXml" Target="../ink/ink500.xml"/><Relationship Id="rId251" Type="http://schemas.openxmlformats.org/officeDocument/2006/relationships/image" Target="../media/image466.png"/><Relationship Id="rId25" Type="http://schemas.openxmlformats.org/officeDocument/2006/relationships/image" Target="../media/image352.png"/><Relationship Id="rId46" Type="http://schemas.openxmlformats.org/officeDocument/2006/relationships/customXml" Target="../ink/ink408.xml"/><Relationship Id="rId67" Type="http://schemas.openxmlformats.org/officeDocument/2006/relationships/image" Target="../media/image373.png"/><Relationship Id="rId272" Type="http://schemas.openxmlformats.org/officeDocument/2006/relationships/customXml" Target="../ink/ink521.xml"/><Relationship Id="rId293" Type="http://schemas.openxmlformats.org/officeDocument/2006/relationships/image" Target="../media/image486.png"/><Relationship Id="rId307" Type="http://schemas.openxmlformats.org/officeDocument/2006/relationships/image" Target="../media/image493.png"/><Relationship Id="rId88" Type="http://schemas.openxmlformats.org/officeDocument/2006/relationships/customXml" Target="../ink/ink429.xml"/><Relationship Id="rId111" Type="http://schemas.openxmlformats.org/officeDocument/2006/relationships/image" Target="../media/image395.png"/><Relationship Id="rId132" Type="http://schemas.openxmlformats.org/officeDocument/2006/relationships/customXml" Target="../ink/ink451.xml"/><Relationship Id="rId153" Type="http://schemas.openxmlformats.org/officeDocument/2006/relationships/image" Target="../media/image417.png"/><Relationship Id="rId174" Type="http://schemas.openxmlformats.org/officeDocument/2006/relationships/customXml" Target="../ink/ink472.xml"/><Relationship Id="rId195" Type="http://schemas.openxmlformats.org/officeDocument/2006/relationships/image" Target="../media/image438.png"/><Relationship Id="rId209" Type="http://schemas.openxmlformats.org/officeDocument/2006/relationships/image" Target="../media/image445.png"/><Relationship Id="rId220" Type="http://schemas.openxmlformats.org/officeDocument/2006/relationships/customXml" Target="../ink/ink495.xml"/><Relationship Id="rId241" Type="http://schemas.openxmlformats.org/officeDocument/2006/relationships/image" Target="../media/image461.png"/><Relationship Id="rId15" Type="http://schemas.openxmlformats.org/officeDocument/2006/relationships/image" Target="../media/image346.png"/><Relationship Id="rId36" Type="http://schemas.openxmlformats.org/officeDocument/2006/relationships/customXml" Target="../ink/ink403.xml"/><Relationship Id="rId57" Type="http://schemas.openxmlformats.org/officeDocument/2006/relationships/image" Target="../media/image368.png"/><Relationship Id="rId262" Type="http://schemas.openxmlformats.org/officeDocument/2006/relationships/customXml" Target="../ink/ink516.xml"/><Relationship Id="rId283" Type="http://schemas.openxmlformats.org/officeDocument/2006/relationships/image" Target="../media/image481.png"/><Relationship Id="rId78" Type="http://schemas.openxmlformats.org/officeDocument/2006/relationships/customXml" Target="../ink/ink424.xml"/><Relationship Id="rId99" Type="http://schemas.openxmlformats.org/officeDocument/2006/relationships/image" Target="../media/image389.png"/><Relationship Id="rId101" Type="http://schemas.openxmlformats.org/officeDocument/2006/relationships/image" Target="../media/image390.png"/><Relationship Id="rId122" Type="http://schemas.openxmlformats.org/officeDocument/2006/relationships/customXml" Target="../ink/ink446.xml"/><Relationship Id="rId143" Type="http://schemas.openxmlformats.org/officeDocument/2006/relationships/image" Target="../media/image412.png"/><Relationship Id="rId164" Type="http://schemas.openxmlformats.org/officeDocument/2006/relationships/customXml" Target="../ink/ink467.xml"/><Relationship Id="rId185" Type="http://schemas.openxmlformats.org/officeDocument/2006/relationships/image" Target="../media/image433.png"/><Relationship Id="rId9" Type="http://schemas.openxmlformats.org/officeDocument/2006/relationships/image" Target="../media/image343.png"/><Relationship Id="rId210" Type="http://schemas.openxmlformats.org/officeDocument/2006/relationships/customXml" Target="../ink/ink490.xml"/><Relationship Id="rId26" Type="http://schemas.openxmlformats.org/officeDocument/2006/relationships/customXml" Target="../ink/ink398.xml"/><Relationship Id="rId231" Type="http://schemas.openxmlformats.org/officeDocument/2006/relationships/image" Target="../media/image456.png"/><Relationship Id="rId252" Type="http://schemas.openxmlformats.org/officeDocument/2006/relationships/customXml" Target="../ink/ink511.xml"/><Relationship Id="rId273" Type="http://schemas.openxmlformats.org/officeDocument/2006/relationships/image" Target="../media/image477.png"/><Relationship Id="rId294" Type="http://schemas.openxmlformats.org/officeDocument/2006/relationships/customXml" Target="../ink/ink532.xml"/><Relationship Id="rId47" Type="http://schemas.openxmlformats.org/officeDocument/2006/relationships/image" Target="../media/image363.png"/><Relationship Id="rId68" Type="http://schemas.openxmlformats.org/officeDocument/2006/relationships/customXml" Target="../ink/ink419.xml"/><Relationship Id="rId89" Type="http://schemas.openxmlformats.org/officeDocument/2006/relationships/image" Target="../media/image384.png"/><Relationship Id="rId112" Type="http://schemas.openxmlformats.org/officeDocument/2006/relationships/customXml" Target="../ink/ink441.xml"/><Relationship Id="rId133" Type="http://schemas.openxmlformats.org/officeDocument/2006/relationships/image" Target="../media/image406.png"/><Relationship Id="rId154" Type="http://schemas.openxmlformats.org/officeDocument/2006/relationships/customXml" Target="../ink/ink462.xml"/><Relationship Id="rId175" Type="http://schemas.openxmlformats.org/officeDocument/2006/relationships/image" Target="../media/image428.png"/><Relationship Id="rId196" Type="http://schemas.openxmlformats.org/officeDocument/2006/relationships/customXml" Target="../ink/ink483.xml"/><Relationship Id="rId200" Type="http://schemas.openxmlformats.org/officeDocument/2006/relationships/customXml" Target="../ink/ink485.xml"/><Relationship Id="rId16" Type="http://schemas.openxmlformats.org/officeDocument/2006/relationships/customXml" Target="../ink/ink393.xml"/><Relationship Id="rId221" Type="http://schemas.openxmlformats.org/officeDocument/2006/relationships/image" Target="../media/image451.png"/><Relationship Id="rId242" Type="http://schemas.openxmlformats.org/officeDocument/2006/relationships/customXml" Target="../ink/ink506.xml"/><Relationship Id="rId263" Type="http://schemas.openxmlformats.org/officeDocument/2006/relationships/image" Target="../media/image472.png"/><Relationship Id="rId284" Type="http://schemas.openxmlformats.org/officeDocument/2006/relationships/customXml" Target="../ink/ink527.xml"/><Relationship Id="rId37" Type="http://schemas.openxmlformats.org/officeDocument/2006/relationships/image" Target="../media/image358.png"/><Relationship Id="rId58" Type="http://schemas.openxmlformats.org/officeDocument/2006/relationships/customXml" Target="../ink/ink414.xml"/><Relationship Id="rId79" Type="http://schemas.openxmlformats.org/officeDocument/2006/relationships/image" Target="../media/image379.png"/><Relationship Id="rId102" Type="http://schemas.openxmlformats.org/officeDocument/2006/relationships/customXml" Target="../ink/ink436.xml"/><Relationship Id="rId123" Type="http://schemas.openxmlformats.org/officeDocument/2006/relationships/image" Target="../media/image401.png"/><Relationship Id="rId144" Type="http://schemas.openxmlformats.org/officeDocument/2006/relationships/customXml" Target="../ink/ink457.xml"/><Relationship Id="rId90" Type="http://schemas.openxmlformats.org/officeDocument/2006/relationships/customXml" Target="../ink/ink430.xml"/><Relationship Id="rId165" Type="http://schemas.openxmlformats.org/officeDocument/2006/relationships/image" Target="../media/image423.png"/><Relationship Id="rId186" Type="http://schemas.openxmlformats.org/officeDocument/2006/relationships/customXml" Target="../ink/ink478.xml"/><Relationship Id="rId211" Type="http://schemas.openxmlformats.org/officeDocument/2006/relationships/image" Target="../media/image446.png"/><Relationship Id="rId232" Type="http://schemas.openxmlformats.org/officeDocument/2006/relationships/customXml" Target="../ink/ink501.xml"/><Relationship Id="rId253" Type="http://schemas.openxmlformats.org/officeDocument/2006/relationships/image" Target="../media/image467.png"/><Relationship Id="rId274" Type="http://schemas.openxmlformats.org/officeDocument/2006/relationships/customXml" Target="../ink/ink522.xml"/><Relationship Id="rId295" Type="http://schemas.openxmlformats.org/officeDocument/2006/relationships/image" Target="../media/image487.png"/><Relationship Id="rId27" Type="http://schemas.openxmlformats.org/officeDocument/2006/relationships/image" Target="../media/image353.png"/><Relationship Id="rId48" Type="http://schemas.openxmlformats.org/officeDocument/2006/relationships/customXml" Target="../ink/ink409.xml"/><Relationship Id="rId69" Type="http://schemas.openxmlformats.org/officeDocument/2006/relationships/image" Target="../media/image374.png"/><Relationship Id="rId113" Type="http://schemas.openxmlformats.org/officeDocument/2006/relationships/image" Target="../media/image396.png"/><Relationship Id="rId134" Type="http://schemas.openxmlformats.org/officeDocument/2006/relationships/customXml" Target="../ink/ink452.xml"/><Relationship Id="rId80" Type="http://schemas.openxmlformats.org/officeDocument/2006/relationships/customXml" Target="../ink/ink425.xml"/><Relationship Id="rId155" Type="http://schemas.openxmlformats.org/officeDocument/2006/relationships/image" Target="../media/image418.png"/><Relationship Id="rId176" Type="http://schemas.openxmlformats.org/officeDocument/2006/relationships/customXml" Target="../ink/ink473.xml"/><Relationship Id="rId197" Type="http://schemas.openxmlformats.org/officeDocument/2006/relationships/image" Target="../media/image439.png"/><Relationship Id="rId201" Type="http://schemas.openxmlformats.org/officeDocument/2006/relationships/image" Target="../media/image441.png"/><Relationship Id="rId222" Type="http://schemas.openxmlformats.org/officeDocument/2006/relationships/customXml" Target="../ink/ink496.xml"/><Relationship Id="rId243" Type="http://schemas.openxmlformats.org/officeDocument/2006/relationships/image" Target="../media/image462.png"/><Relationship Id="rId264" Type="http://schemas.openxmlformats.org/officeDocument/2006/relationships/customXml" Target="../ink/ink517.xml"/><Relationship Id="rId285" Type="http://schemas.openxmlformats.org/officeDocument/2006/relationships/image" Target="../media/image482.png"/><Relationship Id="rId17" Type="http://schemas.openxmlformats.org/officeDocument/2006/relationships/image" Target="../media/image347.png"/><Relationship Id="rId38" Type="http://schemas.openxmlformats.org/officeDocument/2006/relationships/customXml" Target="../ink/ink404.xml"/><Relationship Id="rId59" Type="http://schemas.openxmlformats.org/officeDocument/2006/relationships/image" Target="../media/image369.png"/><Relationship Id="rId103" Type="http://schemas.openxmlformats.org/officeDocument/2006/relationships/image" Target="../media/image391.png"/><Relationship Id="rId124" Type="http://schemas.openxmlformats.org/officeDocument/2006/relationships/customXml" Target="../ink/ink447.xml"/><Relationship Id="rId70" Type="http://schemas.openxmlformats.org/officeDocument/2006/relationships/customXml" Target="../ink/ink420.xml"/><Relationship Id="rId91" Type="http://schemas.openxmlformats.org/officeDocument/2006/relationships/image" Target="../media/image385.png"/><Relationship Id="rId145" Type="http://schemas.openxmlformats.org/officeDocument/2006/relationships/image" Target="../media/image413.png"/><Relationship Id="rId166" Type="http://schemas.openxmlformats.org/officeDocument/2006/relationships/customXml" Target="../ink/ink468.xml"/><Relationship Id="rId187" Type="http://schemas.openxmlformats.org/officeDocument/2006/relationships/image" Target="../media/image434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91.xml"/><Relationship Id="rId233" Type="http://schemas.openxmlformats.org/officeDocument/2006/relationships/image" Target="../media/image457.png"/><Relationship Id="rId254" Type="http://schemas.openxmlformats.org/officeDocument/2006/relationships/customXml" Target="../ink/ink512.xml"/><Relationship Id="rId28" Type="http://schemas.openxmlformats.org/officeDocument/2006/relationships/customXml" Target="../ink/ink399.xml"/><Relationship Id="rId49" Type="http://schemas.openxmlformats.org/officeDocument/2006/relationships/image" Target="../media/image364.png"/><Relationship Id="rId114" Type="http://schemas.openxmlformats.org/officeDocument/2006/relationships/customXml" Target="../ink/ink442.xml"/><Relationship Id="rId275" Type="http://schemas.openxmlformats.org/officeDocument/2006/relationships/image" Target="../media/image478.png"/><Relationship Id="rId296" Type="http://schemas.openxmlformats.org/officeDocument/2006/relationships/customXml" Target="../ink/ink533.xml"/><Relationship Id="rId300" Type="http://schemas.openxmlformats.org/officeDocument/2006/relationships/customXml" Target="../ink/ink535.xml"/><Relationship Id="rId60" Type="http://schemas.openxmlformats.org/officeDocument/2006/relationships/customXml" Target="../ink/ink415.xml"/><Relationship Id="rId81" Type="http://schemas.openxmlformats.org/officeDocument/2006/relationships/image" Target="../media/image380.png"/><Relationship Id="rId135" Type="http://schemas.openxmlformats.org/officeDocument/2006/relationships/image" Target="../media/image407.png"/><Relationship Id="rId156" Type="http://schemas.openxmlformats.org/officeDocument/2006/relationships/customXml" Target="../ink/ink463.xml"/><Relationship Id="rId177" Type="http://schemas.openxmlformats.org/officeDocument/2006/relationships/image" Target="../media/image429.png"/><Relationship Id="rId198" Type="http://schemas.openxmlformats.org/officeDocument/2006/relationships/customXml" Target="../ink/ink484.xml"/><Relationship Id="rId202" Type="http://schemas.openxmlformats.org/officeDocument/2006/relationships/customXml" Target="../ink/ink486.xml"/><Relationship Id="rId223" Type="http://schemas.openxmlformats.org/officeDocument/2006/relationships/image" Target="../media/image452.png"/><Relationship Id="rId244" Type="http://schemas.openxmlformats.org/officeDocument/2006/relationships/customXml" Target="../ink/ink507.xml"/><Relationship Id="rId18" Type="http://schemas.openxmlformats.org/officeDocument/2006/relationships/customXml" Target="../ink/ink394.xml"/><Relationship Id="rId39" Type="http://schemas.openxmlformats.org/officeDocument/2006/relationships/image" Target="../media/image359.png"/><Relationship Id="rId265" Type="http://schemas.openxmlformats.org/officeDocument/2006/relationships/image" Target="../media/image473.png"/><Relationship Id="rId286" Type="http://schemas.openxmlformats.org/officeDocument/2006/relationships/customXml" Target="../ink/ink528.xml"/><Relationship Id="rId50" Type="http://schemas.openxmlformats.org/officeDocument/2006/relationships/customXml" Target="../ink/ink410.xml"/><Relationship Id="rId104" Type="http://schemas.openxmlformats.org/officeDocument/2006/relationships/customXml" Target="../ink/ink437.xml"/><Relationship Id="rId125" Type="http://schemas.openxmlformats.org/officeDocument/2006/relationships/image" Target="../media/image402.png"/><Relationship Id="rId146" Type="http://schemas.openxmlformats.org/officeDocument/2006/relationships/customXml" Target="../ink/ink458.xml"/><Relationship Id="rId167" Type="http://schemas.openxmlformats.org/officeDocument/2006/relationships/image" Target="../media/image424.png"/><Relationship Id="rId188" Type="http://schemas.openxmlformats.org/officeDocument/2006/relationships/customXml" Target="../ink/ink479.xml"/><Relationship Id="rId71" Type="http://schemas.openxmlformats.org/officeDocument/2006/relationships/image" Target="../media/image375.png"/><Relationship Id="rId92" Type="http://schemas.openxmlformats.org/officeDocument/2006/relationships/customXml" Target="../ink/ink431.xml"/><Relationship Id="rId213" Type="http://schemas.openxmlformats.org/officeDocument/2006/relationships/image" Target="../media/image447.png"/><Relationship Id="rId234" Type="http://schemas.openxmlformats.org/officeDocument/2006/relationships/customXml" Target="../ink/ink502.xml"/><Relationship Id="rId2" Type="http://schemas.openxmlformats.org/officeDocument/2006/relationships/customXml" Target="../ink/ink386.xml"/><Relationship Id="rId29" Type="http://schemas.openxmlformats.org/officeDocument/2006/relationships/image" Target="../media/image354.png"/><Relationship Id="rId255" Type="http://schemas.openxmlformats.org/officeDocument/2006/relationships/image" Target="../media/image468.png"/><Relationship Id="rId276" Type="http://schemas.openxmlformats.org/officeDocument/2006/relationships/customXml" Target="../ink/ink523.xml"/><Relationship Id="rId297" Type="http://schemas.openxmlformats.org/officeDocument/2006/relationships/image" Target="../media/image488.png"/><Relationship Id="rId40" Type="http://schemas.openxmlformats.org/officeDocument/2006/relationships/customXml" Target="../ink/ink405.xml"/><Relationship Id="rId115" Type="http://schemas.openxmlformats.org/officeDocument/2006/relationships/image" Target="../media/image397.png"/><Relationship Id="rId136" Type="http://schemas.openxmlformats.org/officeDocument/2006/relationships/customXml" Target="../ink/ink453.xml"/><Relationship Id="rId157" Type="http://schemas.openxmlformats.org/officeDocument/2006/relationships/image" Target="../media/image419.png"/><Relationship Id="rId178" Type="http://schemas.openxmlformats.org/officeDocument/2006/relationships/customXml" Target="../ink/ink474.xml"/><Relationship Id="rId301" Type="http://schemas.openxmlformats.org/officeDocument/2006/relationships/image" Target="../media/image490.png"/><Relationship Id="rId61" Type="http://schemas.openxmlformats.org/officeDocument/2006/relationships/image" Target="../media/image370.png"/><Relationship Id="rId82" Type="http://schemas.openxmlformats.org/officeDocument/2006/relationships/customXml" Target="../ink/ink426.xml"/><Relationship Id="rId199" Type="http://schemas.openxmlformats.org/officeDocument/2006/relationships/image" Target="../media/image440.png"/><Relationship Id="rId203" Type="http://schemas.openxmlformats.org/officeDocument/2006/relationships/image" Target="../media/image442.png"/><Relationship Id="rId19" Type="http://schemas.openxmlformats.org/officeDocument/2006/relationships/image" Target="../media/image348.png"/><Relationship Id="rId224" Type="http://schemas.openxmlformats.org/officeDocument/2006/relationships/customXml" Target="../ink/ink497.xml"/><Relationship Id="rId245" Type="http://schemas.openxmlformats.org/officeDocument/2006/relationships/image" Target="../media/image463.png"/><Relationship Id="rId266" Type="http://schemas.openxmlformats.org/officeDocument/2006/relationships/customXml" Target="../ink/ink518.xml"/><Relationship Id="rId287" Type="http://schemas.openxmlformats.org/officeDocument/2006/relationships/image" Target="../media/image483.png"/><Relationship Id="rId30" Type="http://schemas.openxmlformats.org/officeDocument/2006/relationships/customXml" Target="../ink/ink400.xml"/><Relationship Id="rId105" Type="http://schemas.openxmlformats.org/officeDocument/2006/relationships/image" Target="../media/image392.png"/><Relationship Id="rId126" Type="http://schemas.openxmlformats.org/officeDocument/2006/relationships/customXml" Target="../ink/ink448.xml"/><Relationship Id="rId147" Type="http://schemas.openxmlformats.org/officeDocument/2006/relationships/image" Target="../media/image414.png"/><Relationship Id="rId168" Type="http://schemas.openxmlformats.org/officeDocument/2006/relationships/customXml" Target="../ink/ink469.xml"/><Relationship Id="rId51" Type="http://schemas.openxmlformats.org/officeDocument/2006/relationships/image" Target="../media/image365.png"/><Relationship Id="rId72" Type="http://schemas.openxmlformats.org/officeDocument/2006/relationships/customXml" Target="../ink/ink421.xml"/><Relationship Id="rId93" Type="http://schemas.openxmlformats.org/officeDocument/2006/relationships/image" Target="../media/image386.png"/><Relationship Id="rId189" Type="http://schemas.openxmlformats.org/officeDocument/2006/relationships/image" Target="../media/image435.png"/><Relationship Id="rId3" Type="http://schemas.openxmlformats.org/officeDocument/2006/relationships/image" Target="../media/image340.png"/><Relationship Id="rId214" Type="http://schemas.openxmlformats.org/officeDocument/2006/relationships/customXml" Target="../ink/ink492.xml"/><Relationship Id="rId235" Type="http://schemas.openxmlformats.org/officeDocument/2006/relationships/image" Target="../media/image458.png"/><Relationship Id="rId256" Type="http://schemas.openxmlformats.org/officeDocument/2006/relationships/customXml" Target="../ink/ink513.xml"/><Relationship Id="rId277" Type="http://schemas.openxmlformats.org/officeDocument/2006/relationships/image" Target="../media/image479.png"/><Relationship Id="rId298" Type="http://schemas.openxmlformats.org/officeDocument/2006/relationships/customXml" Target="../ink/ink534.xml"/><Relationship Id="rId116" Type="http://schemas.openxmlformats.org/officeDocument/2006/relationships/customXml" Target="../ink/ink443.xml"/><Relationship Id="rId137" Type="http://schemas.openxmlformats.org/officeDocument/2006/relationships/image" Target="../media/image408.png"/><Relationship Id="rId158" Type="http://schemas.openxmlformats.org/officeDocument/2006/relationships/customXml" Target="../ink/ink464.xml"/><Relationship Id="rId302" Type="http://schemas.openxmlformats.org/officeDocument/2006/relationships/customXml" Target="../ink/ink536.xml"/><Relationship Id="rId20" Type="http://schemas.openxmlformats.org/officeDocument/2006/relationships/customXml" Target="../ink/ink395.xml"/><Relationship Id="rId41" Type="http://schemas.openxmlformats.org/officeDocument/2006/relationships/image" Target="../media/image360.png"/><Relationship Id="rId62" Type="http://schemas.openxmlformats.org/officeDocument/2006/relationships/customXml" Target="../ink/ink416.xml"/><Relationship Id="rId83" Type="http://schemas.openxmlformats.org/officeDocument/2006/relationships/image" Target="../media/image381.png"/><Relationship Id="rId179" Type="http://schemas.openxmlformats.org/officeDocument/2006/relationships/image" Target="../media/image430.png"/><Relationship Id="rId190" Type="http://schemas.openxmlformats.org/officeDocument/2006/relationships/customXml" Target="../ink/ink480.xml"/><Relationship Id="rId204" Type="http://schemas.openxmlformats.org/officeDocument/2006/relationships/customXml" Target="../ink/ink487.xml"/><Relationship Id="rId225" Type="http://schemas.openxmlformats.org/officeDocument/2006/relationships/image" Target="../media/image453.png"/><Relationship Id="rId246" Type="http://schemas.openxmlformats.org/officeDocument/2006/relationships/customXml" Target="../ink/ink508.xml"/><Relationship Id="rId267" Type="http://schemas.openxmlformats.org/officeDocument/2006/relationships/image" Target="../media/image474.png"/><Relationship Id="rId288" Type="http://schemas.openxmlformats.org/officeDocument/2006/relationships/customXml" Target="../ink/ink529.xml"/><Relationship Id="rId106" Type="http://schemas.openxmlformats.org/officeDocument/2006/relationships/customXml" Target="../ink/ink438.xml"/><Relationship Id="rId127" Type="http://schemas.openxmlformats.org/officeDocument/2006/relationships/image" Target="../media/image403.png"/><Relationship Id="rId10" Type="http://schemas.openxmlformats.org/officeDocument/2006/relationships/customXml" Target="../ink/ink390.xml"/><Relationship Id="rId31" Type="http://schemas.openxmlformats.org/officeDocument/2006/relationships/image" Target="../media/image355.png"/><Relationship Id="rId52" Type="http://schemas.openxmlformats.org/officeDocument/2006/relationships/customXml" Target="../ink/ink411.xml"/><Relationship Id="rId73" Type="http://schemas.openxmlformats.org/officeDocument/2006/relationships/image" Target="../media/image376.png"/><Relationship Id="rId94" Type="http://schemas.openxmlformats.org/officeDocument/2006/relationships/customXml" Target="../ink/ink432.xml"/><Relationship Id="rId148" Type="http://schemas.openxmlformats.org/officeDocument/2006/relationships/customXml" Target="../ink/ink459.xml"/><Relationship Id="rId169" Type="http://schemas.openxmlformats.org/officeDocument/2006/relationships/image" Target="../media/image425.png"/><Relationship Id="rId4" Type="http://schemas.openxmlformats.org/officeDocument/2006/relationships/customXml" Target="../ink/ink387.xml"/><Relationship Id="rId180" Type="http://schemas.openxmlformats.org/officeDocument/2006/relationships/customXml" Target="../ink/ink475.xml"/><Relationship Id="rId215" Type="http://schemas.openxmlformats.org/officeDocument/2006/relationships/image" Target="../media/image448.png"/><Relationship Id="rId236" Type="http://schemas.openxmlformats.org/officeDocument/2006/relationships/customXml" Target="../ink/ink503.xml"/><Relationship Id="rId257" Type="http://schemas.openxmlformats.org/officeDocument/2006/relationships/image" Target="../media/image469.png"/><Relationship Id="rId278" Type="http://schemas.openxmlformats.org/officeDocument/2006/relationships/customXml" Target="../ink/ink524.xml"/><Relationship Id="rId303" Type="http://schemas.openxmlformats.org/officeDocument/2006/relationships/image" Target="../media/image491.png"/><Relationship Id="rId42" Type="http://schemas.openxmlformats.org/officeDocument/2006/relationships/customXml" Target="../ink/ink406.xml"/><Relationship Id="rId84" Type="http://schemas.openxmlformats.org/officeDocument/2006/relationships/customXml" Target="../ink/ink427.xml"/><Relationship Id="rId138" Type="http://schemas.openxmlformats.org/officeDocument/2006/relationships/customXml" Target="../ink/ink454.xml"/><Relationship Id="rId191" Type="http://schemas.openxmlformats.org/officeDocument/2006/relationships/image" Target="../media/image436.png"/><Relationship Id="rId205" Type="http://schemas.openxmlformats.org/officeDocument/2006/relationships/image" Target="../media/image443.png"/><Relationship Id="rId247" Type="http://schemas.openxmlformats.org/officeDocument/2006/relationships/image" Target="../media/image464.png"/><Relationship Id="rId107" Type="http://schemas.openxmlformats.org/officeDocument/2006/relationships/image" Target="../media/image393.png"/><Relationship Id="rId289" Type="http://schemas.openxmlformats.org/officeDocument/2006/relationships/image" Target="../media/image484.png"/><Relationship Id="rId11" Type="http://schemas.openxmlformats.org/officeDocument/2006/relationships/image" Target="../media/image344.png"/><Relationship Id="rId53" Type="http://schemas.openxmlformats.org/officeDocument/2006/relationships/image" Target="../media/image366.png"/><Relationship Id="rId149" Type="http://schemas.openxmlformats.org/officeDocument/2006/relationships/image" Target="../media/image415.png"/><Relationship Id="rId95" Type="http://schemas.openxmlformats.org/officeDocument/2006/relationships/image" Target="../media/image387.png"/><Relationship Id="rId160" Type="http://schemas.openxmlformats.org/officeDocument/2006/relationships/customXml" Target="../ink/ink465.xml"/><Relationship Id="rId216" Type="http://schemas.openxmlformats.org/officeDocument/2006/relationships/customXml" Target="../ink/ink493.xml"/><Relationship Id="rId258" Type="http://schemas.openxmlformats.org/officeDocument/2006/relationships/customXml" Target="../ink/ink514.xml"/><Relationship Id="rId22" Type="http://schemas.openxmlformats.org/officeDocument/2006/relationships/customXml" Target="../ink/ink396.xml"/><Relationship Id="rId64" Type="http://schemas.openxmlformats.org/officeDocument/2006/relationships/customXml" Target="../ink/ink417.xml"/><Relationship Id="rId118" Type="http://schemas.openxmlformats.org/officeDocument/2006/relationships/customXml" Target="../ink/ink444.xml"/><Relationship Id="rId171" Type="http://schemas.openxmlformats.org/officeDocument/2006/relationships/image" Target="../media/image426.png"/><Relationship Id="rId227" Type="http://schemas.openxmlformats.org/officeDocument/2006/relationships/image" Target="../media/image454.png"/><Relationship Id="rId269" Type="http://schemas.openxmlformats.org/officeDocument/2006/relationships/image" Target="../media/image475.png"/><Relationship Id="rId33" Type="http://schemas.openxmlformats.org/officeDocument/2006/relationships/image" Target="../media/image356.png"/><Relationship Id="rId129" Type="http://schemas.openxmlformats.org/officeDocument/2006/relationships/image" Target="../media/image404.png"/><Relationship Id="rId280" Type="http://schemas.openxmlformats.org/officeDocument/2006/relationships/customXml" Target="../ink/ink525.xml"/><Relationship Id="rId75" Type="http://schemas.openxmlformats.org/officeDocument/2006/relationships/image" Target="../media/image377.png"/><Relationship Id="rId140" Type="http://schemas.openxmlformats.org/officeDocument/2006/relationships/customXml" Target="../ink/ink455.xml"/><Relationship Id="rId182" Type="http://schemas.openxmlformats.org/officeDocument/2006/relationships/customXml" Target="../ink/ink476.xml"/><Relationship Id="rId6" Type="http://schemas.openxmlformats.org/officeDocument/2006/relationships/customXml" Target="../ink/ink388.xml"/><Relationship Id="rId238" Type="http://schemas.openxmlformats.org/officeDocument/2006/relationships/customXml" Target="../ink/ink50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6.xml"/><Relationship Id="rId671" Type="http://schemas.openxmlformats.org/officeDocument/2006/relationships/customXml" Target="../ink/ink1055.xml"/><Relationship Id="rId769" Type="http://schemas.openxmlformats.org/officeDocument/2006/relationships/customXml" Target="../ink/ink1152.xml"/><Relationship Id="rId21" Type="http://schemas.openxmlformats.org/officeDocument/2006/relationships/customXml" Target="../ink/ink548.xml"/><Relationship Id="rId324" Type="http://schemas.openxmlformats.org/officeDocument/2006/relationships/customXml" Target="../ink/ink708.xml"/><Relationship Id="rId531" Type="http://schemas.openxmlformats.org/officeDocument/2006/relationships/customXml" Target="../ink/ink915.xml"/><Relationship Id="rId629" Type="http://schemas.openxmlformats.org/officeDocument/2006/relationships/customXml" Target="../ink/ink1013.xml"/><Relationship Id="rId170" Type="http://schemas.openxmlformats.org/officeDocument/2006/relationships/image" Target="../media/image577.png"/><Relationship Id="rId836" Type="http://schemas.openxmlformats.org/officeDocument/2006/relationships/image" Target="../media/image680.png"/><Relationship Id="rId268" Type="http://schemas.openxmlformats.org/officeDocument/2006/relationships/image" Target="../media/image626.png"/><Relationship Id="rId475" Type="http://schemas.openxmlformats.org/officeDocument/2006/relationships/customXml" Target="../ink/ink859.xml"/><Relationship Id="rId682" Type="http://schemas.openxmlformats.org/officeDocument/2006/relationships/customXml" Target="../ink/ink1066.xml"/><Relationship Id="rId32" Type="http://schemas.openxmlformats.org/officeDocument/2006/relationships/image" Target="../media/image508.png"/><Relationship Id="rId128" Type="http://schemas.openxmlformats.org/officeDocument/2006/relationships/image" Target="../media/image556.png"/><Relationship Id="rId335" Type="http://schemas.openxmlformats.org/officeDocument/2006/relationships/customXml" Target="../ink/ink719.xml"/><Relationship Id="rId542" Type="http://schemas.openxmlformats.org/officeDocument/2006/relationships/customXml" Target="../ink/ink926.xml"/><Relationship Id="rId181" Type="http://schemas.openxmlformats.org/officeDocument/2006/relationships/customXml" Target="../ink/ink628.xml"/><Relationship Id="rId402" Type="http://schemas.openxmlformats.org/officeDocument/2006/relationships/customXml" Target="../ink/ink786.xml"/><Relationship Id="rId847" Type="http://schemas.openxmlformats.org/officeDocument/2006/relationships/customXml" Target="../ink/ink1191.xml"/><Relationship Id="rId279" Type="http://schemas.openxmlformats.org/officeDocument/2006/relationships/customXml" Target="../ink/ink677.xml"/><Relationship Id="rId486" Type="http://schemas.openxmlformats.org/officeDocument/2006/relationships/customXml" Target="../ink/ink870.xml"/><Relationship Id="rId693" Type="http://schemas.openxmlformats.org/officeDocument/2006/relationships/customXml" Target="../ink/ink1077.xml"/><Relationship Id="rId707" Type="http://schemas.openxmlformats.org/officeDocument/2006/relationships/customXml" Target="../ink/ink1091.xml"/><Relationship Id="rId43" Type="http://schemas.openxmlformats.org/officeDocument/2006/relationships/customXml" Target="../ink/ink559.xml"/><Relationship Id="rId139" Type="http://schemas.openxmlformats.org/officeDocument/2006/relationships/customXml" Target="../ink/ink607.xml"/><Relationship Id="rId346" Type="http://schemas.openxmlformats.org/officeDocument/2006/relationships/customXml" Target="../ink/ink730.xml"/><Relationship Id="rId553" Type="http://schemas.openxmlformats.org/officeDocument/2006/relationships/customXml" Target="../ink/ink937.xml"/><Relationship Id="rId760" Type="http://schemas.openxmlformats.org/officeDocument/2006/relationships/customXml" Target="../ink/ink1144.xml"/><Relationship Id="rId192" Type="http://schemas.openxmlformats.org/officeDocument/2006/relationships/image" Target="../media/image587.png"/><Relationship Id="rId206" Type="http://schemas.openxmlformats.org/officeDocument/2006/relationships/image" Target="../media/image594.png"/><Relationship Id="rId413" Type="http://schemas.openxmlformats.org/officeDocument/2006/relationships/customXml" Target="../ink/ink797.xml"/><Relationship Id="rId858" Type="http://schemas.openxmlformats.org/officeDocument/2006/relationships/image" Target="../media/image691.png"/><Relationship Id="rId497" Type="http://schemas.openxmlformats.org/officeDocument/2006/relationships/customXml" Target="../ink/ink881.xml"/><Relationship Id="rId620" Type="http://schemas.openxmlformats.org/officeDocument/2006/relationships/customXml" Target="../ink/ink1004.xml"/><Relationship Id="rId718" Type="http://schemas.openxmlformats.org/officeDocument/2006/relationships/customXml" Target="../ink/ink1102.xml"/><Relationship Id="rId357" Type="http://schemas.openxmlformats.org/officeDocument/2006/relationships/customXml" Target="../ink/ink741.xml"/><Relationship Id="rId54" Type="http://schemas.openxmlformats.org/officeDocument/2006/relationships/image" Target="../media/image520.png"/><Relationship Id="rId217" Type="http://schemas.openxmlformats.org/officeDocument/2006/relationships/customXml" Target="../ink/ink646.xml"/><Relationship Id="rId564" Type="http://schemas.openxmlformats.org/officeDocument/2006/relationships/customXml" Target="../ink/ink948.xml"/><Relationship Id="rId771" Type="http://schemas.openxmlformats.org/officeDocument/2006/relationships/customXml" Target="../ink/ink1153.xml"/><Relationship Id="rId869" Type="http://schemas.openxmlformats.org/officeDocument/2006/relationships/customXml" Target="../ink/ink1202.xml"/><Relationship Id="rId424" Type="http://schemas.openxmlformats.org/officeDocument/2006/relationships/customXml" Target="../ink/ink808.xml"/><Relationship Id="rId631" Type="http://schemas.openxmlformats.org/officeDocument/2006/relationships/customXml" Target="../ink/ink1015.xml"/><Relationship Id="rId729" Type="http://schemas.openxmlformats.org/officeDocument/2006/relationships/customXml" Target="../ink/ink1113.xml"/><Relationship Id="rId270" Type="http://schemas.openxmlformats.org/officeDocument/2006/relationships/image" Target="../media/image627.png"/><Relationship Id="rId65" Type="http://schemas.openxmlformats.org/officeDocument/2006/relationships/customXml" Target="../ink/ink570.xml"/><Relationship Id="rId130" Type="http://schemas.openxmlformats.org/officeDocument/2006/relationships/image" Target="../media/image557.png"/><Relationship Id="rId368" Type="http://schemas.openxmlformats.org/officeDocument/2006/relationships/customXml" Target="../ink/ink752.xml"/><Relationship Id="rId575" Type="http://schemas.openxmlformats.org/officeDocument/2006/relationships/customXml" Target="../ink/ink959.xml"/><Relationship Id="rId782" Type="http://schemas.openxmlformats.org/officeDocument/2006/relationships/image" Target="../media/image653.png"/><Relationship Id="rId228" Type="http://schemas.openxmlformats.org/officeDocument/2006/relationships/image" Target="../media/image605.png"/><Relationship Id="rId435" Type="http://schemas.openxmlformats.org/officeDocument/2006/relationships/customXml" Target="../ink/ink819.xml"/><Relationship Id="rId642" Type="http://schemas.openxmlformats.org/officeDocument/2006/relationships/customXml" Target="../ink/ink1026.xml"/><Relationship Id="rId281" Type="http://schemas.openxmlformats.org/officeDocument/2006/relationships/customXml" Target="../ink/ink678.xml"/><Relationship Id="rId502" Type="http://schemas.openxmlformats.org/officeDocument/2006/relationships/customXml" Target="../ink/ink886.xml"/><Relationship Id="rId76" Type="http://schemas.openxmlformats.org/officeDocument/2006/relationships/image" Target="../media/image530.png"/><Relationship Id="rId141" Type="http://schemas.openxmlformats.org/officeDocument/2006/relationships/customXml" Target="../ink/ink608.xml"/><Relationship Id="rId379" Type="http://schemas.openxmlformats.org/officeDocument/2006/relationships/customXml" Target="../ink/ink763.xml"/><Relationship Id="rId586" Type="http://schemas.openxmlformats.org/officeDocument/2006/relationships/customXml" Target="../ink/ink970.xml"/><Relationship Id="rId793" Type="http://schemas.openxmlformats.org/officeDocument/2006/relationships/customXml" Target="../ink/ink1164.xml"/><Relationship Id="rId807" Type="http://schemas.openxmlformats.org/officeDocument/2006/relationships/customXml" Target="../ink/ink1171.xml"/><Relationship Id="rId7" Type="http://schemas.openxmlformats.org/officeDocument/2006/relationships/customXml" Target="../ink/ink541.xml"/><Relationship Id="rId239" Type="http://schemas.openxmlformats.org/officeDocument/2006/relationships/customXml" Target="../ink/ink657.xml"/><Relationship Id="rId446" Type="http://schemas.openxmlformats.org/officeDocument/2006/relationships/customXml" Target="../ink/ink830.xml"/><Relationship Id="rId653" Type="http://schemas.openxmlformats.org/officeDocument/2006/relationships/customXml" Target="../ink/ink1037.xml"/><Relationship Id="rId292" Type="http://schemas.openxmlformats.org/officeDocument/2006/relationships/customXml" Target="../ink/ink684.xml"/><Relationship Id="rId306" Type="http://schemas.openxmlformats.org/officeDocument/2006/relationships/customXml" Target="../ink/ink691.xml"/><Relationship Id="rId860" Type="http://schemas.openxmlformats.org/officeDocument/2006/relationships/image" Target="../media/image692.png"/><Relationship Id="rId87" Type="http://schemas.openxmlformats.org/officeDocument/2006/relationships/customXml" Target="../ink/ink581.xml"/><Relationship Id="rId513" Type="http://schemas.openxmlformats.org/officeDocument/2006/relationships/customXml" Target="../ink/ink897.xml"/><Relationship Id="rId597" Type="http://schemas.openxmlformats.org/officeDocument/2006/relationships/customXml" Target="../ink/ink981.xml"/><Relationship Id="rId720" Type="http://schemas.openxmlformats.org/officeDocument/2006/relationships/customXml" Target="../ink/ink1104.xml"/><Relationship Id="rId818" Type="http://schemas.openxmlformats.org/officeDocument/2006/relationships/image" Target="../media/image671.png"/><Relationship Id="rId152" Type="http://schemas.openxmlformats.org/officeDocument/2006/relationships/image" Target="../media/image568.png"/><Relationship Id="rId457" Type="http://schemas.openxmlformats.org/officeDocument/2006/relationships/customXml" Target="../ink/ink841.xml"/><Relationship Id="rId664" Type="http://schemas.openxmlformats.org/officeDocument/2006/relationships/customXml" Target="../ink/ink1048.xml"/><Relationship Id="rId871" Type="http://schemas.openxmlformats.org/officeDocument/2006/relationships/customXml" Target="../ink/ink1203.xml"/><Relationship Id="rId14" Type="http://schemas.openxmlformats.org/officeDocument/2006/relationships/image" Target="../media/image499.png"/><Relationship Id="rId317" Type="http://schemas.openxmlformats.org/officeDocument/2006/relationships/customXml" Target="../ink/ink701.xml"/><Relationship Id="rId524" Type="http://schemas.openxmlformats.org/officeDocument/2006/relationships/customXml" Target="../ink/ink908.xml"/><Relationship Id="rId731" Type="http://schemas.openxmlformats.org/officeDocument/2006/relationships/customXml" Target="../ink/ink1115.xml"/><Relationship Id="rId98" Type="http://schemas.openxmlformats.org/officeDocument/2006/relationships/image" Target="../media/image541.png"/><Relationship Id="rId163" Type="http://schemas.openxmlformats.org/officeDocument/2006/relationships/customXml" Target="../ink/ink619.xml"/><Relationship Id="rId370" Type="http://schemas.openxmlformats.org/officeDocument/2006/relationships/customXml" Target="../ink/ink754.xml"/><Relationship Id="rId829" Type="http://schemas.openxmlformats.org/officeDocument/2006/relationships/customXml" Target="../ink/ink1182.xml"/><Relationship Id="rId230" Type="http://schemas.openxmlformats.org/officeDocument/2006/relationships/image" Target="../media/image606.png"/><Relationship Id="rId468" Type="http://schemas.openxmlformats.org/officeDocument/2006/relationships/customXml" Target="../ink/ink852.xml"/><Relationship Id="rId675" Type="http://schemas.openxmlformats.org/officeDocument/2006/relationships/customXml" Target="../ink/ink1059.xml"/><Relationship Id="rId882" Type="http://schemas.openxmlformats.org/officeDocument/2006/relationships/image" Target="../media/image703.png"/><Relationship Id="rId25" Type="http://schemas.openxmlformats.org/officeDocument/2006/relationships/customXml" Target="../ink/ink550.xml"/><Relationship Id="rId328" Type="http://schemas.openxmlformats.org/officeDocument/2006/relationships/customXml" Target="../ink/ink712.xml"/><Relationship Id="rId535" Type="http://schemas.openxmlformats.org/officeDocument/2006/relationships/customXml" Target="../ink/ink919.xml"/><Relationship Id="rId742" Type="http://schemas.openxmlformats.org/officeDocument/2006/relationships/customXml" Target="../ink/ink1126.xml"/><Relationship Id="rId174" Type="http://schemas.openxmlformats.org/officeDocument/2006/relationships/image" Target="../media/image579.png"/><Relationship Id="rId381" Type="http://schemas.openxmlformats.org/officeDocument/2006/relationships/customXml" Target="../ink/ink765.xml"/><Relationship Id="rId602" Type="http://schemas.openxmlformats.org/officeDocument/2006/relationships/customXml" Target="../ink/ink986.xml"/><Relationship Id="rId241" Type="http://schemas.openxmlformats.org/officeDocument/2006/relationships/customXml" Target="../ink/ink658.xml"/><Relationship Id="rId479" Type="http://schemas.openxmlformats.org/officeDocument/2006/relationships/customXml" Target="../ink/ink863.xml"/><Relationship Id="rId686" Type="http://schemas.openxmlformats.org/officeDocument/2006/relationships/customXml" Target="../ink/ink1070.xml"/><Relationship Id="rId893" Type="http://schemas.openxmlformats.org/officeDocument/2006/relationships/customXml" Target="../ink/ink1214.xml"/><Relationship Id="rId36" Type="http://schemas.openxmlformats.org/officeDocument/2006/relationships/image" Target="../media/image511.png"/><Relationship Id="rId339" Type="http://schemas.openxmlformats.org/officeDocument/2006/relationships/customXml" Target="../ink/ink723.xml"/><Relationship Id="rId546" Type="http://schemas.openxmlformats.org/officeDocument/2006/relationships/customXml" Target="../ink/ink930.xml"/><Relationship Id="rId753" Type="http://schemas.openxmlformats.org/officeDocument/2006/relationships/customXml" Target="../ink/ink1137.xml"/><Relationship Id="rId101" Type="http://schemas.openxmlformats.org/officeDocument/2006/relationships/customXml" Target="../ink/ink588.xml"/><Relationship Id="rId185" Type="http://schemas.openxmlformats.org/officeDocument/2006/relationships/customXml" Target="../ink/ink630.xml"/><Relationship Id="rId406" Type="http://schemas.openxmlformats.org/officeDocument/2006/relationships/customXml" Target="../ink/ink790.xml"/><Relationship Id="rId392" Type="http://schemas.openxmlformats.org/officeDocument/2006/relationships/customXml" Target="../ink/ink776.xml"/><Relationship Id="rId613" Type="http://schemas.openxmlformats.org/officeDocument/2006/relationships/customXml" Target="../ink/ink997.xml"/><Relationship Id="rId697" Type="http://schemas.openxmlformats.org/officeDocument/2006/relationships/customXml" Target="../ink/ink1081.xml"/><Relationship Id="rId820" Type="http://schemas.openxmlformats.org/officeDocument/2006/relationships/image" Target="../media/image672.png"/><Relationship Id="rId252" Type="http://schemas.openxmlformats.org/officeDocument/2006/relationships/image" Target="../media/image618.png"/><Relationship Id="rId47" Type="http://schemas.openxmlformats.org/officeDocument/2006/relationships/customXml" Target="../ink/ink561.xml"/><Relationship Id="rId112" Type="http://schemas.openxmlformats.org/officeDocument/2006/relationships/image" Target="../media/image548.png"/><Relationship Id="rId557" Type="http://schemas.openxmlformats.org/officeDocument/2006/relationships/customXml" Target="../ink/ink941.xml"/><Relationship Id="rId764" Type="http://schemas.openxmlformats.org/officeDocument/2006/relationships/customXml" Target="../ink/ink1148.xml"/><Relationship Id="rId196" Type="http://schemas.openxmlformats.org/officeDocument/2006/relationships/image" Target="../media/image589.png"/><Relationship Id="rId417" Type="http://schemas.openxmlformats.org/officeDocument/2006/relationships/customXml" Target="../ink/ink801.xml"/><Relationship Id="rId624" Type="http://schemas.openxmlformats.org/officeDocument/2006/relationships/customXml" Target="../ink/ink1008.xml"/><Relationship Id="rId831" Type="http://schemas.openxmlformats.org/officeDocument/2006/relationships/customXml" Target="../ink/ink1183.xml"/><Relationship Id="rId263" Type="http://schemas.openxmlformats.org/officeDocument/2006/relationships/customXml" Target="../ink/ink669.xml"/><Relationship Id="rId470" Type="http://schemas.openxmlformats.org/officeDocument/2006/relationships/customXml" Target="../ink/ink854.xml"/><Relationship Id="rId58" Type="http://schemas.openxmlformats.org/officeDocument/2006/relationships/image" Target="../media/image522.png"/><Relationship Id="rId123" Type="http://schemas.openxmlformats.org/officeDocument/2006/relationships/customXml" Target="../ink/ink599.xml"/><Relationship Id="rId330" Type="http://schemas.openxmlformats.org/officeDocument/2006/relationships/customXml" Target="../ink/ink714.xml"/><Relationship Id="rId568" Type="http://schemas.openxmlformats.org/officeDocument/2006/relationships/customXml" Target="../ink/ink952.xml"/><Relationship Id="rId775" Type="http://schemas.openxmlformats.org/officeDocument/2006/relationships/customXml" Target="../ink/ink1155.xml"/><Relationship Id="rId428" Type="http://schemas.openxmlformats.org/officeDocument/2006/relationships/customXml" Target="../ink/ink812.xml"/><Relationship Id="rId635" Type="http://schemas.openxmlformats.org/officeDocument/2006/relationships/customXml" Target="../ink/ink1019.xml"/><Relationship Id="rId842" Type="http://schemas.openxmlformats.org/officeDocument/2006/relationships/image" Target="../media/image683.png"/><Relationship Id="rId274" Type="http://schemas.openxmlformats.org/officeDocument/2006/relationships/image" Target="../media/image629.png"/><Relationship Id="rId481" Type="http://schemas.openxmlformats.org/officeDocument/2006/relationships/customXml" Target="../ink/ink865.xml"/><Relationship Id="rId702" Type="http://schemas.openxmlformats.org/officeDocument/2006/relationships/customXml" Target="../ink/ink1086.xml"/><Relationship Id="rId69" Type="http://schemas.openxmlformats.org/officeDocument/2006/relationships/customXml" Target="../ink/ink572.xml"/><Relationship Id="rId134" Type="http://schemas.openxmlformats.org/officeDocument/2006/relationships/image" Target="../media/image559.png"/><Relationship Id="rId579" Type="http://schemas.openxmlformats.org/officeDocument/2006/relationships/customXml" Target="../ink/ink963.xml"/><Relationship Id="rId786" Type="http://schemas.openxmlformats.org/officeDocument/2006/relationships/image" Target="../media/image655.png"/><Relationship Id="rId341" Type="http://schemas.openxmlformats.org/officeDocument/2006/relationships/customXml" Target="../ink/ink725.xml"/><Relationship Id="rId439" Type="http://schemas.openxmlformats.org/officeDocument/2006/relationships/customXml" Target="../ink/ink823.xml"/><Relationship Id="rId646" Type="http://schemas.openxmlformats.org/officeDocument/2006/relationships/customXml" Target="../ink/ink1030.xml"/><Relationship Id="rId201" Type="http://schemas.openxmlformats.org/officeDocument/2006/relationships/customXml" Target="../ink/ink638.xml"/><Relationship Id="rId285" Type="http://schemas.openxmlformats.org/officeDocument/2006/relationships/image" Target="../media/image634.png"/><Relationship Id="rId506" Type="http://schemas.openxmlformats.org/officeDocument/2006/relationships/customXml" Target="../ink/ink890.xml"/><Relationship Id="rId853" Type="http://schemas.openxmlformats.org/officeDocument/2006/relationships/customXml" Target="../ink/ink1194.xml"/><Relationship Id="rId492" Type="http://schemas.openxmlformats.org/officeDocument/2006/relationships/customXml" Target="../ink/ink876.xml"/><Relationship Id="rId713" Type="http://schemas.openxmlformats.org/officeDocument/2006/relationships/customXml" Target="../ink/ink1097.xml"/><Relationship Id="rId797" Type="http://schemas.openxmlformats.org/officeDocument/2006/relationships/customXml" Target="../ink/ink1166.xml"/><Relationship Id="rId145" Type="http://schemas.openxmlformats.org/officeDocument/2006/relationships/customXml" Target="../ink/ink610.xml"/><Relationship Id="rId352" Type="http://schemas.openxmlformats.org/officeDocument/2006/relationships/customXml" Target="../ink/ink736.xml"/><Relationship Id="rId212" Type="http://schemas.openxmlformats.org/officeDocument/2006/relationships/image" Target="../media/image597.png"/><Relationship Id="rId657" Type="http://schemas.openxmlformats.org/officeDocument/2006/relationships/customXml" Target="../ink/ink1041.xml"/><Relationship Id="rId864" Type="http://schemas.openxmlformats.org/officeDocument/2006/relationships/image" Target="../media/image694.png"/><Relationship Id="rId296" Type="http://schemas.openxmlformats.org/officeDocument/2006/relationships/customXml" Target="../ink/ink686.xml"/><Relationship Id="rId517" Type="http://schemas.openxmlformats.org/officeDocument/2006/relationships/customXml" Target="../ink/ink901.xml"/><Relationship Id="rId724" Type="http://schemas.openxmlformats.org/officeDocument/2006/relationships/customXml" Target="../ink/ink1108.xml"/><Relationship Id="rId60" Type="http://schemas.openxmlformats.org/officeDocument/2006/relationships/image" Target="../media/image523.png"/><Relationship Id="rId156" Type="http://schemas.openxmlformats.org/officeDocument/2006/relationships/image" Target="../media/image570.png"/><Relationship Id="rId363" Type="http://schemas.openxmlformats.org/officeDocument/2006/relationships/customXml" Target="../ink/ink747.xml"/><Relationship Id="rId570" Type="http://schemas.openxmlformats.org/officeDocument/2006/relationships/customXml" Target="../ink/ink954.xml"/><Relationship Id="rId223" Type="http://schemas.openxmlformats.org/officeDocument/2006/relationships/customXml" Target="../ink/ink649.xml"/><Relationship Id="rId430" Type="http://schemas.openxmlformats.org/officeDocument/2006/relationships/customXml" Target="../ink/ink814.xml"/><Relationship Id="rId668" Type="http://schemas.openxmlformats.org/officeDocument/2006/relationships/customXml" Target="../ink/ink1052.xml"/><Relationship Id="rId875" Type="http://schemas.openxmlformats.org/officeDocument/2006/relationships/customXml" Target="../ink/ink1205.xml"/><Relationship Id="rId18" Type="http://schemas.openxmlformats.org/officeDocument/2006/relationships/image" Target="../media/image501.png"/><Relationship Id="rId528" Type="http://schemas.openxmlformats.org/officeDocument/2006/relationships/customXml" Target="../ink/ink912.xml"/><Relationship Id="rId735" Type="http://schemas.openxmlformats.org/officeDocument/2006/relationships/customXml" Target="../ink/ink1119.xml"/><Relationship Id="rId167" Type="http://schemas.openxmlformats.org/officeDocument/2006/relationships/customXml" Target="../ink/ink621.xml"/><Relationship Id="rId374" Type="http://schemas.openxmlformats.org/officeDocument/2006/relationships/customXml" Target="../ink/ink758.xml"/><Relationship Id="rId581" Type="http://schemas.openxmlformats.org/officeDocument/2006/relationships/customXml" Target="../ink/ink965.xml"/><Relationship Id="rId71" Type="http://schemas.openxmlformats.org/officeDocument/2006/relationships/customXml" Target="../ink/ink573.xml"/><Relationship Id="rId234" Type="http://schemas.openxmlformats.org/officeDocument/2006/relationships/image" Target="../media/image608.png"/><Relationship Id="rId679" Type="http://schemas.openxmlformats.org/officeDocument/2006/relationships/customXml" Target="../ink/ink1063.xml"/><Relationship Id="rId802" Type="http://schemas.openxmlformats.org/officeDocument/2006/relationships/image" Target="../media/image663.png"/><Relationship Id="rId886" Type="http://schemas.openxmlformats.org/officeDocument/2006/relationships/image" Target="../media/image705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552.xml"/><Relationship Id="rId441" Type="http://schemas.openxmlformats.org/officeDocument/2006/relationships/customXml" Target="../ink/ink825.xml"/><Relationship Id="rId539" Type="http://schemas.openxmlformats.org/officeDocument/2006/relationships/customXml" Target="../ink/ink923.xml"/><Relationship Id="rId746" Type="http://schemas.openxmlformats.org/officeDocument/2006/relationships/customXml" Target="../ink/ink1130.xml"/><Relationship Id="rId178" Type="http://schemas.openxmlformats.org/officeDocument/2006/relationships/image" Target="../media/image581.png"/><Relationship Id="rId301" Type="http://schemas.openxmlformats.org/officeDocument/2006/relationships/image" Target="../media/image642.png"/><Relationship Id="rId82" Type="http://schemas.openxmlformats.org/officeDocument/2006/relationships/image" Target="../media/image533.png"/><Relationship Id="rId385" Type="http://schemas.openxmlformats.org/officeDocument/2006/relationships/customXml" Target="../ink/ink769.xml"/><Relationship Id="rId592" Type="http://schemas.openxmlformats.org/officeDocument/2006/relationships/customXml" Target="../ink/ink976.xml"/><Relationship Id="rId606" Type="http://schemas.openxmlformats.org/officeDocument/2006/relationships/customXml" Target="../ink/ink990.xml"/><Relationship Id="rId813" Type="http://schemas.openxmlformats.org/officeDocument/2006/relationships/customXml" Target="../ink/ink1174.xml"/><Relationship Id="rId245" Type="http://schemas.openxmlformats.org/officeDocument/2006/relationships/customXml" Target="../ink/ink660.xml"/><Relationship Id="rId452" Type="http://schemas.openxmlformats.org/officeDocument/2006/relationships/customXml" Target="../ink/ink836.xml"/><Relationship Id="rId897" Type="http://schemas.openxmlformats.org/officeDocument/2006/relationships/customXml" Target="../ink/ink1216.xml"/><Relationship Id="rId105" Type="http://schemas.openxmlformats.org/officeDocument/2006/relationships/customXml" Target="../ink/ink590.xml"/><Relationship Id="rId312" Type="http://schemas.openxmlformats.org/officeDocument/2006/relationships/customXml" Target="../ink/ink696.xml"/><Relationship Id="rId757" Type="http://schemas.openxmlformats.org/officeDocument/2006/relationships/customXml" Target="../ink/ink1141.xml"/><Relationship Id="rId93" Type="http://schemas.openxmlformats.org/officeDocument/2006/relationships/customXml" Target="../ink/ink584.xml"/><Relationship Id="rId189" Type="http://schemas.openxmlformats.org/officeDocument/2006/relationships/customXml" Target="../ink/ink632.xml"/><Relationship Id="rId396" Type="http://schemas.openxmlformats.org/officeDocument/2006/relationships/customXml" Target="../ink/ink780.xml"/><Relationship Id="rId617" Type="http://schemas.openxmlformats.org/officeDocument/2006/relationships/customXml" Target="../ink/ink1001.xml"/><Relationship Id="rId824" Type="http://schemas.openxmlformats.org/officeDocument/2006/relationships/image" Target="../media/image674.png"/><Relationship Id="rId256" Type="http://schemas.openxmlformats.org/officeDocument/2006/relationships/image" Target="../media/image620.png"/><Relationship Id="rId463" Type="http://schemas.openxmlformats.org/officeDocument/2006/relationships/customXml" Target="../ink/ink847.xml"/><Relationship Id="rId670" Type="http://schemas.openxmlformats.org/officeDocument/2006/relationships/customXml" Target="../ink/ink1054.xml"/><Relationship Id="rId116" Type="http://schemas.openxmlformats.org/officeDocument/2006/relationships/image" Target="../media/image550.png"/><Relationship Id="rId323" Type="http://schemas.openxmlformats.org/officeDocument/2006/relationships/customXml" Target="../ink/ink707.xml"/><Relationship Id="rId530" Type="http://schemas.openxmlformats.org/officeDocument/2006/relationships/customXml" Target="../ink/ink914.xml"/><Relationship Id="rId768" Type="http://schemas.openxmlformats.org/officeDocument/2006/relationships/image" Target="../media/image646.png"/><Relationship Id="rId20" Type="http://schemas.openxmlformats.org/officeDocument/2006/relationships/image" Target="../media/image502.png"/><Relationship Id="rId628" Type="http://schemas.openxmlformats.org/officeDocument/2006/relationships/customXml" Target="../ink/ink1012.xml"/><Relationship Id="rId835" Type="http://schemas.openxmlformats.org/officeDocument/2006/relationships/customXml" Target="../ink/ink1185.xml"/><Relationship Id="rId267" Type="http://schemas.openxmlformats.org/officeDocument/2006/relationships/customXml" Target="../ink/ink671.xml"/><Relationship Id="rId474" Type="http://schemas.openxmlformats.org/officeDocument/2006/relationships/customXml" Target="../ink/ink858.xml"/><Relationship Id="rId127" Type="http://schemas.openxmlformats.org/officeDocument/2006/relationships/customXml" Target="../ink/ink601.xml"/><Relationship Id="rId681" Type="http://schemas.openxmlformats.org/officeDocument/2006/relationships/customXml" Target="../ink/ink1065.xml"/><Relationship Id="rId779" Type="http://schemas.openxmlformats.org/officeDocument/2006/relationships/customXml" Target="../ink/ink1157.xml"/><Relationship Id="rId31" Type="http://schemas.openxmlformats.org/officeDocument/2006/relationships/customXml" Target="../ink/ink553.xml"/><Relationship Id="rId334" Type="http://schemas.openxmlformats.org/officeDocument/2006/relationships/customXml" Target="../ink/ink718.xml"/><Relationship Id="rId541" Type="http://schemas.openxmlformats.org/officeDocument/2006/relationships/customXml" Target="../ink/ink925.xml"/><Relationship Id="rId639" Type="http://schemas.openxmlformats.org/officeDocument/2006/relationships/customXml" Target="../ink/ink1023.xml"/><Relationship Id="rId180" Type="http://schemas.openxmlformats.org/officeDocument/2006/relationships/image" Target="../media/image582.png"/><Relationship Id="rId278" Type="http://schemas.openxmlformats.org/officeDocument/2006/relationships/image" Target="../media/image631.png"/><Relationship Id="rId401" Type="http://schemas.openxmlformats.org/officeDocument/2006/relationships/customXml" Target="../ink/ink785.xml"/><Relationship Id="rId846" Type="http://schemas.openxmlformats.org/officeDocument/2006/relationships/image" Target="../media/image685.png"/><Relationship Id="rId485" Type="http://schemas.openxmlformats.org/officeDocument/2006/relationships/customXml" Target="../ink/ink869.xml"/><Relationship Id="rId692" Type="http://schemas.openxmlformats.org/officeDocument/2006/relationships/customXml" Target="../ink/ink1076.xml"/><Relationship Id="rId706" Type="http://schemas.openxmlformats.org/officeDocument/2006/relationships/customXml" Target="../ink/ink1090.xml"/><Relationship Id="rId42" Type="http://schemas.openxmlformats.org/officeDocument/2006/relationships/image" Target="../media/image514.png"/><Relationship Id="rId138" Type="http://schemas.openxmlformats.org/officeDocument/2006/relationships/image" Target="../media/image561.png"/><Relationship Id="rId345" Type="http://schemas.openxmlformats.org/officeDocument/2006/relationships/customXml" Target="../ink/ink729.xml"/><Relationship Id="rId552" Type="http://schemas.openxmlformats.org/officeDocument/2006/relationships/customXml" Target="../ink/ink936.xml"/><Relationship Id="rId191" Type="http://schemas.openxmlformats.org/officeDocument/2006/relationships/customXml" Target="../ink/ink633.xml"/><Relationship Id="rId205" Type="http://schemas.openxmlformats.org/officeDocument/2006/relationships/customXml" Target="../ink/ink640.xml"/><Relationship Id="rId412" Type="http://schemas.openxmlformats.org/officeDocument/2006/relationships/customXml" Target="../ink/ink796.xml"/><Relationship Id="rId857" Type="http://schemas.openxmlformats.org/officeDocument/2006/relationships/customXml" Target="../ink/ink1196.xml"/><Relationship Id="rId289" Type="http://schemas.openxmlformats.org/officeDocument/2006/relationships/image" Target="../media/image636.png"/><Relationship Id="rId496" Type="http://schemas.openxmlformats.org/officeDocument/2006/relationships/customXml" Target="../ink/ink880.xml"/><Relationship Id="rId717" Type="http://schemas.openxmlformats.org/officeDocument/2006/relationships/customXml" Target="../ink/ink1101.xml"/><Relationship Id="rId53" Type="http://schemas.openxmlformats.org/officeDocument/2006/relationships/customXml" Target="../ink/ink564.xml"/><Relationship Id="rId149" Type="http://schemas.openxmlformats.org/officeDocument/2006/relationships/customXml" Target="../ink/ink612.xml"/><Relationship Id="rId356" Type="http://schemas.openxmlformats.org/officeDocument/2006/relationships/customXml" Target="../ink/ink740.xml"/><Relationship Id="rId563" Type="http://schemas.openxmlformats.org/officeDocument/2006/relationships/customXml" Target="../ink/ink947.xml"/><Relationship Id="rId770" Type="http://schemas.openxmlformats.org/officeDocument/2006/relationships/image" Target="../media/image647.png"/><Relationship Id="rId216" Type="http://schemas.openxmlformats.org/officeDocument/2006/relationships/image" Target="../media/image599.png"/><Relationship Id="rId423" Type="http://schemas.openxmlformats.org/officeDocument/2006/relationships/customXml" Target="../ink/ink807.xml"/><Relationship Id="rId868" Type="http://schemas.openxmlformats.org/officeDocument/2006/relationships/image" Target="../media/image696.png"/><Relationship Id="rId630" Type="http://schemas.openxmlformats.org/officeDocument/2006/relationships/customXml" Target="../ink/ink1014.xml"/><Relationship Id="rId728" Type="http://schemas.openxmlformats.org/officeDocument/2006/relationships/customXml" Target="../ink/ink1112.xml"/><Relationship Id="rId64" Type="http://schemas.openxmlformats.org/officeDocument/2006/relationships/image" Target="../media/image525.png"/><Relationship Id="rId367" Type="http://schemas.openxmlformats.org/officeDocument/2006/relationships/customXml" Target="../ink/ink751.xml"/><Relationship Id="rId574" Type="http://schemas.openxmlformats.org/officeDocument/2006/relationships/customXml" Target="../ink/ink958.xml"/><Relationship Id="rId227" Type="http://schemas.openxmlformats.org/officeDocument/2006/relationships/customXml" Target="../ink/ink651.xml"/><Relationship Id="rId781" Type="http://schemas.openxmlformats.org/officeDocument/2006/relationships/customXml" Target="../ink/ink1158.xml"/><Relationship Id="rId879" Type="http://schemas.openxmlformats.org/officeDocument/2006/relationships/customXml" Target="../ink/ink1207.xml"/><Relationship Id="rId434" Type="http://schemas.openxmlformats.org/officeDocument/2006/relationships/customXml" Target="../ink/ink818.xml"/><Relationship Id="rId641" Type="http://schemas.openxmlformats.org/officeDocument/2006/relationships/customXml" Target="../ink/ink1025.xml"/><Relationship Id="rId739" Type="http://schemas.openxmlformats.org/officeDocument/2006/relationships/customXml" Target="../ink/ink1123.xml"/><Relationship Id="rId280" Type="http://schemas.openxmlformats.org/officeDocument/2006/relationships/image" Target="../media/image632.png"/><Relationship Id="rId501" Type="http://schemas.openxmlformats.org/officeDocument/2006/relationships/customXml" Target="../ink/ink885.xml"/><Relationship Id="rId75" Type="http://schemas.openxmlformats.org/officeDocument/2006/relationships/customXml" Target="../ink/ink575.xml"/><Relationship Id="rId140" Type="http://schemas.openxmlformats.org/officeDocument/2006/relationships/image" Target="../media/image562.png"/><Relationship Id="rId378" Type="http://schemas.openxmlformats.org/officeDocument/2006/relationships/customXml" Target="../ink/ink762.xml"/><Relationship Id="rId585" Type="http://schemas.openxmlformats.org/officeDocument/2006/relationships/customXml" Target="../ink/ink969.xml"/><Relationship Id="rId792" Type="http://schemas.openxmlformats.org/officeDocument/2006/relationships/image" Target="../media/image658.png"/><Relationship Id="rId806" Type="http://schemas.openxmlformats.org/officeDocument/2006/relationships/image" Target="../media/image665.png"/><Relationship Id="rId6" Type="http://schemas.openxmlformats.org/officeDocument/2006/relationships/image" Target="../media/image495.png"/><Relationship Id="rId238" Type="http://schemas.openxmlformats.org/officeDocument/2006/relationships/image" Target="../media/image611.png"/><Relationship Id="rId445" Type="http://schemas.openxmlformats.org/officeDocument/2006/relationships/customXml" Target="../ink/ink829.xml"/><Relationship Id="rId652" Type="http://schemas.openxmlformats.org/officeDocument/2006/relationships/customXml" Target="../ink/ink1036.xml"/><Relationship Id="rId291" Type="http://schemas.openxmlformats.org/officeDocument/2006/relationships/image" Target="../media/image637.png"/><Relationship Id="rId305" Type="http://schemas.openxmlformats.org/officeDocument/2006/relationships/image" Target="../media/image644.png"/><Relationship Id="rId512" Type="http://schemas.openxmlformats.org/officeDocument/2006/relationships/customXml" Target="../ink/ink896.xml"/><Relationship Id="rId86" Type="http://schemas.openxmlformats.org/officeDocument/2006/relationships/image" Target="../media/image535.png"/><Relationship Id="rId151" Type="http://schemas.openxmlformats.org/officeDocument/2006/relationships/customXml" Target="../ink/ink613.xml"/><Relationship Id="rId389" Type="http://schemas.openxmlformats.org/officeDocument/2006/relationships/customXml" Target="../ink/ink773.xml"/><Relationship Id="rId596" Type="http://schemas.openxmlformats.org/officeDocument/2006/relationships/customXml" Target="../ink/ink980.xml"/><Relationship Id="rId817" Type="http://schemas.openxmlformats.org/officeDocument/2006/relationships/customXml" Target="../ink/ink1176.xml"/><Relationship Id="rId249" Type="http://schemas.openxmlformats.org/officeDocument/2006/relationships/customXml" Target="../ink/ink662.xml"/><Relationship Id="rId456" Type="http://schemas.openxmlformats.org/officeDocument/2006/relationships/customXml" Target="../ink/ink840.xml"/><Relationship Id="rId663" Type="http://schemas.openxmlformats.org/officeDocument/2006/relationships/customXml" Target="../ink/ink1047.xml"/><Relationship Id="rId870" Type="http://schemas.openxmlformats.org/officeDocument/2006/relationships/image" Target="../media/image697.png"/><Relationship Id="rId13" Type="http://schemas.openxmlformats.org/officeDocument/2006/relationships/customXml" Target="../ink/ink544.xml"/><Relationship Id="rId109" Type="http://schemas.openxmlformats.org/officeDocument/2006/relationships/customXml" Target="../ink/ink592.xml"/><Relationship Id="rId316" Type="http://schemas.openxmlformats.org/officeDocument/2006/relationships/customXml" Target="../ink/ink700.xml"/><Relationship Id="rId523" Type="http://schemas.openxmlformats.org/officeDocument/2006/relationships/customXml" Target="../ink/ink907.xml"/><Relationship Id="rId97" Type="http://schemas.openxmlformats.org/officeDocument/2006/relationships/customXml" Target="../ink/ink586.xml"/><Relationship Id="rId730" Type="http://schemas.openxmlformats.org/officeDocument/2006/relationships/customXml" Target="../ink/ink1114.xml"/><Relationship Id="rId828" Type="http://schemas.openxmlformats.org/officeDocument/2006/relationships/image" Target="../media/image676.png"/><Relationship Id="rId162" Type="http://schemas.openxmlformats.org/officeDocument/2006/relationships/image" Target="../media/image573.png"/><Relationship Id="rId467" Type="http://schemas.openxmlformats.org/officeDocument/2006/relationships/customXml" Target="../ink/ink851.xml"/><Relationship Id="rId674" Type="http://schemas.openxmlformats.org/officeDocument/2006/relationships/customXml" Target="../ink/ink1058.xml"/><Relationship Id="rId881" Type="http://schemas.openxmlformats.org/officeDocument/2006/relationships/customXml" Target="../ink/ink1208.xml"/><Relationship Id="rId24" Type="http://schemas.openxmlformats.org/officeDocument/2006/relationships/image" Target="../media/image504.png"/><Relationship Id="rId327" Type="http://schemas.openxmlformats.org/officeDocument/2006/relationships/customXml" Target="../ink/ink711.xml"/><Relationship Id="rId534" Type="http://schemas.openxmlformats.org/officeDocument/2006/relationships/customXml" Target="../ink/ink918.xml"/><Relationship Id="rId741" Type="http://schemas.openxmlformats.org/officeDocument/2006/relationships/customXml" Target="../ink/ink1125.xml"/><Relationship Id="rId839" Type="http://schemas.openxmlformats.org/officeDocument/2006/relationships/customXml" Target="../ink/ink1187.xml"/><Relationship Id="rId173" Type="http://schemas.openxmlformats.org/officeDocument/2006/relationships/customXml" Target="../ink/ink624.xml"/><Relationship Id="rId380" Type="http://schemas.openxmlformats.org/officeDocument/2006/relationships/customXml" Target="../ink/ink764.xml"/><Relationship Id="rId601" Type="http://schemas.openxmlformats.org/officeDocument/2006/relationships/customXml" Target="../ink/ink985.xml"/><Relationship Id="rId240" Type="http://schemas.openxmlformats.org/officeDocument/2006/relationships/image" Target="../media/image612.png"/><Relationship Id="rId478" Type="http://schemas.openxmlformats.org/officeDocument/2006/relationships/customXml" Target="../ink/ink862.xml"/><Relationship Id="rId685" Type="http://schemas.openxmlformats.org/officeDocument/2006/relationships/customXml" Target="../ink/ink1069.xml"/><Relationship Id="rId892" Type="http://schemas.openxmlformats.org/officeDocument/2006/relationships/image" Target="../media/image708.png"/><Relationship Id="rId35" Type="http://schemas.openxmlformats.org/officeDocument/2006/relationships/customXml" Target="../ink/ink555.xml"/><Relationship Id="rId100" Type="http://schemas.openxmlformats.org/officeDocument/2006/relationships/image" Target="../media/image542.png"/><Relationship Id="rId338" Type="http://schemas.openxmlformats.org/officeDocument/2006/relationships/customXml" Target="../ink/ink722.xml"/><Relationship Id="rId545" Type="http://schemas.openxmlformats.org/officeDocument/2006/relationships/customXml" Target="../ink/ink929.xml"/><Relationship Id="rId752" Type="http://schemas.openxmlformats.org/officeDocument/2006/relationships/customXml" Target="../ink/ink1136.xml"/><Relationship Id="rId184" Type="http://schemas.openxmlformats.org/officeDocument/2006/relationships/image" Target="../media/image584.png"/><Relationship Id="rId391" Type="http://schemas.openxmlformats.org/officeDocument/2006/relationships/customXml" Target="../ink/ink775.xml"/><Relationship Id="rId405" Type="http://schemas.openxmlformats.org/officeDocument/2006/relationships/customXml" Target="../ink/ink789.xml"/><Relationship Id="rId612" Type="http://schemas.openxmlformats.org/officeDocument/2006/relationships/customXml" Target="../ink/ink996.xml"/><Relationship Id="rId251" Type="http://schemas.openxmlformats.org/officeDocument/2006/relationships/customXml" Target="../ink/ink663.xml"/><Relationship Id="rId489" Type="http://schemas.openxmlformats.org/officeDocument/2006/relationships/customXml" Target="../ink/ink873.xml"/><Relationship Id="rId696" Type="http://schemas.openxmlformats.org/officeDocument/2006/relationships/customXml" Target="../ink/ink1080.xml"/><Relationship Id="rId46" Type="http://schemas.openxmlformats.org/officeDocument/2006/relationships/image" Target="../media/image516.png"/><Relationship Id="rId349" Type="http://schemas.openxmlformats.org/officeDocument/2006/relationships/customXml" Target="../ink/ink733.xml"/><Relationship Id="rId556" Type="http://schemas.openxmlformats.org/officeDocument/2006/relationships/customXml" Target="../ink/ink940.xml"/><Relationship Id="rId763" Type="http://schemas.openxmlformats.org/officeDocument/2006/relationships/customXml" Target="../ink/ink1147.xml"/><Relationship Id="rId111" Type="http://schemas.openxmlformats.org/officeDocument/2006/relationships/customXml" Target="../ink/ink593.xml"/><Relationship Id="rId195" Type="http://schemas.openxmlformats.org/officeDocument/2006/relationships/customXml" Target="../ink/ink635.xml"/><Relationship Id="rId209" Type="http://schemas.openxmlformats.org/officeDocument/2006/relationships/customXml" Target="../ink/ink642.xml"/><Relationship Id="rId416" Type="http://schemas.openxmlformats.org/officeDocument/2006/relationships/customXml" Target="../ink/ink800.xml"/><Relationship Id="rId623" Type="http://schemas.openxmlformats.org/officeDocument/2006/relationships/customXml" Target="../ink/ink1007.xml"/><Relationship Id="rId830" Type="http://schemas.openxmlformats.org/officeDocument/2006/relationships/image" Target="../media/image677.png"/><Relationship Id="rId57" Type="http://schemas.openxmlformats.org/officeDocument/2006/relationships/customXml" Target="../ink/ink566.xml"/><Relationship Id="rId262" Type="http://schemas.openxmlformats.org/officeDocument/2006/relationships/image" Target="../media/image623.png"/><Relationship Id="rId567" Type="http://schemas.openxmlformats.org/officeDocument/2006/relationships/customXml" Target="../ink/ink951.xml"/><Relationship Id="rId122" Type="http://schemas.openxmlformats.org/officeDocument/2006/relationships/image" Target="../media/image553.png"/><Relationship Id="rId774" Type="http://schemas.openxmlformats.org/officeDocument/2006/relationships/image" Target="../media/image649.png"/><Relationship Id="rId427" Type="http://schemas.openxmlformats.org/officeDocument/2006/relationships/customXml" Target="../ink/ink811.xml"/><Relationship Id="rId634" Type="http://schemas.openxmlformats.org/officeDocument/2006/relationships/customXml" Target="../ink/ink1018.xml"/><Relationship Id="rId841" Type="http://schemas.openxmlformats.org/officeDocument/2006/relationships/customXml" Target="../ink/ink1188.xml"/><Relationship Id="rId273" Type="http://schemas.openxmlformats.org/officeDocument/2006/relationships/customXml" Target="../ink/ink674.xml"/><Relationship Id="rId480" Type="http://schemas.openxmlformats.org/officeDocument/2006/relationships/customXml" Target="../ink/ink864.xml"/><Relationship Id="rId701" Type="http://schemas.openxmlformats.org/officeDocument/2006/relationships/customXml" Target="../ink/ink1085.xml"/><Relationship Id="rId68" Type="http://schemas.openxmlformats.org/officeDocument/2006/relationships/image" Target="../media/image527.png"/><Relationship Id="rId133" Type="http://schemas.openxmlformats.org/officeDocument/2006/relationships/customXml" Target="../ink/ink604.xml"/><Relationship Id="rId175" Type="http://schemas.openxmlformats.org/officeDocument/2006/relationships/customXml" Target="../ink/ink625.xml"/><Relationship Id="rId340" Type="http://schemas.openxmlformats.org/officeDocument/2006/relationships/customXml" Target="../ink/ink724.xml"/><Relationship Id="rId578" Type="http://schemas.openxmlformats.org/officeDocument/2006/relationships/customXml" Target="../ink/ink962.xml"/><Relationship Id="rId743" Type="http://schemas.openxmlformats.org/officeDocument/2006/relationships/customXml" Target="../ink/ink1127.xml"/><Relationship Id="rId785" Type="http://schemas.openxmlformats.org/officeDocument/2006/relationships/customXml" Target="../ink/ink1160.xml"/><Relationship Id="rId200" Type="http://schemas.openxmlformats.org/officeDocument/2006/relationships/image" Target="../media/image591.png"/><Relationship Id="rId382" Type="http://schemas.openxmlformats.org/officeDocument/2006/relationships/customXml" Target="../ink/ink766.xml"/><Relationship Id="rId438" Type="http://schemas.openxmlformats.org/officeDocument/2006/relationships/customXml" Target="../ink/ink822.xml"/><Relationship Id="rId603" Type="http://schemas.openxmlformats.org/officeDocument/2006/relationships/customXml" Target="../ink/ink987.xml"/><Relationship Id="rId645" Type="http://schemas.openxmlformats.org/officeDocument/2006/relationships/customXml" Target="../ink/ink1029.xml"/><Relationship Id="rId687" Type="http://schemas.openxmlformats.org/officeDocument/2006/relationships/customXml" Target="../ink/ink1071.xml"/><Relationship Id="rId810" Type="http://schemas.openxmlformats.org/officeDocument/2006/relationships/image" Target="../media/image667.png"/><Relationship Id="rId852" Type="http://schemas.openxmlformats.org/officeDocument/2006/relationships/image" Target="../media/image688.png"/><Relationship Id="rId242" Type="http://schemas.openxmlformats.org/officeDocument/2006/relationships/image" Target="../media/image613.png"/><Relationship Id="rId284" Type="http://schemas.openxmlformats.org/officeDocument/2006/relationships/customXml" Target="../ink/ink680.xml"/><Relationship Id="rId491" Type="http://schemas.openxmlformats.org/officeDocument/2006/relationships/customXml" Target="../ink/ink875.xml"/><Relationship Id="rId505" Type="http://schemas.openxmlformats.org/officeDocument/2006/relationships/customXml" Target="../ink/ink889.xml"/><Relationship Id="rId712" Type="http://schemas.openxmlformats.org/officeDocument/2006/relationships/customXml" Target="../ink/ink1096.xml"/><Relationship Id="rId894" Type="http://schemas.openxmlformats.org/officeDocument/2006/relationships/image" Target="../media/image709.png"/><Relationship Id="rId37" Type="http://schemas.openxmlformats.org/officeDocument/2006/relationships/customXml" Target="../ink/ink556.xml"/><Relationship Id="rId79" Type="http://schemas.openxmlformats.org/officeDocument/2006/relationships/customXml" Target="../ink/ink577.xml"/><Relationship Id="rId102" Type="http://schemas.openxmlformats.org/officeDocument/2006/relationships/image" Target="../media/image543.png"/><Relationship Id="rId144" Type="http://schemas.openxmlformats.org/officeDocument/2006/relationships/image" Target="../media/image564.png"/><Relationship Id="rId547" Type="http://schemas.openxmlformats.org/officeDocument/2006/relationships/customXml" Target="../ink/ink931.xml"/><Relationship Id="rId589" Type="http://schemas.openxmlformats.org/officeDocument/2006/relationships/customXml" Target="../ink/ink973.xml"/><Relationship Id="rId754" Type="http://schemas.openxmlformats.org/officeDocument/2006/relationships/customXml" Target="../ink/ink1138.xml"/><Relationship Id="rId796" Type="http://schemas.openxmlformats.org/officeDocument/2006/relationships/image" Target="../media/image660.png"/><Relationship Id="rId90" Type="http://schemas.openxmlformats.org/officeDocument/2006/relationships/image" Target="../media/image537.png"/><Relationship Id="rId186" Type="http://schemas.openxmlformats.org/officeDocument/2006/relationships/image" Target="../media/image433.png"/><Relationship Id="rId351" Type="http://schemas.openxmlformats.org/officeDocument/2006/relationships/customXml" Target="../ink/ink735.xml"/><Relationship Id="rId393" Type="http://schemas.openxmlformats.org/officeDocument/2006/relationships/customXml" Target="../ink/ink777.xml"/><Relationship Id="rId407" Type="http://schemas.openxmlformats.org/officeDocument/2006/relationships/customXml" Target="../ink/ink791.xml"/><Relationship Id="rId449" Type="http://schemas.openxmlformats.org/officeDocument/2006/relationships/customXml" Target="../ink/ink833.xml"/><Relationship Id="rId614" Type="http://schemas.openxmlformats.org/officeDocument/2006/relationships/customXml" Target="../ink/ink998.xml"/><Relationship Id="rId656" Type="http://schemas.openxmlformats.org/officeDocument/2006/relationships/customXml" Target="../ink/ink1040.xml"/><Relationship Id="rId821" Type="http://schemas.openxmlformats.org/officeDocument/2006/relationships/customXml" Target="../ink/ink1178.xml"/><Relationship Id="rId863" Type="http://schemas.openxmlformats.org/officeDocument/2006/relationships/customXml" Target="../ink/ink1199.xml"/><Relationship Id="rId211" Type="http://schemas.openxmlformats.org/officeDocument/2006/relationships/customXml" Target="../ink/ink643.xml"/><Relationship Id="rId253" Type="http://schemas.openxmlformats.org/officeDocument/2006/relationships/customXml" Target="../ink/ink664.xml"/><Relationship Id="rId295" Type="http://schemas.openxmlformats.org/officeDocument/2006/relationships/image" Target="../media/image639.png"/><Relationship Id="rId309" Type="http://schemas.openxmlformats.org/officeDocument/2006/relationships/customXml" Target="../ink/ink693.xml"/><Relationship Id="rId460" Type="http://schemas.openxmlformats.org/officeDocument/2006/relationships/customXml" Target="../ink/ink844.xml"/><Relationship Id="rId516" Type="http://schemas.openxmlformats.org/officeDocument/2006/relationships/customXml" Target="../ink/ink900.xml"/><Relationship Id="rId698" Type="http://schemas.openxmlformats.org/officeDocument/2006/relationships/customXml" Target="../ink/ink1082.xml"/><Relationship Id="rId48" Type="http://schemas.openxmlformats.org/officeDocument/2006/relationships/image" Target="../media/image517.png"/><Relationship Id="rId113" Type="http://schemas.openxmlformats.org/officeDocument/2006/relationships/customXml" Target="../ink/ink594.xml"/><Relationship Id="rId320" Type="http://schemas.openxmlformats.org/officeDocument/2006/relationships/customXml" Target="../ink/ink704.xml"/><Relationship Id="rId558" Type="http://schemas.openxmlformats.org/officeDocument/2006/relationships/customXml" Target="../ink/ink942.xml"/><Relationship Id="rId723" Type="http://schemas.openxmlformats.org/officeDocument/2006/relationships/customXml" Target="../ink/ink1107.xml"/><Relationship Id="rId765" Type="http://schemas.openxmlformats.org/officeDocument/2006/relationships/customXml" Target="../ink/ink1149.xml"/><Relationship Id="rId155" Type="http://schemas.openxmlformats.org/officeDocument/2006/relationships/customXml" Target="../ink/ink615.xml"/><Relationship Id="rId197" Type="http://schemas.openxmlformats.org/officeDocument/2006/relationships/customXml" Target="../ink/ink636.xml"/><Relationship Id="rId362" Type="http://schemas.openxmlformats.org/officeDocument/2006/relationships/customXml" Target="../ink/ink746.xml"/><Relationship Id="rId418" Type="http://schemas.openxmlformats.org/officeDocument/2006/relationships/customXml" Target="../ink/ink802.xml"/><Relationship Id="rId625" Type="http://schemas.openxmlformats.org/officeDocument/2006/relationships/customXml" Target="../ink/ink1009.xml"/><Relationship Id="rId832" Type="http://schemas.openxmlformats.org/officeDocument/2006/relationships/image" Target="../media/image678.png"/><Relationship Id="rId222" Type="http://schemas.openxmlformats.org/officeDocument/2006/relationships/image" Target="../media/image602.png"/><Relationship Id="rId264" Type="http://schemas.openxmlformats.org/officeDocument/2006/relationships/image" Target="../media/image624.png"/><Relationship Id="rId471" Type="http://schemas.openxmlformats.org/officeDocument/2006/relationships/customXml" Target="../ink/ink855.xml"/><Relationship Id="rId667" Type="http://schemas.openxmlformats.org/officeDocument/2006/relationships/customXml" Target="../ink/ink1051.xml"/><Relationship Id="rId874" Type="http://schemas.openxmlformats.org/officeDocument/2006/relationships/image" Target="../media/image699.png"/><Relationship Id="rId17" Type="http://schemas.openxmlformats.org/officeDocument/2006/relationships/customXml" Target="../ink/ink546.xml"/><Relationship Id="rId59" Type="http://schemas.openxmlformats.org/officeDocument/2006/relationships/customXml" Target="../ink/ink567.xml"/><Relationship Id="rId124" Type="http://schemas.openxmlformats.org/officeDocument/2006/relationships/image" Target="../media/image554.png"/><Relationship Id="rId527" Type="http://schemas.openxmlformats.org/officeDocument/2006/relationships/customXml" Target="../ink/ink911.xml"/><Relationship Id="rId569" Type="http://schemas.openxmlformats.org/officeDocument/2006/relationships/customXml" Target="../ink/ink953.xml"/><Relationship Id="rId734" Type="http://schemas.openxmlformats.org/officeDocument/2006/relationships/customXml" Target="../ink/ink1118.xml"/><Relationship Id="rId776" Type="http://schemas.openxmlformats.org/officeDocument/2006/relationships/image" Target="../media/image650.png"/><Relationship Id="rId70" Type="http://schemas.openxmlformats.org/officeDocument/2006/relationships/image" Target="../media/image47.png"/><Relationship Id="rId166" Type="http://schemas.openxmlformats.org/officeDocument/2006/relationships/image" Target="../media/image575.png"/><Relationship Id="rId331" Type="http://schemas.openxmlformats.org/officeDocument/2006/relationships/customXml" Target="../ink/ink715.xml"/><Relationship Id="rId373" Type="http://schemas.openxmlformats.org/officeDocument/2006/relationships/customXml" Target="../ink/ink757.xml"/><Relationship Id="rId429" Type="http://schemas.openxmlformats.org/officeDocument/2006/relationships/customXml" Target="../ink/ink813.xml"/><Relationship Id="rId580" Type="http://schemas.openxmlformats.org/officeDocument/2006/relationships/customXml" Target="../ink/ink964.xml"/><Relationship Id="rId636" Type="http://schemas.openxmlformats.org/officeDocument/2006/relationships/customXml" Target="../ink/ink1020.xml"/><Relationship Id="rId801" Type="http://schemas.openxmlformats.org/officeDocument/2006/relationships/customXml" Target="../ink/ink1168.xml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54.xml"/><Relationship Id="rId440" Type="http://schemas.openxmlformats.org/officeDocument/2006/relationships/customXml" Target="../ink/ink824.xml"/><Relationship Id="rId678" Type="http://schemas.openxmlformats.org/officeDocument/2006/relationships/customXml" Target="../ink/ink1062.xml"/><Relationship Id="rId843" Type="http://schemas.openxmlformats.org/officeDocument/2006/relationships/customXml" Target="../ink/ink1189.xml"/><Relationship Id="rId885" Type="http://schemas.openxmlformats.org/officeDocument/2006/relationships/customXml" Target="../ink/ink1210.xml"/><Relationship Id="rId28" Type="http://schemas.openxmlformats.org/officeDocument/2006/relationships/image" Target="../media/image506.png"/><Relationship Id="rId275" Type="http://schemas.openxmlformats.org/officeDocument/2006/relationships/customXml" Target="../ink/ink675.xml"/><Relationship Id="rId300" Type="http://schemas.openxmlformats.org/officeDocument/2006/relationships/customXml" Target="../ink/ink688.xml"/><Relationship Id="rId482" Type="http://schemas.openxmlformats.org/officeDocument/2006/relationships/customXml" Target="../ink/ink866.xml"/><Relationship Id="rId538" Type="http://schemas.openxmlformats.org/officeDocument/2006/relationships/customXml" Target="../ink/ink922.xml"/><Relationship Id="rId703" Type="http://schemas.openxmlformats.org/officeDocument/2006/relationships/customXml" Target="../ink/ink1087.xml"/><Relationship Id="rId745" Type="http://schemas.openxmlformats.org/officeDocument/2006/relationships/customXml" Target="../ink/ink1129.xml"/><Relationship Id="rId81" Type="http://schemas.openxmlformats.org/officeDocument/2006/relationships/customXml" Target="../ink/ink578.xml"/><Relationship Id="rId135" Type="http://schemas.openxmlformats.org/officeDocument/2006/relationships/customXml" Target="../ink/ink605.xml"/><Relationship Id="rId177" Type="http://schemas.openxmlformats.org/officeDocument/2006/relationships/customXml" Target="../ink/ink626.xml"/><Relationship Id="rId342" Type="http://schemas.openxmlformats.org/officeDocument/2006/relationships/customXml" Target="../ink/ink726.xml"/><Relationship Id="rId384" Type="http://schemas.openxmlformats.org/officeDocument/2006/relationships/customXml" Target="../ink/ink768.xml"/><Relationship Id="rId591" Type="http://schemas.openxmlformats.org/officeDocument/2006/relationships/customXml" Target="../ink/ink975.xml"/><Relationship Id="rId605" Type="http://schemas.openxmlformats.org/officeDocument/2006/relationships/customXml" Target="../ink/ink989.xml"/><Relationship Id="rId787" Type="http://schemas.openxmlformats.org/officeDocument/2006/relationships/customXml" Target="../ink/ink1161.xml"/><Relationship Id="rId812" Type="http://schemas.openxmlformats.org/officeDocument/2006/relationships/image" Target="../media/image668.png"/><Relationship Id="rId202" Type="http://schemas.openxmlformats.org/officeDocument/2006/relationships/image" Target="../media/image592.png"/><Relationship Id="rId244" Type="http://schemas.openxmlformats.org/officeDocument/2006/relationships/image" Target="../media/image614.png"/><Relationship Id="rId647" Type="http://schemas.openxmlformats.org/officeDocument/2006/relationships/customXml" Target="../ink/ink1031.xml"/><Relationship Id="rId689" Type="http://schemas.openxmlformats.org/officeDocument/2006/relationships/customXml" Target="../ink/ink1073.xml"/><Relationship Id="rId854" Type="http://schemas.openxmlformats.org/officeDocument/2006/relationships/image" Target="../media/image689.png"/><Relationship Id="rId896" Type="http://schemas.openxmlformats.org/officeDocument/2006/relationships/image" Target="../media/image711.png"/><Relationship Id="rId39" Type="http://schemas.openxmlformats.org/officeDocument/2006/relationships/customXml" Target="../ink/ink557.xml"/><Relationship Id="rId286" Type="http://schemas.openxmlformats.org/officeDocument/2006/relationships/customXml" Target="../ink/ink681.xml"/><Relationship Id="rId451" Type="http://schemas.openxmlformats.org/officeDocument/2006/relationships/customXml" Target="../ink/ink835.xml"/><Relationship Id="rId493" Type="http://schemas.openxmlformats.org/officeDocument/2006/relationships/customXml" Target="../ink/ink877.xml"/><Relationship Id="rId507" Type="http://schemas.openxmlformats.org/officeDocument/2006/relationships/customXml" Target="../ink/ink891.xml"/><Relationship Id="rId549" Type="http://schemas.openxmlformats.org/officeDocument/2006/relationships/customXml" Target="../ink/ink933.xml"/><Relationship Id="rId714" Type="http://schemas.openxmlformats.org/officeDocument/2006/relationships/customXml" Target="../ink/ink1098.xml"/><Relationship Id="rId756" Type="http://schemas.openxmlformats.org/officeDocument/2006/relationships/customXml" Target="../ink/ink1140.xml"/><Relationship Id="rId50" Type="http://schemas.openxmlformats.org/officeDocument/2006/relationships/image" Target="../media/image518.png"/><Relationship Id="rId104" Type="http://schemas.openxmlformats.org/officeDocument/2006/relationships/image" Target="../media/image544.png"/><Relationship Id="rId146" Type="http://schemas.openxmlformats.org/officeDocument/2006/relationships/image" Target="../media/image565.png"/><Relationship Id="rId188" Type="http://schemas.openxmlformats.org/officeDocument/2006/relationships/image" Target="../media/image585.png"/><Relationship Id="rId311" Type="http://schemas.openxmlformats.org/officeDocument/2006/relationships/customXml" Target="../ink/ink695.xml"/><Relationship Id="rId353" Type="http://schemas.openxmlformats.org/officeDocument/2006/relationships/customXml" Target="../ink/ink737.xml"/><Relationship Id="rId395" Type="http://schemas.openxmlformats.org/officeDocument/2006/relationships/customXml" Target="../ink/ink779.xml"/><Relationship Id="rId409" Type="http://schemas.openxmlformats.org/officeDocument/2006/relationships/customXml" Target="../ink/ink793.xml"/><Relationship Id="rId560" Type="http://schemas.openxmlformats.org/officeDocument/2006/relationships/customXml" Target="../ink/ink944.xml"/><Relationship Id="rId798" Type="http://schemas.openxmlformats.org/officeDocument/2006/relationships/image" Target="../media/image661.png"/><Relationship Id="rId92" Type="http://schemas.openxmlformats.org/officeDocument/2006/relationships/image" Target="../media/image538.png"/><Relationship Id="rId213" Type="http://schemas.openxmlformats.org/officeDocument/2006/relationships/customXml" Target="../ink/ink644.xml"/><Relationship Id="rId420" Type="http://schemas.openxmlformats.org/officeDocument/2006/relationships/customXml" Target="../ink/ink804.xml"/><Relationship Id="rId616" Type="http://schemas.openxmlformats.org/officeDocument/2006/relationships/customXml" Target="../ink/ink1000.xml"/><Relationship Id="rId658" Type="http://schemas.openxmlformats.org/officeDocument/2006/relationships/customXml" Target="../ink/ink1042.xml"/><Relationship Id="rId823" Type="http://schemas.openxmlformats.org/officeDocument/2006/relationships/customXml" Target="../ink/ink1179.xml"/><Relationship Id="rId865" Type="http://schemas.openxmlformats.org/officeDocument/2006/relationships/customXml" Target="../ink/ink1200.xml"/><Relationship Id="rId255" Type="http://schemas.openxmlformats.org/officeDocument/2006/relationships/customXml" Target="../ink/ink665.xml"/><Relationship Id="rId297" Type="http://schemas.openxmlformats.org/officeDocument/2006/relationships/image" Target="../media/image640.png"/><Relationship Id="rId462" Type="http://schemas.openxmlformats.org/officeDocument/2006/relationships/customXml" Target="../ink/ink846.xml"/><Relationship Id="rId518" Type="http://schemas.openxmlformats.org/officeDocument/2006/relationships/customXml" Target="../ink/ink902.xml"/><Relationship Id="rId725" Type="http://schemas.openxmlformats.org/officeDocument/2006/relationships/customXml" Target="../ink/ink1109.xml"/><Relationship Id="rId115" Type="http://schemas.openxmlformats.org/officeDocument/2006/relationships/customXml" Target="../ink/ink595.xml"/><Relationship Id="rId157" Type="http://schemas.openxmlformats.org/officeDocument/2006/relationships/customXml" Target="../ink/ink616.xml"/><Relationship Id="rId322" Type="http://schemas.openxmlformats.org/officeDocument/2006/relationships/customXml" Target="../ink/ink706.xml"/><Relationship Id="rId364" Type="http://schemas.openxmlformats.org/officeDocument/2006/relationships/customXml" Target="../ink/ink748.xml"/><Relationship Id="rId767" Type="http://schemas.openxmlformats.org/officeDocument/2006/relationships/customXml" Target="../ink/ink1151.xml"/><Relationship Id="rId61" Type="http://schemas.openxmlformats.org/officeDocument/2006/relationships/customXml" Target="../ink/ink568.xml"/><Relationship Id="rId199" Type="http://schemas.openxmlformats.org/officeDocument/2006/relationships/customXml" Target="../ink/ink637.xml"/><Relationship Id="rId571" Type="http://schemas.openxmlformats.org/officeDocument/2006/relationships/customXml" Target="../ink/ink955.xml"/><Relationship Id="rId627" Type="http://schemas.openxmlformats.org/officeDocument/2006/relationships/customXml" Target="../ink/ink1011.xml"/><Relationship Id="rId669" Type="http://schemas.openxmlformats.org/officeDocument/2006/relationships/customXml" Target="../ink/ink1053.xml"/><Relationship Id="rId834" Type="http://schemas.openxmlformats.org/officeDocument/2006/relationships/image" Target="../media/image679.png"/><Relationship Id="rId876" Type="http://schemas.openxmlformats.org/officeDocument/2006/relationships/image" Target="../media/image700.png"/><Relationship Id="rId19" Type="http://schemas.openxmlformats.org/officeDocument/2006/relationships/customXml" Target="../ink/ink547.xml"/><Relationship Id="rId224" Type="http://schemas.openxmlformats.org/officeDocument/2006/relationships/image" Target="../media/image603.png"/><Relationship Id="rId266" Type="http://schemas.openxmlformats.org/officeDocument/2006/relationships/image" Target="../media/image625.png"/><Relationship Id="rId431" Type="http://schemas.openxmlformats.org/officeDocument/2006/relationships/customXml" Target="../ink/ink815.xml"/><Relationship Id="rId473" Type="http://schemas.openxmlformats.org/officeDocument/2006/relationships/customXml" Target="../ink/ink857.xml"/><Relationship Id="rId529" Type="http://schemas.openxmlformats.org/officeDocument/2006/relationships/customXml" Target="../ink/ink913.xml"/><Relationship Id="rId680" Type="http://schemas.openxmlformats.org/officeDocument/2006/relationships/customXml" Target="../ink/ink1064.xml"/><Relationship Id="rId736" Type="http://schemas.openxmlformats.org/officeDocument/2006/relationships/customXml" Target="../ink/ink1120.xml"/><Relationship Id="rId30" Type="http://schemas.openxmlformats.org/officeDocument/2006/relationships/image" Target="../media/image507.png"/><Relationship Id="rId126" Type="http://schemas.openxmlformats.org/officeDocument/2006/relationships/image" Target="../media/image555.png"/><Relationship Id="rId168" Type="http://schemas.openxmlformats.org/officeDocument/2006/relationships/image" Target="../media/image576.png"/><Relationship Id="rId333" Type="http://schemas.openxmlformats.org/officeDocument/2006/relationships/customXml" Target="../ink/ink717.xml"/><Relationship Id="rId540" Type="http://schemas.openxmlformats.org/officeDocument/2006/relationships/customXml" Target="../ink/ink924.xml"/><Relationship Id="rId778" Type="http://schemas.openxmlformats.org/officeDocument/2006/relationships/image" Target="../media/image651.png"/><Relationship Id="rId72" Type="http://schemas.openxmlformats.org/officeDocument/2006/relationships/image" Target="../media/image528.png"/><Relationship Id="rId375" Type="http://schemas.openxmlformats.org/officeDocument/2006/relationships/customXml" Target="../ink/ink759.xml"/><Relationship Id="rId582" Type="http://schemas.openxmlformats.org/officeDocument/2006/relationships/customXml" Target="../ink/ink966.xml"/><Relationship Id="rId638" Type="http://schemas.openxmlformats.org/officeDocument/2006/relationships/customXml" Target="../ink/ink1022.xml"/><Relationship Id="rId803" Type="http://schemas.openxmlformats.org/officeDocument/2006/relationships/customXml" Target="../ink/ink1169.xml"/><Relationship Id="rId845" Type="http://schemas.openxmlformats.org/officeDocument/2006/relationships/customXml" Target="../ink/ink1190.xml"/><Relationship Id="rId3" Type="http://schemas.openxmlformats.org/officeDocument/2006/relationships/customXml" Target="../ink/ink539.xml"/><Relationship Id="rId235" Type="http://schemas.openxmlformats.org/officeDocument/2006/relationships/customXml" Target="../ink/ink655.xml"/><Relationship Id="rId277" Type="http://schemas.openxmlformats.org/officeDocument/2006/relationships/customXml" Target="../ink/ink676.xml"/><Relationship Id="rId400" Type="http://schemas.openxmlformats.org/officeDocument/2006/relationships/customXml" Target="../ink/ink784.xml"/><Relationship Id="rId442" Type="http://schemas.openxmlformats.org/officeDocument/2006/relationships/customXml" Target="../ink/ink826.xml"/><Relationship Id="rId484" Type="http://schemas.openxmlformats.org/officeDocument/2006/relationships/customXml" Target="../ink/ink868.xml"/><Relationship Id="rId705" Type="http://schemas.openxmlformats.org/officeDocument/2006/relationships/customXml" Target="../ink/ink1089.xml"/><Relationship Id="rId887" Type="http://schemas.openxmlformats.org/officeDocument/2006/relationships/customXml" Target="../ink/ink1211.xml"/><Relationship Id="rId137" Type="http://schemas.openxmlformats.org/officeDocument/2006/relationships/customXml" Target="../ink/ink606.xml"/><Relationship Id="rId302" Type="http://schemas.openxmlformats.org/officeDocument/2006/relationships/customXml" Target="../ink/ink689.xml"/><Relationship Id="rId344" Type="http://schemas.openxmlformats.org/officeDocument/2006/relationships/customXml" Target="../ink/ink728.xml"/><Relationship Id="rId691" Type="http://schemas.openxmlformats.org/officeDocument/2006/relationships/customXml" Target="../ink/ink1075.xml"/><Relationship Id="rId747" Type="http://schemas.openxmlformats.org/officeDocument/2006/relationships/customXml" Target="../ink/ink1131.xml"/><Relationship Id="rId789" Type="http://schemas.openxmlformats.org/officeDocument/2006/relationships/customXml" Target="../ink/ink1162.xml"/><Relationship Id="rId41" Type="http://schemas.openxmlformats.org/officeDocument/2006/relationships/customXml" Target="../ink/ink558.xml"/><Relationship Id="rId83" Type="http://schemas.openxmlformats.org/officeDocument/2006/relationships/customXml" Target="../ink/ink579.xml"/><Relationship Id="rId179" Type="http://schemas.openxmlformats.org/officeDocument/2006/relationships/customXml" Target="../ink/ink627.xml"/><Relationship Id="rId386" Type="http://schemas.openxmlformats.org/officeDocument/2006/relationships/customXml" Target="../ink/ink770.xml"/><Relationship Id="rId551" Type="http://schemas.openxmlformats.org/officeDocument/2006/relationships/customXml" Target="../ink/ink935.xml"/><Relationship Id="rId593" Type="http://schemas.openxmlformats.org/officeDocument/2006/relationships/customXml" Target="../ink/ink977.xml"/><Relationship Id="rId607" Type="http://schemas.openxmlformats.org/officeDocument/2006/relationships/customXml" Target="../ink/ink991.xml"/><Relationship Id="rId649" Type="http://schemas.openxmlformats.org/officeDocument/2006/relationships/customXml" Target="../ink/ink1033.xml"/><Relationship Id="rId814" Type="http://schemas.openxmlformats.org/officeDocument/2006/relationships/image" Target="../media/image669.png"/><Relationship Id="rId856" Type="http://schemas.openxmlformats.org/officeDocument/2006/relationships/image" Target="../media/image690.png"/><Relationship Id="rId190" Type="http://schemas.openxmlformats.org/officeDocument/2006/relationships/image" Target="../media/image586.png"/><Relationship Id="rId204" Type="http://schemas.openxmlformats.org/officeDocument/2006/relationships/image" Target="../media/image593.png"/><Relationship Id="rId246" Type="http://schemas.openxmlformats.org/officeDocument/2006/relationships/image" Target="../media/image615.png"/><Relationship Id="rId288" Type="http://schemas.openxmlformats.org/officeDocument/2006/relationships/customXml" Target="../ink/ink682.xml"/><Relationship Id="rId411" Type="http://schemas.openxmlformats.org/officeDocument/2006/relationships/customXml" Target="../ink/ink795.xml"/><Relationship Id="rId453" Type="http://schemas.openxmlformats.org/officeDocument/2006/relationships/customXml" Target="../ink/ink837.xml"/><Relationship Id="rId509" Type="http://schemas.openxmlformats.org/officeDocument/2006/relationships/customXml" Target="../ink/ink893.xml"/><Relationship Id="rId660" Type="http://schemas.openxmlformats.org/officeDocument/2006/relationships/customXml" Target="../ink/ink1044.xml"/><Relationship Id="rId898" Type="http://schemas.openxmlformats.org/officeDocument/2006/relationships/image" Target="../media/image712.png"/><Relationship Id="rId106" Type="http://schemas.openxmlformats.org/officeDocument/2006/relationships/image" Target="../media/image545.png"/><Relationship Id="rId313" Type="http://schemas.openxmlformats.org/officeDocument/2006/relationships/customXml" Target="../ink/ink697.xml"/><Relationship Id="rId495" Type="http://schemas.openxmlformats.org/officeDocument/2006/relationships/customXml" Target="../ink/ink879.xml"/><Relationship Id="rId716" Type="http://schemas.openxmlformats.org/officeDocument/2006/relationships/customXml" Target="../ink/ink1100.xml"/><Relationship Id="rId758" Type="http://schemas.openxmlformats.org/officeDocument/2006/relationships/customXml" Target="../ink/ink1142.xml"/><Relationship Id="rId10" Type="http://schemas.openxmlformats.org/officeDocument/2006/relationships/image" Target="../media/image497.png"/><Relationship Id="rId52" Type="http://schemas.openxmlformats.org/officeDocument/2006/relationships/image" Target="../media/image519.png"/><Relationship Id="rId94" Type="http://schemas.openxmlformats.org/officeDocument/2006/relationships/image" Target="../media/image539.png"/><Relationship Id="rId148" Type="http://schemas.openxmlformats.org/officeDocument/2006/relationships/image" Target="../media/image566.png"/><Relationship Id="rId355" Type="http://schemas.openxmlformats.org/officeDocument/2006/relationships/customXml" Target="../ink/ink739.xml"/><Relationship Id="rId397" Type="http://schemas.openxmlformats.org/officeDocument/2006/relationships/customXml" Target="../ink/ink781.xml"/><Relationship Id="rId520" Type="http://schemas.openxmlformats.org/officeDocument/2006/relationships/customXml" Target="../ink/ink904.xml"/><Relationship Id="rId562" Type="http://schemas.openxmlformats.org/officeDocument/2006/relationships/customXml" Target="../ink/ink946.xml"/><Relationship Id="rId618" Type="http://schemas.openxmlformats.org/officeDocument/2006/relationships/customXml" Target="../ink/ink1002.xml"/><Relationship Id="rId825" Type="http://schemas.openxmlformats.org/officeDocument/2006/relationships/customXml" Target="../ink/ink1180.xml"/><Relationship Id="rId215" Type="http://schemas.openxmlformats.org/officeDocument/2006/relationships/customXml" Target="../ink/ink645.xml"/><Relationship Id="rId257" Type="http://schemas.openxmlformats.org/officeDocument/2006/relationships/customXml" Target="../ink/ink666.xml"/><Relationship Id="rId422" Type="http://schemas.openxmlformats.org/officeDocument/2006/relationships/customXml" Target="../ink/ink806.xml"/><Relationship Id="rId464" Type="http://schemas.openxmlformats.org/officeDocument/2006/relationships/customXml" Target="../ink/ink848.xml"/><Relationship Id="rId867" Type="http://schemas.openxmlformats.org/officeDocument/2006/relationships/customXml" Target="../ink/ink1201.xml"/><Relationship Id="rId299" Type="http://schemas.openxmlformats.org/officeDocument/2006/relationships/image" Target="../media/image641.png"/><Relationship Id="rId727" Type="http://schemas.openxmlformats.org/officeDocument/2006/relationships/customXml" Target="../ink/ink1111.xml"/><Relationship Id="rId63" Type="http://schemas.openxmlformats.org/officeDocument/2006/relationships/customXml" Target="../ink/ink569.xml"/><Relationship Id="rId159" Type="http://schemas.openxmlformats.org/officeDocument/2006/relationships/customXml" Target="../ink/ink617.xml"/><Relationship Id="rId366" Type="http://schemas.openxmlformats.org/officeDocument/2006/relationships/customXml" Target="../ink/ink750.xml"/><Relationship Id="rId573" Type="http://schemas.openxmlformats.org/officeDocument/2006/relationships/customXml" Target="../ink/ink957.xml"/><Relationship Id="rId780" Type="http://schemas.openxmlformats.org/officeDocument/2006/relationships/image" Target="../media/image652.png"/><Relationship Id="rId226" Type="http://schemas.openxmlformats.org/officeDocument/2006/relationships/image" Target="../media/image604.png"/><Relationship Id="rId433" Type="http://schemas.openxmlformats.org/officeDocument/2006/relationships/customXml" Target="../ink/ink817.xml"/><Relationship Id="rId878" Type="http://schemas.openxmlformats.org/officeDocument/2006/relationships/image" Target="../media/image701.png"/><Relationship Id="rId640" Type="http://schemas.openxmlformats.org/officeDocument/2006/relationships/customXml" Target="../ink/ink1024.xml"/><Relationship Id="rId738" Type="http://schemas.openxmlformats.org/officeDocument/2006/relationships/customXml" Target="../ink/ink1122.xml"/><Relationship Id="rId74" Type="http://schemas.openxmlformats.org/officeDocument/2006/relationships/image" Target="../media/image529.png"/><Relationship Id="rId377" Type="http://schemas.openxmlformats.org/officeDocument/2006/relationships/customXml" Target="../ink/ink761.xml"/><Relationship Id="rId500" Type="http://schemas.openxmlformats.org/officeDocument/2006/relationships/customXml" Target="../ink/ink884.xml"/><Relationship Id="rId584" Type="http://schemas.openxmlformats.org/officeDocument/2006/relationships/customXml" Target="../ink/ink968.xml"/><Relationship Id="rId805" Type="http://schemas.openxmlformats.org/officeDocument/2006/relationships/customXml" Target="../ink/ink1170.xml"/><Relationship Id="rId5" Type="http://schemas.openxmlformats.org/officeDocument/2006/relationships/customXml" Target="../ink/ink540.xml"/><Relationship Id="rId237" Type="http://schemas.openxmlformats.org/officeDocument/2006/relationships/customXml" Target="../ink/ink656.xml"/><Relationship Id="rId791" Type="http://schemas.openxmlformats.org/officeDocument/2006/relationships/customXml" Target="../ink/ink1163.xml"/><Relationship Id="rId889" Type="http://schemas.openxmlformats.org/officeDocument/2006/relationships/customXml" Target="../ink/ink1212.xml"/><Relationship Id="rId444" Type="http://schemas.openxmlformats.org/officeDocument/2006/relationships/customXml" Target="../ink/ink828.xml"/><Relationship Id="rId651" Type="http://schemas.openxmlformats.org/officeDocument/2006/relationships/customXml" Target="../ink/ink1035.xml"/><Relationship Id="rId749" Type="http://schemas.openxmlformats.org/officeDocument/2006/relationships/customXml" Target="../ink/ink1133.xml"/><Relationship Id="rId290" Type="http://schemas.openxmlformats.org/officeDocument/2006/relationships/customXml" Target="../ink/ink683.xml"/><Relationship Id="rId304" Type="http://schemas.openxmlformats.org/officeDocument/2006/relationships/customXml" Target="../ink/ink690.xml"/><Relationship Id="rId388" Type="http://schemas.openxmlformats.org/officeDocument/2006/relationships/customXml" Target="../ink/ink772.xml"/><Relationship Id="rId511" Type="http://schemas.openxmlformats.org/officeDocument/2006/relationships/customXml" Target="../ink/ink895.xml"/><Relationship Id="rId609" Type="http://schemas.openxmlformats.org/officeDocument/2006/relationships/customXml" Target="../ink/ink993.xml"/><Relationship Id="rId85" Type="http://schemas.openxmlformats.org/officeDocument/2006/relationships/customXml" Target="../ink/ink580.xml"/><Relationship Id="rId150" Type="http://schemas.openxmlformats.org/officeDocument/2006/relationships/image" Target="../media/image567.png"/><Relationship Id="rId595" Type="http://schemas.openxmlformats.org/officeDocument/2006/relationships/customXml" Target="../ink/ink979.xml"/><Relationship Id="rId816" Type="http://schemas.openxmlformats.org/officeDocument/2006/relationships/image" Target="../media/image670.png"/><Relationship Id="rId248" Type="http://schemas.openxmlformats.org/officeDocument/2006/relationships/image" Target="../media/image616.png"/><Relationship Id="rId455" Type="http://schemas.openxmlformats.org/officeDocument/2006/relationships/customXml" Target="../ink/ink839.xml"/><Relationship Id="rId662" Type="http://schemas.openxmlformats.org/officeDocument/2006/relationships/customXml" Target="../ink/ink1046.xml"/><Relationship Id="rId12" Type="http://schemas.openxmlformats.org/officeDocument/2006/relationships/image" Target="../media/image498.png"/><Relationship Id="rId108" Type="http://schemas.openxmlformats.org/officeDocument/2006/relationships/image" Target="../media/image546.png"/><Relationship Id="rId315" Type="http://schemas.openxmlformats.org/officeDocument/2006/relationships/customXml" Target="../ink/ink699.xml"/><Relationship Id="rId522" Type="http://schemas.openxmlformats.org/officeDocument/2006/relationships/customXml" Target="../ink/ink906.xml"/><Relationship Id="rId96" Type="http://schemas.openxmlformats.org/officeDocument/2006/relationships/image" Target="../media/image540.png"/><Relationship Id="rId161" Type="http://schemas.openxmlformats.org/officeDocument/2006/relationships/customXml" Target="../ink/ink618.xml"/><Relationship Id="rId399" Type="http://schemas.openxmlformats.org/officeDocument/2006/relationships/customXml" Target="../ink/ink783.xml"/><Relationship Id="rId827" Type="http://schemas.openxmlformats.org/officeDocument/2006/relationships/customXml" Target="../ink/ink1181.xml"/><Relationship Id="rId259" Type="http://schemas.openxmlformats.org/officeDocument/2006/relationships/customXml" Target="../ink/ink667.xml"/><Relationship Id="rId466" Type="http://schemas.openxmlformats.org/officeDocument/2006/relationships/customXml" Target="../ink/ink850.xml"/><Relationship Id="rId673" Type="http://schemas.openxmlformats.org/officeDocument/2006/relationships/customXml" Target="../ink/ink1057.xml"/><Relationship Id="rId880" Type="http://schemas.openxmlformats.org/officeDocument/2006/relationships/image" Target="../media/image702.png"/><Relationship Id="rId23" Type="http://schemas.openxmlformats.org/officeDocument/2006/relationships/customXml" Target="../ink/ink549.xml"/><Relationship Id="rId119" Type="http://schemas.openxmlformats.org/officeDocument/2006/relationships/customXml" Target="../ink/ink597.xml"/><Relationship Id="rId326" Type="http://schemas.openxmlformats.org/officeDocument/2006/relationships/customXml" Target="../ink/ink710.xml"/><Relationship Id="rId533" Type="http://schemas.openxmlformats.org/officeDocument/2006/relationships/customXml" Target="../ink/ink917.xml"/><Relationship Id="rId740" Type="http://schemas.openxmlformats.org/officeDocument/2006/relationships/customXml" Target="../ink/ink1124.xml"/><Relationship Id="rId838" Type="http://schemas.openxmlformats.org/officeDocument/2006/relationships/image" Target="../media/image681.png"/><Relationship Id="rId172" Type="http://schemas.openxmlformats.org/officeDocument/2006/relationships/image" Target="../media/image578.png"/><Relationship Id="rId477" Type="http://schemas.openxmlformats.org/officeDocument/2006/relationships/customXml" Target="../ink/ink861.xml"/><Relationship Id="rId600" Type="http://schemas.openxmlformats.org/officeDocument/2006/relationships/customXml" Target="../ink/ink984.xml"/><Relationship Id="rId684" Type="http://schemas.openxmlformats.org/officeDocument/2006/relationships/customXml" Target="../ink/ink1068.xml"/><Relationship Id="rId337" Type="http://schemas.openxmlformats.org/officeDocument/2006/relationships/customXml" Target="../ink/ink721.xml"/><Relationship Id="rId891" Type="http://schemas.openxmlformats.org/officeDocument/2006/relationships/customXml" Target="../ink/ink1213.xml"/><Relationship Id="rId34" Type="http://schemas.openxmlformats.org/officeDocument/2006/relationships/image" Target="../media/image509.png"/><Relationship Id="rId544" Type="http://schemas.openxmlformats.org/officeDocument/2006/relationships/customXml" Target="../ink/ink928.xml"/><Relationship Id="rId751" Type="http://schemas.openxmlformats.org/officeDocument/2006/relationships/customXml" Target="../ink/ink1135.xml"/><Relationship Id="rId849" Type="http://schemas.openxmlformats.org/officeDocument/2006/relationships/customXml" Target="../ink/ink1192.xml"/><Relationship Id="rId183" Type="http://schemas.openxmlformats.org/officeDocument/2006/relationships/customXml" Target="../ink/ink629.xml"/><Relationship Id="rId390" Type="http://schemas.openxmlformats.org/officeDocument/2006/relationships/customXml" Target="../ink/ink774.xml"/><Relationship Id="rId404" Type="http://schemas.openxmlformats.org/officeDocument/2006/relationships/customXml" Target="../ink/ink788.xml"/><Relationship Id="rId611" Type="http://schemas.openxmlformats.org/officeDocument/2006/relationships/customXml" Target="../ink/ink995.xml"/><Relationship Id="rId250" Type="http://schemas.openxmlformats.org/officeDocument/2006/relationships/image" Target="../media/image617.png"/><Relationship Id="rId488" Type="http://schemas.openxmlformats.org/officeDocument/2006/relationships/customXml" Target="../ink/ink872.xml"/><Relationship Id="rId695" Type="http://schemas.openxmlformats.org/officeDocument/2006/relationships/customXml" Target="../ink/ink1079.xml"/><Relationship Id="rId709" Type="http://schemas.openxmlformats.org/officeDocument/2006/relationships/customXml" Target="../ink/ink1093.xml"/><Relationship Id="rId45" Type="http://schemas.openxmlformats.org/officeDocument/2006/relationships/customXml" Target="../ink/ink560.xml"/><Relationship Id="rId110" Type="http://schemas.openxmlformats.org/officeDocument/2006/relationships/image" Target="../media/image547.png"/><Relationship Id="rId348" Type="http://schemas.openxmlformats.org/officeDocument/2006/relationships/customXml" Target="../ink/ink732.xml"/><Relationship Id="rId555" Type="http://schemas.openxmlformats.org/officeDocument/2006/relationships/customXml" Target="../ink/ink939.xml"/><Relationship Id="rId762" Type="http://schemas.openxmlformats.org/officeDocument/2006/relationships/customXml" Target="../ink/ink1146.xml"/><Relationship Id="rId194" Type="http://schemas.openxmlformats.org/officeDocument/2006/relationships/image" Target="../media/image588.png"/><Relationship Id="rId208" Type="http://schemas.openxmlformats.org/officeDocument/2006/relationships/image" Target="../media/image595.png"/><Relationship Id="rId415" Type="http://schemas.openxmlformats.org/officeDocument/2006/relationships/customXml" Target="../ink/ink799.xml"/><Relationship Id="rId622" Type="http://schemas.openxmlformats.org/officeDocument/2006/relationships/customXml" Target="../ink/ink1006.xml"/><Relationship Id="rId261" Type="http://schemas.openxmlformats.org/officeDocument/2006/relationships/customXml" Target="../ink/ink668.xml"/><Relationship Id="rId499" Type="http://schemas.openxmlformats.org/officeDocument/2006/relationships/customXml" Target="../ink/ink883.xml"/><Relationship Id="rId56" Type="http://schemas.openxmlformats.org/officeDocument/2006/relationships/image" Target="../media/image521.png"/><Relationship Id="rId359" Type="http://schemas.openxmlformats.org/officeDocument/2006/relationships/customXml" Target="../ink/ink743.xml"/><Relationship Id="rId566" Type="http://schemas.openxmlformats.org/officeDocument/2006/relationships/customXml" Target="../ink/ink950.xml"/><Relationship Id="rId773" Type="http://schemas.openxmlformats.org/officeDocument/2006/relationships/customXml" Target="../ink/ink1154.xml"/><Relationship Id="rId121" Type="http://schemas.openxmlformats.org/officeDocument/2006/relationships/customXml" Target="../ink/ink598.xml"/><Relationship Id="rId219" Type="http://schemas.openxmlformats.org/officeDocument/2006/relationships/customXml" Target="../ink/ink647.xml"/><Relationship Id="rId426" Type="http://schemas.openxmlformats.org/officeDocument/2006/relationships/customXml" Target="../ink/ink810.xml"/><Relationship Id="rId633" Type="http://schemas.openxmlformats.org/officeDocument/2006/relationships/customXml" Target="../ink/ink1017.xml"/><Relationship Id="rId840" Type="http://schemas.openxmlformats.org/officeDocument/2006/relationships/image" Target="../media/image682.png"/><Relationship Id="rId67" Type="http://schemas.openxmlformats.org/officeDocument/2006/relationships/customXml" Target="../ink/ink571.xml"/><Relationship Id="rId272" Type="http://schemas.openxmlformats.org/officeDocument/2006/relationships/image" Target="../media/image628.png"/><Relationship Id="rId577" Type="http://schemas.openxmlformats.org/officeDocument/2006/relationships/customXml" Target="../ink/ink961.xml"/><Relationship Id="rId700" Type="http://schemas.openxmlformats.org/officeDocument/2006/relationships/customXml" Target="../ink/ink1084.xml"/><Relationship Id="rId132" Type="http://schemas.openxmlformats.org/officeDocument/2006/relationships/image" Target="../media/image558.png"/><Relationship Id="rId784" Type="http://schemas.openxmlformats.org/officeDocument/2006/relationships/image" Target="../media/image654.png"/><Relationship Id="rId437" Type="http://schemas.openxmlformats.org/officeDocument/2006/relationships/customXml" Target="../ink/ink821.xml"/><Relationship Id="rId644" Type="http://schemas.openxmlformats.org/officeDocument/2006/relationships/customXml" Target="../ink/ink1028.xml"/><Relationship Id="rId851" Type="http://schemas.openxmlformats.org/officeDocument/2006/relationships/customXml" Target="../ink/ink1193.xml"/><Relationship Id="rId283" Type="http://schemas.openxmlformats.org/officeDocument/2006/relationships/image" Target="../media/image633.png"/><Relationship Id="rId490" Type="http://schemas.openxmlformats.org/officeDocument/2006/relationships/customXml" Target="../ink/ink874.xml"/><Relationship Id="rId504" Type="http://schemas.openxmlformats.org/officeDocument/2006/relationships/customXml" Target="../ink/ink888.xml"/><Relationship Id="rId711" Type="http://schemas.openxmlformats.org/officeDocument/2006/relationships/customXml" Target="../ink/ink1095.xml"/><Relationship Id="rId78" Type="http://schemas.openxmlformats.org/officeDocument/2006/relationships/image" Target="../media/image531.png"/><Relationship Id="rId143" Type="http://schemas.openxmlformats.org/officeDocument/2006/relationships/customXml" Target="../ink/ink609.xml"/><Relationship Id="rId350" Type="http://schemas.openxmlformats.org/officeDocument/2006/relationships/customXml" Target="../ink/ink734.xml"/><Relationship Id="rId588" Type="http://schemas.openxmlformats.org/officeDocument/2006/relationships/customXml" Target="../ink/ink972.xml"/><Relationship Id="rId795" Type="http://schemas.openxmlformats.org/officeDocument/2006/relationships/customXml" Target="../ink/ink1165.xml"/><Relationship Id="rId809" Type="http://schemas.openxmlformats.org/officeDocument/2006/relationships/customXml" Target="../ink/ink1172.xml"/><Relationship Id="rId9" Type="http://schemas.openxmlformats.org/officeDocument/2006/relationships/customXml" Target="../ink/ink542.xml"/><Relationship Id="rId210" Type="http://schemas.openxmlformats.org/officeDocument/2006/relationships/image" Target="../media/image596.png"/><Relationship Id="rId448" Type="http://schemas.openxmlformats.org/officeDocument/2006/relationships/customXml" Target="../ink/ink832.xml"/><Relationship Id="rId655" Type="http://schemas.openxmlformats.org/officeDocument/2006/relationships/customXml" Target="../ink/ink1039.xml"/><Relationship Id="rId862" Type="http://schemas.openxmlformats.org/officeDocument/2006/relationships/image" Target="../media/image693.png"/><Relationship Id="rId294" Type="http://schemas.openxmlformats.org/officeDocument/2006/relationships/customXml" Target="../ink/ink685.xml"/><Relationship Id="rId308" Type="http://schemas.openxmlformats.org/officeDocument/2006/relationships/customXml" Target="../ink/ink692.xml"/><Relationship Id="rId515" Type="http://schemas.openxmlformats.org/officeDocument/2006/relationships/customXml" Target="../ink/ink899.xml"/><Relationship Id="rId722" Type="http://schemas.openxmlformats.org/officeDocument/2006/relationships/customXml" Target="../ink/ink1106.xml"/><Relationship Id="rId89" Type="http://schemas.openxmlformats.org/officeDocument/2006/relationships/customXml" Target="../ink/ink582.xml"/><Relationship Id="rId154" Type="http://schemas.openxmlformats.org/officeDocument/2006/relationships/image" Target="../media/image569.png"/><Relationship Id="rId361" Type="http://schemas.openxmlformats.org/officeDocument/2006/relationships/customXml" Target="../ink/ink745.xml"/><Relationship Id="rId599" Type="http://schemas.openxmlformats.org/officeDocument/2006/relationships/customXml" Target="../ink/ink983.xml"/><Relationship Id="rId459" Type="http://schemas.openxmlformats.org/officeDocument/2006/relationships/customXml" Target="../ink/ink843.xml"/><Relationship Id="rId666" Type="http://schemas.openxmlformats.org/officeDocument/2006/relationships/customXml" Target="../ink/ink1050.xml"/><Relationship Id="rId873" Type="http://schemas.openxmlformats.org/officeDocument/2006/relationships/customXml" Target="../ink/ink1204.xml"/><Relationship Id="rId16" Type="http://schemas.openxmlformats.org/officeDocument/2006/relationships/image" Target="../media/image500.png"/><Relationship Id="rId221" Type="http://schemas.openxmlformats.org/officeDocument/2006/relationships/customXml" Target="../ink/ink648.xml"/><Relationship Id="rId319" Type="http://schemas.openxmlformats.org/officeDocument/2006/relationships/customXml" Target="../ink/ink703.xml"/><Relationship Id="rId526" Type="http://schemas.openxmlformats.org/officeDocument/2006/relationships/customXml" Target="../ink/ink910.xml"/><Relationship Id="rId733" Type="http://schemas.openxmlformats.org/officeDocument/2006/relationships/customXml" Target="../ink/ink1117.xml"/><Relationship Id="rId165" Type="http://schemas.openxmlformats.org/officeDocument/2006/relationships/customXml" Target="../ink/ink620.xml"/><Relationship Id="rId372" Type="http://schemas.openxmlformats.org/officeDocument/2006/relationships/customXml" Target="../ink/ink756.xml"/><Relationship Id="rId677" Type="http://schemas.openxmlformats.org/officeDocument/2006/relationships/customXml" Target="../ink/ink1061.xml"/><Relationship Id="rId800" Type="http://schemas.openxmlformats.org/officeDocument/2006/relationships/image" Target="../media/image662.png"/><Relationship Id="rId232" Type="http://schemas.openxmlformats.org/officeDocument/2006/relationships/image" Target="../media/image607.png"/><Relationship Id="rId884" Type="http://schemas.openxmlformats.org/officeDocument/2006/relationships/image" Target="../media/image704.png"/><Relationship Id="rId27" Type="http://schemas.openxmlformats.org/officeDocument/2006/relationships/customXml" Target="../ink/ink551.xml"/><Relationship Id="rId537" Type="http://schemas.openxmlformats.org/officeDocument/2006/relationships/customXml" Target="../ink/ink921.xml"/><Relationship Id="rId744" Type="http://schemas.openxmlformats.org/officeDocument/2006/relationships/customXml" Target="../ink/ink1128.xml"/><Relationship Id="rId80" Type="http://schemas.openxmlformats.org/officeDocument/2006/relationships/image" Target="../media/image532.png"/><Relationship Id="rId176" Type="http://schemas.openxmlformats.org/officeDocument/2006/relationships/image" Target="../media/image580.png"/><Relationship Id="rId383" Type="http://schemas.openxmlformats.org/officeDocument/2006/relationships/customXml" Target="../ink/ink767.xml"/><Relationship Id="rId590" Type="http://schemas.openxmlformats.org/officeDocument/2006/relationships/customXml" Target="../ink/ink974.xml"/><Relationship Id="rId604" Type="http://schemas.openxmlformats.org/officeDocument/2006/relationships/customXml" Target="../ink/ink988.xml"/><Relationship Id="rId811" Type="http://schemas.openxmlformats.org/officeDocument/2006/relationships/customXml" Target="../ink/ink1173.xml"/><Relationship Id="rId243" Type="http://schemas.openxmlformats.org/officeDocument/2006/relationships/customXml" Target="../ink/ink659.xml"/><Relationship Id="rId450" Type="http://schemas.openxmlformats.org/officeDocument/2006/relationships/customXml" Target="../ink/ink834.xml"/><Relationship Id="rId688" Type="http://schemas.openxmlformats.org/officeDocument/2006/relationships/customXml" Target="../ink/ink1072.xml"/><Relationship Id="rId895" Type="http://schemas.openxmlformats.org/officeDocument/2006/relationships/customXml" Target="../ink/ink1215.xml"/><Relationship Id="rId38" Type="http://schemas.openxmlformats.org/officeDocument/2006/relationships/image" Target="../media/image512.png"/><Relationship Id="rId103" Type="http://schemas.openxmlformats.org/officeDocument/2006/relationships/customXml" Target="../ink/ink589.xml"/><Relationship Id="rId310" Type="http://schemas.openxmlformats.org/officeDocument/2006/relationships/customXml" Target="../ink/ink694.xml"/><Relationship Id="rId548" Type="http://schemas.openxmlformats.org/officeDocument/2006/relationships/customXml" Target="../ink/ink932.xml"/><Relationship Id="rId755" Type="http://schemas.openxmlformats.org/officeDocument/2006/relationships/customXml" Target="../ink/ink1139.xml"/><Relationship Id="rId91" Type="http://schemas.openxmlformats.org/officeDocument/2006/relationships/customXml" Target="../ink/ink583.xml"/><Relationship Id="rId187" Type="http://schemas.openxmlformats.org/officeDocument/2006/relationships/customXml" Target="../ink/ink631.xml"/><Relationship Id="rId394" Type="http://schemas.openxmlformats.org/officeDocument/2006/relationships/customXml" Target="../ink/ink778.xml"/><Relationship Id="rId408" Type="http://schemas.openxmlformats.org/officeDocument/2006/relationships/customXml" Target="../ink/ink792.xml"/><Relationship Id="rId615" Type="http://schemas.openxmlformats.org/officeDocument/2006/relationships/customXml" Target="../ink/ink999.xml"/><Relationship Id="rId822" Type="http://schemas.openxmlformats.org/officeDocument/2006/relationships/image" Target="../media/image673.png"/><Relationship Id="rId254" Type="http://schemas.openxmlformats.org/officeDocument/2006/relationships/image" Target="../media/image619.png"/><Relationship Id="rId699" Type="http://schemas.openxmlformats.org/officeDocument/2006/relationships/customXml" Target="../ink/ink1083.xml"/><Relationship Id="rId49" Type="http://schemas.openxmlformats.org/officeDocument/2006/relationships/customXml" Target="../ink/ink562.xml"/><Relationship Id="rId114" Type="http://schemas.openxmlformats.org/officeDocument/2006/relationships/image" Target="../media/image549.png"/><Relationship Id="rId461" Type="http://schemas.openxmlformats.org/officeDocument/2006/relationships/customXml" Target="../ink/ink845.xml"/><Relationship Id="rId559" Type="http://schemas.openxmlformats.org/officeDocument/2006/relationships/customXml" Target="../ink/ink943.xml"/><Relationship Id="rId766" Type="http://schemas.openxmlformats.org/officeDocument/2006/relationships/customXml" Target="../ink/ink1150.xml"/><Relationship Id="rId198" Type="http://schemas.openxmlformats.org/officeDocument/2006/relationships/image" Target="../media/image590.png"/><Relationship Id="rId321" Type="http://schemas.openxmlformats.org/officeDocument/2006/relationships/customXml" Target="../ink/ink705.xml"/><Relationship Id="rId419" Type="http://schemas.openxmlformats.org/officeDocument/2006/relationships/customXml" Target="../ink/ink803.xml"/><Relationship Id="rId626" Type="http://schemas.openxmlformats.org/officeDocument/2006/relationships/customXml" Target="../ink/ink1010.xml"/><Relationship Id="rId833" Type="http://schemas.openxmlformats.org/officeDocument/2006/relationships/customXml" Target="../ink/ink1184.xml"/><Relationship Id="rId265" Type="http://schemas.openxmlformats.org/officeDocument/2006/relationships/customXml" Target="../ink/ink670.xml"/><Relationship Id="rId472" Type="http://schemas.openxmlformats.org/officeDocument/2006/relationships/customXml" Target="../ink/ink856.xml"/><Relationship Id="rId125" Type="http://schemas.openxmlformats.org/officeDocument/2006/relationships/customXml" Target="../ink/ink600.xml"/><Relationship Id="rId332" Type="http://schemas.openxmlformats.org/officeDocument/2006/relationships/customXml" Target="../ink/ink716.xml"/><Relationship Id="rId777" Type="http://schemas.openxmlformats.org/officeDocument/2006/relationships/customXml" Target="../ink/ink1156.xml"/><Relationship Id="rId637" Type="http://schemas.openxmlformats.org/officeDocument/2006/relationships/customXml" Target="../ink/ink1021.xml"/><Relationship Id="rId844" Type="http://schemas.openxmlformats.org/officeDocument/2006/relationships/image" Target="../media/image684.png"/><Relationship Id="rId276" Type="http://schemas.openxmlformats.org/officeDocument/2006/relationships/image" Target="../media/image630.png"/><Relationship Id="rId483" Type="http://schemas.openxmlformats.org/officeDocument/2006/relationships/customXml" Target="../ink/ink867.xml"/><Relationship Id="rId690" Type="http://schemas.openxmlformats.org/officeDocument/2006/relationships/customXml" Target="../ink/ink1074.xml"/><Relationship Id="rId704" Type="http://schemas.openxmlformats.org/officeDocument/2006/relationships/customXml" Target="../ink/ink1088.xml"/><Relationship Id="rId40" Type="http://schemas.openxmlformats.org/officeDocument/2006/relationships/image" Target="../media/image513.png"/><Relationship Id="rId136" Type="http://schemas.openxmlformats.org/officeDocument/2006/relationships/image" Target="../media/image560.png"/><Relationship Id="rId343" Type="http://schemas.openxmlformats.org/officeDocument/2006/relationships/customXml" Target="../ink/ink727.xml"/><Relationship Id="rId550" Type="http://schemas.openxmlformats.org/officeDocument/2006/relationships/customXml" Target="../ink/ink934.xml"/><Relationship Id="rId788" Type="http://schemas.openxmlformats.org/officeDocument/2006/relationships/image" Target="../media/image656.png"/><Relationship Id="rId203" Type="http://schemas.openxmlformats.org/officeDocument/2006/relationships/customXml" Target="../ink/ink639.xml"/><Relationship Id="rId648" Type="http://schemas.openxmlformats.org/officeDocument/2006/relationships/customXml" Target="../ink/ink1032.xml"/><Relationship Id="rId855" Type="http://schemas.openxmlformats.org/officeDocument/2006/relationships/customXml" Target="../ink/ink1195.xml"/><Relationship Id="rId287" Type="http://schemas.openxmlformats.org/officeDocument/2006/relationships/image" Target="../media/image635.png"/><Relationship Id="rId410" Type="http://schemas.openxmlformats.org/officeDocument/2006/relationships/customXml" Target="../ink/ink794.xml"/><Relationship Id="rId494" Type="http://schemas.openxmlformats.org/officeDocument/2006/relationships/customXml" Target="../ink/ink878.xml"/><Relationship Id="rId508" Type="http://schemas.openxmlformats.org/officeDocument/2006/relationships/customXml" Target="../ink/ink892.xml"/><Relationship Id="rId715" Type="http://schemas.openxmlformats.org/officeDocument/2006/relationships/customXml" Target="../ink/ink1099.xml"/><Relationship Id="rId147" Type="http://schemas.openxmlformats.org/officeDocument/2006/relationships/customXml" Target="../ink/ink611.xml"/><Relationship Id="rId354" Type="http://schemas.openxmlformats.org/officeDocument/2006/relationships/customXml" Target="../ink/ink738.xml"/><Relationship Id="rId799" Type="http://schemas.openxmlformats.org/officeDocument/2006/relationships/customXml" Target="../ink/ink1167.xml"/><Relationship Id="rId51" Type="http://schemas.openxmlformats.org/officeDocument/2006/relationships/customXml" Target="../ink/ink563.xml"/><Relationship Id="rId561" Type="http://schemas.openxmlformats.org/officeDocument/2006/relationships/customXml" Target="../ink/ink945.xml"/><Relationship Id="rId659" Type="http://schemas.openxmlformats.org/officeDocument/2006/relationships/customXml" Target="../ink/ink1043.xml"/><Relationship Id="rId866" Type="http://schemas.openxmlformats.org/officeDocument/2006/relationships/image" Target="../media/image695.png"/><Relationship Id="rId214" Type="http://schemas.openxmlformats.org/officeDocument/2006/relationships/image" Target="../media/image598.png"/><Relationship Id="rId298" Type="http://schemas.openxmlformats.org/officeDocument/2006/relationships/customXml" Target="../ink/ink687.xml"/><Relationship Id="rId421" Type="http://schemas.openxmlformats.org/officeDocument/2006/relationships/customXml" Target="../ink/ink805.xml"/><Relationship Id="rId519" Type="http://schemas.openxmlformats.org/officeDocument/2006/relationships/customXml" Target="../ink/ink903.xml"/><Relationship Id="rId158" Type="http://schemas.openxmlformats.org/officeDocument/2006/relationships/image" Target="../media/image571.png"/><Relationship Id="rId726" Type="http://schemas.openxmlformats.org/officeDocument/2006/relationships/customXml" Target="../ink/ink1110.xml"/><Relationship Id="rId62" Type="http://schemas.openxmlformats.org/officeDocument/2006/relationships/image" Target="../media/image524.png"/><Relationship Id="rId365" Type="http://schemas.openxmlformats.org/officeDocument/2006/relationships/customXml" Target="../ink/ink749.xml"/><Relationship Id="rId572" Type="http://schemas.openxmlformats.org/officeDocument/2006/relationships/customXml" Target="../ink/ink956.xml"/><Relationship Id="rId225" Type="http://schemas.openxmlformats.org/officeDocument/2006/relationships/customXml" Target="../ink/ink650.xml"/><Relationship Id="rId432" Type="http://schemas.openxmlformats.org/officeDocument/2006/relationships/customXml" Target="../ink/ink816.xml"/><Relationship Id="rId877" Type="http://schemas.openxmlformats.org/officeDocument/2006/relationships/customXml" Target="../ink/ink1206.xml"/><Relationship Id="rId737" Type="http://schemas.openxmlformats.org/officeDocument/2006/relationships/customXml" Target="../ink/ink1121.xml"/><Relationship Id="rId73" Type="http://schemas.openxmlformats.org/officeDocument/2006/relationships/customXml" Target="../ink/ink574.xml"/><Relationship Id="rId169" Type="http://schemas.openxmlformats.org/officeDocument/2006/relationships/customXml" Target="../ink/ink622.xml"/><Relationship Id="rId376" Type="http://schemas.openxmlformats.org/officeDocument/2006/relationships/customXml" Target="../ink/ink760.xml"/><Relationship Id="rId583" Type="http://schemas.openxmlformats.org/officeDocument/2006/relationships/customXml" Target="../ink/ink967.xml"/><Relationship Id="rId790" Type="http://schemas.openxmlformats.org/officeDocument/2006/relationships/image" Target="../media/image657.png"/><Relationship Id="rId804" Type="http://schemas.openxmlformats.org/officeDocument/2006/relationships/image" Target="../media/image664.png"/><Relationship Id="rId4" Type="http://schemas.openxmlformats.org/officeDocument/2006/relationships/image" Target="../media/image494.png"/><Relationship Id="rId236" Type="http://schemas.openxmlformats.org/officeDocument/2006/relationships/image" Target="../media/image609.png"/><Relationship Id="rId443" Type="http://schemas.openxmlformats.org/officeDocument/2006/relationships/customXml" Target="../ink/ink827.xml"/><Relationship Id="rId650" Type="http://schemas.openxmlformats.org/officeDocument/2006/relationships/customXml" Target="../ink/ink1034.xml"/><Relationship Id="rId888" Type="http://schemas.openxmlformats.org/officeDocument/2006/relationships/image" Target="../media/image706.png"/><Relationship Id="rId303" Type="http://schemas.openxmlformats.org/officeDocument/2006/relationships/image" Target="../media/image643.png"/><Relationship Id="rId748" Type="http://schemas.openxmlformats.org/officeDocument/2006/relationships/customXml" Target="../ink/ink1132.xml"/><Relationship Id="rId84" Type="http://schemas.openxmlformats.org/officeDocument/2006/relationships/image" Target="../media/image534.png"/><Relationship Id="rId387" Type="http://schemas.openxmlformats.org/officeDocument/2006/relationships/customXml" Target="../ink/ink771.xml"/><Relationship Id="rId510" Type="http://schemas.openxmlformats.org/officeDocument/2006/relationships/customXml" Target="../ink/ink894.xml"/><Relationship Id="rId594" Type="http://schemas.openxmlformats.org/officeDocument/2006/relationships/customXml" Target="../ink/ink978.xml"/><Relationship Id="rId608" Type="http://schemas.openxmlformats.org/officeDocument/2006/relationships/customXml" Target="../ink/ink992.xml"/><Relationship Id="rId815" Type="http://schemas.openxmlformats.org/officeDocument/2006/relationships/customXml" Target="../ink/ink1175.xml"/><Relationship Id="rId247" Type="http://schemas.openxmlformats.org/officeDocument/2006/relationships/customXml" Target="../ink/ink661.xml"/><Relationship Id="rId107" Type="http://schemas.openxmlformats.org/officeDocument/2006/relationships/customXml" Target="../ink/ink591.xml"/><Relationship Id="rId454" Type="http://schemas.openxmlformats.org/officeDocument/2006/relationships/customXml" Target="../ink/ink838.xml"/><Relationship Id="rId661" Type="http://schemas.openxmlformats.org/officeDocument/2006/relationships/customXml" Target="../ink/ink1045.xml"/><Relationship Id="rId759" Type="http://schemas.openxmlformats.org/officeDocument/2006/relationships/customXml" Target="../ink/ink1143.xml"/><Relationship Id="rId11" Type="http://schemas.openxmlformats.org/officeDocument/2006/relationships/customXml" Target="../ink/ink543.xml"/><Relationship Id="rId314" Type="http://schemas.openxmlformats.org/officeDocument/2006/relationships/customXml" Target="../ink/ink698.xml"/><Relationship Id="rId398" Type="http://schemas.openxmlformats.org/officeDocument/2006/relationships/customXml" Target="../ink/ink782.xml"/><Relationship Id="rId521" Type="http://schemas.openxmlformats.org/officeDocument/2006/relationships/customXml" Target="../ink/ink905.xml"/><Relationship Id="rId619" Type="http://schemas.openxmlformats.org/officeDocument/2006/relationships/customXml" Target="../ink/ink1003.xml"/><Relationship Id="rId95" Type="http://schemas.openxmlformats.org/officeDocument/2006/relationships/customXml" Target="../ink/ink585.xml"/><Relationship Id="rId160" Type="http://schemas.openxmlformats.org/officeDocument/2006/relationships/image" Target="../media/image572.png"/><Relationship Id="rId826" Type="http://schemas.openxmlformats.org/officeDocument/2006/relationships/image" Target="../media/image675.png"/><Relationship Id="rId258" Type="http://schemas.openxmlformats.org/officeDocument/2006/relationships/image" Target="../media/image621.png"/><Relationship Id="rId465" Type="http://schemas.openxmlformats.org/officeDocument/2006/relationships/customXml" Target="../ink/ink849.xml"/><Relationship Id="rId672" Type="http://schemas.openxmlformats.org/officeDocument/2006/relationships/customXml" Target="../ink/ink1056.xml"/><Relationship Id="rId22" Type="http://schemas.openxmlformats.org/officeDocument/2006/relationships/image" Target="../media/image503.png"/><Relationship Id="rId118" Type="http://schemas.openxmlformats.org/officeDocument/2006/relationships/image" Target="../media/image551.png"/><Relationship Id="rId325" Type="http://schemas.openxmlformats.org/officeDocument/2006/relationships/customXml" Target="../ink/ink709.xml"/><Relationship Id="rId532" Type="http://schemas.openxmlformats.org/officeDocument/2006/relationships/customXml" Target="../ink/ink916.xml"/><Relationship Id="rId171" Type="http://schemas.openxmlformats.org/officeDocument/2006/relationships/customXml" Target="../ink/ink623.xml"/><Relationship Id="rId837" Type="http://schemas.openxmlformats.org/officeDocument/2006/relationships/customXml" Target="../ink/ink1186.xml"/><Relationship Id="rId269" Type="http://schemas.openxmlformats.org/officeDocument/2006/relationships/customXml" Target="../ink/ink672.xml"/><Relationship Id="rId476" Type="http://schemas.openxmlformats.org/officeDocument/2006/relationships/customXml" Target="../ink/ink860.xml"/><Relationship Id="rId683" Type="http://schemas.openxmlformats.org/officeDocument/2006/relationships/customXml" Target="../ink/ink1067.xml"/><Relationship Id="rId890" Type="http://schemas.openxmlformats.org/officeDocument/2006/relationships/image" Target="../media/image707.png"/><Relationship Id="rId33" Type="http://schemas.openxmlformats.org/officeDocument/2006/relationships/customXml" Target="../ink/ink554.xml"/><Relationship Id="rId129" Type="http://schemas.openxmlformats.org/officeDocument/2006/relationships/customXml" Target="../ink/ink602.xml"/><Relationship Id="rId336" Type="http://schemas.openxmlformats.org/officeDocument/2006/relationships/customXml" Target="../ink/ink720.xml"/><Relationship Id="rId543" Type="http://schemas.openxmlformats.org/officeDocument/2006/relationships/customXml" Target="../ink/ink927.xml"/><Relationship Id="rId182" Type="http://schemas.openxmlformats.org/officeDocument/2006/relationships/image" Target="../media/image583.png"/><Relationship Id="rId403" Type="http://schemas.openxmlformats.org/officeDocument/2006/relationships/customXml" Target="../ink/ink787.xml"/><Relationship Id="rId750" Type="http://schemas.openxmlformats.org/officeDocument/2006/relationships/customXml" Target="../ink/ink1134.xml"/><Relationship Id="rId848" Type="http://schemas.openxmlformats.org/officeDocument/2006/relationships/image" Target="../media/image686.png"/><Relationship Id="rId487" Type="http://schemas.openxmlformats.org/officeDocument/2006/relationships/customXml" Target="../ink/ink871.xml"/><Relationship Id="rId610" Type="http://schemas.openxmlformats.org/officeDocument/2006/relationships/customXml" Target="../ink/ink994.xml"/><Relationship Id="rId694" Type="http://schemas.openxmlformats.org/officeDocument/2006/relationships/customXml" Target="../ink/ink1078.xml"/><Relationship Id="rId708" Type="http://schemas.openxmlformats.org/officeDocument/2006/relationships/customXml" Target="../ink/ink1092.xml"/><Relationship Id="rId347" Type="http://schemas.openxmlformats.org/officeDocument/2006/relationships/customXml" Target="../ink/ink731.xml"/><Relationship Id="rId44" Type="http://schemas.openxmlformats.org/officeDocument/2006/relationships/image" Target="../media/image515.png"/><Relationship Id="rId554" Type="http://schemas.openxmlformats.org/officeDocument/2006/relationships/customXml" Target="../ink/ink938.xml"/><Relationship Id="rId761" Type="http://schemas.openxmlformats.org/officeDocument/2006/relationships/customXml" Target="../ink/ink1145.xml"/><Relationship Id="rId859" Type="http://schemas.openxmlformats.org/officeDocument/2006/relationships/customXml" Target="../ink/ink1197.xml"/><Relationship Id="rId193" Type="http://schemas.openxmlformats.org/officeDocument/2006/relationships/customXml" Target="../ink/ink634.xml"/><Relationship Id="rId207" Type="http://schemas.openxmlformats.org/officeDocument/2006/relationships/customXml" Target="../ink/ink641.xml"/><Relationship Id="rId414" Type="http://schemas.openxmlformats.org/officeDocument/2006/relationships/customXml" Target="../ink/ink798.xml"/><Relationship Id="rId498" Type="http://schemas.openxmlformats.org/officeDocument/2006/relationships/customXml" Target="../ink/ink882.xml"/><Relationship Id="rId621" Type="http://schemas.openxmlformats.org/officeDocument/2006/relationships/customXml" Target="../ink/ink1005.xml"/><Relationship Id="rId260" Type="http://schemas.openxmlformats.org/officeDocument/2006/relationships/image" Target="../media/image622.png"/><Relationship Id="rId719" Type="http://schemas.openxmlformats.org/officeDocument/2006/relationships/customXml" Target="../ink/ink1103.xml"/><Relationship Id="rId55" Type="http://schemas.openxmlformats.org/officeDocument/2006/relationships/customXml" Target="../ink/ink565.xml"/><Relationship Id="rId120" Type="http://schemas.openxmlformats.org/officeDocument/2006/relationships/image" Target="../media/image552.png"/><Relationship Id="rId358" Type="http://schemas.openxmlformats.org/officeDocument/2006/relationships/customXml" Target="../ink/ink742.xml"/><Relationship Id="rId565" Type="http://schemas.openxmlformats.org/officeDocument/2006/relationships/customXml" Target="../ink/ink949.xml"/><Relationship Id="rId772" Type="http://schemas.openxmlformats.org/officeDocument/2006/relationships/image" Target="../media/image648.png"/><Relationship Id="rId218" Type="http://schemas.openxmlformats.org/officeDocument/2006/relationships/image" Target="../media/image600.png"/><Relationship Id="rId425" Type="http://schemas.openxmlformats.org/officeDocument/2006/relationships/customXml" Target="../ink/ink809.xml"/><Relationship Id="rId632" Type="http://schemas.openxmlformats.org/officeDocument/2006/relationships/customXml" Target="../ink/ink1016.xml"/><Relationship Id="rId271" Type="http://schemas.openxmlformats.org/officeDocument/2006/relationships/customXml" Target="../ink/ink673.xml"/><Relationship Id="rId66" Type="http://schemas.openxmlformats.org/officeDocument/2006/relationships/image" Target="../media/image526.png"/><Relationship Id="rId131" Type="http://schemas.openxmlformats.org/officeDocument/2006/relationships/customXml" Target="../ink/ink603.xml"/><Relationship Id="rId369" Type="http://schemas.openxmlformats.org/officeDocument/2006/relationships/customXml" Target="../ink/ink753.xml"/><Relationship Id="rId576" Type="http://schemas.openxmlformats.org/officeDocument/2006/relationships/customXml" Target="../ink/ink960.xml"/><Relationship Id="rId783" Type="http://schemas.openxmlformats.org/officeDocument/2006/relationships/customXml" Target="../ink/ink1159.xml"/><Relationship Id="rId229" Type="http://schemas.openxmlformats.org/officeDocument/2006/relationships/customXml" Target="../ink/ink652.xml"/><Relationship Id="rId436" Type="http://schemas.openxmlformats.org/officeDocument/2006/relationships/customXml" Target="../ink/ink820.xml"/><Relationship Id="rId643" Type="http://schemas.openxmlformats.org/officeDocument/2006/relationships/customXml" Target="../ink/ink1027.xml"/><Relationship Id="rId850" Type="http://schemas.openxmlformats.org/officeDocument/2006/relationships/image" Target="../media/image687.png"/><Relationship Id="rId77" Type="http://schemas.openxmlformats.org/officeDocument/2006/relationships/customXml" Target="../ink/ink576.xml"/><Relationship Id="rId282" Type="http://schemas.openxmlformats.org/officeDocument/2006/relationships/customXml" Target="../ink/ink679.xml"/><Relationship Id="rId503" Type="http://schemas.openxmlformats.org/officeDocument/2006/relationships/customXml" Target="../ink/ink887.xml"/><Relationship Id="rId587" Type="http://schemas.openxmlformats.org/officeDocument/2006/relationships/customXml" Target="../ink/ink971.xml"/><Relationship Id="rId710" Type="http://schemas.openxmlformats.org/officeDocument/2006/relationships/customXml" Target="../ink/ink1094.xml"/><Relationship Id="rId808" Type="http://schemas.openxmlformats.org/officeDocument/2006/relationships/image" Target="../media/image666.png"/><Relationship Id="rId8" Type="http://schemas.openxmlformats.org/officeDocument/2006/relationships/image" Target="../media/image496.png"/><Relationship Id="rId142" Type="http://schemas.openxmlformats.org/officeDocument/2006/relationships/image" Target="../media/image563.png"/><Relationship Id="rId447" Type="http://schemas.openxmlformats.org/officeDocument/2006/relationships/customXml" Target="../ink/ink831.xml"/><Relationship Id="rId794" Type="http://schemas.openxmlformats.org/officeDocument/2006/relationships/image" Target="../media/image659.png"/><Relationship Id="rId654" Type="http://schemas.openxmlformats.org/officeDocument/2006/relationships/customXml" Target="../ink/ink1038.xml"/><Relationship Id="rId861" Type="http://schemas.openxmlformats.org/officeDocument/2006/relationships/customXml" Target="../ink/ink1198.xml"/><Relationship Id="rId293" Type="http://schemas.openxmlformats.org/officeDocument/2006/relationships/image" Target="../media/image638.png"/><Relationship Id="rId307" Type="http://schemas.openxmlformats.org/officeDocument/2006/relationships/image" Target="../media/image645.png"/><Relationship Id="rId514" Type="http://schemas.openxmlformats.org/officeDocument/2006/relationships/customXml" Target="../ink/ink898.xml"/><Relationship Id="rId721" Type="http://schemas.openxmlformats.org/officeDocument/2006/relationships/customXml" Target="../ink/ink1105.xml"/><Relationship Id="rId88" Type="http://schemas.openxmlformats.org/officeDocument/2006/relationships/image" Target="../media/image536.png"/><Relationship Id="rId153" Type="http://schemas.openxmlformats.org/officeDocument/2006/relationships/customXml" Target="../ink/ink614.xml"/><Relationship Id="rId360" Type="http://schemas.openxmlformats.org/officeDocument/2006/relationships/customXml" Target="../ink/ink744.xml"/><Relationship Id="rId598" Type="http://schemas.openxmlformats.org/officeDocument/2006/relationships/customXml" Target="../ink/ink982.xml"/><Relationship Id="rId819" Type="http://schemas.openxmlformats.org/officeDocument/2006/relationships/customXml" Target="../ink/ink1177.xml"/><Relationship Id="rId220" Type="http://schemas.openxmlformats.org/officeDocument/2006/relationships/image" Target="../media/image601.png"/><Relationship Id="rId458" Type="http://schemas.openxmlformats.org/officeDocument/2006/relationships/customXml" Target="../ink/ink842.xml"/><Relationship Id="rId665" Type="http://schemas.openxmlformats.org/officeDocument/2006/relationships/customXml" Target="../ink/ink1049.xml"/><Relationship Id="rId872" Type="http://schemas.openxmlformats.org/officeDocument/2006/relationships/image" Target="../media/image698.png"/><Relationship Id="rId15" Type="http://schemas.openxmlformats.org/officeDocument/2006/relationships/customXml" Target="../ink/ink545.xml"/><Relationship Id="rId318" Type="http://schemas.openxmlformats.org/officeDocument/2006/relationships/customXml" Target="../ink/ink702.xml"/><Relationship Id="rId525" Type="http://schemas.openxmlformats.org/officeDocument/2006/relationships/customXml" Target="../ink/ink909.xml"/><Relationship Id="rId732" Type="http://schemas.openxmlformats.org/officeDocument/2006/relationships/customXml" Target="../ink/ink1116.xml"/><Relationship Id="rId99" Type="http://schemas.openxmlformats.org/officeDocument/2006/relationships/customXml" Target="../ink/ink587.xml"/><Relationship Id="rId164" Type="http://schemas.openxmlformats.org/officeDocument/2006/relationships/image" Target="../media/image574.png"/><Relationship Id="rId371" Type="http://schemas.openxmlformats.org/officeDocument/2006/relationships/customXml" Target="../ink/ink755.xml"/><Relationship Id="rId469" Type="http://schemas.openxmlformats.org/officeDocument/2006/relationships/customXml" Target="../ink/ink853.xml"/><Relationship Id="rId676" Type="http://schemas.openxmlformats.org/officeDocument/2006/relationships/customXml" Target="../ink/ink1060.xml"/><Relationship Id="rId883" Type="http://schemas.openxmlformats.org/officeDocument/2006/relationships/customXml" Target="../ink/ink1209.xml"/><Relationship Id="rId26" Type="http://schemas.openxmlformats.org/officeDocument/2006/relationships/image" Target="../media/image505.png"/><Relationship Id="rId231" Type="http://schemas.openxmlformats.org/officeDocument/2006/relationships/customXml" Target="../ink/ink653.xml"/><Relationship Id="rId329" Type="http://schemas.openxmlformats.org/officeDocument/2006/relationships/customXml" Target="../ink/ink713.xml"/><Relationship Id="rId536" Type="http://schemas.openxmlformats.org/officeDocument/2006/relationships/customXml" Target="../ink/ink9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74.xml"/><Relationship Id="rId299" Type="http://schemas.openxmlformats.org/officeDocument/2006/relationships/customXml" Target="../ink/ink1364.xml"/><Relationship Id="rId21" Type="http://schemas.openxmlformats.org/officeDocument/2006/relationships/customXml" Target="../ink/ink1226.xml"/><Relationship Id="rId63" Type="http://schemas.openxmlformats.org/officeDocument/2006/relationships/customXml" Target="../ink/ink1247.xml"/><Relationship Id="rId159" Type="http://schemas.openxmlformats.org/officeDocument/2006/relationships/customXml" Target="../ink/ink1295.xml"/><Relationship Id="rId324" Type="http://schemas.openxmlformats.org/officeDocument/2006/relationships/image" Target="../media/image875.png"/><Relationship Id="rId170" Type="http://schemas.openxmlformats.org/officeDocument/2006/relationships/image" Target="../media/image797.png"/><Relationship Id="rId226" Type="http://schemas.openxmlformats.org/officeDocument/2006/relationships/image" Target="../media/image826.png"/><Relationship Id="rId268" Type="http://schemas.openxmlformats.org/officeDocument/2006/relationships/image" Target="../media/image847.png"/><Relationship Id="rId32" Type="http://schemas.openxmlformats.org/officeDocument/2006/relationships/image" Target="../media/image728.png"/><Relationship Id="rId74" Type="http://schemas.openxmlformats.org/officeDocument/2006/relationships/image" Target="../media/image749.png"/><Relationship Id="rId128" Type="http://schemas.openxmlformats.org/officeDocument/2006/relationships/image" Target="../media/image776.png"/><Relationship Id="rId335" Type="http://schemas.openxmlformats.org/officeDocument/2006/relationships/customXml" Target="../ink/ink1382.xml"/><Relationship Id="rId5" Type="http://schemas.openxmlformats.org/officeDocument/2006/relationships/customXml" Target="../ink/ink1218.xml"/><Relationship Id="rId181" Type="http://schemas.openxmlformats.org/officeDocument/2006/relationships/customXml" Target="../ink/ink1306.xml"/><Relationship Id="rId237" Type="http://schemas.openxmlformats.org/officeDocument/2006/relationships/customXml" Target="../ink/ink1334.xml"/><Relationship Id="rId279" Type="http://schemas.openxmlformats.org/officeDocument/2006/relationships/customXml" Target="../ink/ink1355.xml"/><Relationship Id="rId43" Type="http://schemas.openxmlformats.org/officeDocument/2006/relationships/customXml" Target="../ink/ink1237.xml"/><Relationship Id="rId139" Type="http://schemas.openxmlformats.org/officeDocument/2006/relationships/customXml" Target="../ink/ink1285.xml"/><Relationship Id="rId290" Type="http://schemas.openxmlformats.org/officeDocument/2006/relationships/image" Target="../media/image858.png"/><Relationship Id="rId304" Type="http://schemas.openxmlformats.org/officeDocument/2006/relationships/image" Target="../media/image865.png"/><Relationship Id="rId346" Type="http://schemas.openxmlformats.org/officeDocument/2006/relationships/image" Target="../media/image886.png"/><Relationship Id="rId85" Type="http://schemas.openxmlformats.org/officeDocument/2006/relationships/customXml" Target="../ink/ink1258.xml"/><Relationship Id="rId150" Type="http://schemas.openxmlformats.org/officeDocument/2006/relationships/image" Target="../media/image787.png"/><Relationship Id="rId192" Type="http://schemas.openxmlformats.org/officeDocument/2006/relationships/image" Target="../media/image808.png"/><Relationship Id="rId206" Type="http://schemas.openxmlformats.org/officeDocument/2006/relationships/image" Target="../media/image816.png"/><Relationship Id="rId248" Type="http://schemas.openxmlformats.org/officeDocument/2006/relationships/image" Target="../media/image837.png"/><Relationship Id="rId12" Type="http://schemas.openxmlformats.org/officeDocument/2006/relationships/image" Target="../media/image718.png"/><Relationship Id="rId108" Type="http://schemas.openxmlformats.org/officeDocument/2006/relationships/image" Target="../media/image766.png"/><Relationship Id="rId315" Type="http://schemas.openxmlformats.org/officeDocument/2006/relationships/customXml" Target="../ink/ink1372.xml"/><Relationship Id="rId357" Type="http://schemas.openxmlformats.org/officeDocument/2006/relationships/customXml" Target="../ink/ink1393.xml"/><Relationship Id="rId54" Type="http://schemas.openxmlformats.org/officeDocument/2006/relationships/image" Target="../media/image739.png"/><Relationship Id="rId96" Type="http://schemas.openxmlformats.org/officeDocument/2006/relationships/image" Target="../media/image760.png"/><Relationship Id="rId161" Type="http://schemas.openxmlformats.org/officeDocument/2006/relationships/customXml" Target="../ink/ink1296.xml"/><Relationship Id="rId217" Type="http://schemas.openxmlformats.org/officeDocument/2006/relationships/customXml" Target="../ink/ink1324.xml"/><Relationship Id="rId259" Type="http://schemas.openxmlformats.org/officeDocument/2006/relationships/customXml" Target="../ink/ink1345.xml"/><Relationship Id="rId23" Type="http://schemas.openxmlformats.org/officeDocument/2006/relationships/customXml" Target="../ink/ink1227.xml"/><Relationship Id="rId119" Type="http://schemas.openxmlformats.org/officeDocument/2006/relationships/customXml" Target="../ink/ink1275.xml"/><Relationship Id="rId270" Type="http://schemas.openxmlformats.org/officeDocument/2006/relationships/image" Target="../media/image848.png"/><Relationship Id="rId326" Type="http://schemas.openxmlformats.org/officeDocument/2006/relationships/image" Target="../media/image876.png"/><Relationship Id="rId65" Type="http://schemas.openxmlformats.org/officeDocument/2006/relationships/customXml" Target="../ink/ink1248.xml"/><Relationship Id="rId130" Type="http://schemas.openxmlformats.org/officeDocument/2006/relationships/image" Target="../media/image777.png"/><Relationship Id="rId172" Type="http://schemas.openxmlformats.org/officeDocument/2006/relationships/image" Target="../media/image798.png"/><Relationship Id="rId228" Type="http://schemas.openxmlformats.org/officeDocument/2006/relationships/image" Target="../media/image827.png"/><Relationship Id="rId281" Type="http://schemas.openxmlformats.org/officeDocument/2006/relationships/customXml" Target="../ink/ink1356.xml"/><Relationship Id="rId337" Type="http://schemas.openxmlformats.org/officeDocument/2006/relationships/customXml" Target="../ink/ink1383.xml"/><Relationship Id="rId34" Type="http://schemas.openxmlformats.org/officeDocument/2006/relationships/image" Target="../media/image729.png"/><Relationship Id="rId76" Type="http://schemas.openxmlformats.org/officeDocument/2006/relationships/image" Target="../media/image750.png"/><Relationship Id="rId141" Type="http://schemas.openxmlformats.org/officeDocument/2006/relationships/customXml" Target="../ink/ink1286.xml"/><Relationship Id="rId7" Type="http://schemas.openxmlformats.org/officeDocument/2006/relationships/customXml" Target="../ink/ink1219.xml"/><Relationship Id="rId183" Type="http://schemas.openxmlformats.org/officeDocument/2006/relationships/customXml" Target="../ink/ink1307.xml"/><Relationship Id="rId239" Type="http://schemas.openxmlformats.org/officeDocument/2006/relationships/customXml" Target="../ink/ink1335.xml"/><Relationship Id="rId250" Type="http://schemas.openxmlformats.org/officeDocument/2006/relationships/image" Target="../media/image838.png"/><Relationship Id="rId292" Type="http://schemas.openxmlformats.org/officeDocument/2006/relationships/image" Target="../media/image859.png"/><Relationship Id="rId306" Type="http://schemas.openxmlformats.org/officeDocument/2006/relationships/image" Target="../media/image866.png"/><Relationship Id="rId45" Type="http://schemas.openxmlformats.org/officeDocument/2006/relationships/customXml" Target="../ink/ink1238.xml"/><Relationship Id="rId87" Type="http://schemas.openxmlformats.org/officeDocument/2006/relationships/customXml" Target="../ink/ink1259.xml"/><Relationship Id="rId110" Type="http://schemas.openxmlformats.org/officeDocument/2006/relationships/image" Target="../media/image767.png"/><Relationship Id="rId348" Type="http://schemas.openxmlformats.org/officeDocument/2006/relationships/image" Target="../media/image887.png"/><Relationship Id="rId152" Type="http://schemas.openxmlformats.org/officeDocument/2006/relationships/image" Target="../media/image788.png"/><Relationship Id="rId194" Type="http://schemas.openxmlformats.org/officeDocument/2006/relationships/image" Target="../media/image809.png"/><Relationship Id="rId208" Type="http://schemas.openxmlformats.org/officeDocument/2006/relationships/image" Target="../media/image817.png"/><Relationship Id="rId261" Type="http://schemas.openxmlformats.org/officeDocument/2006/relationships/customXml" Target="../ink/ink1346.xml"/><Relationship Id="rId14" Type="http://schemas.openxmlformats.org/officeDocument/2006/relationships/image" Target="../media/image719.png"/><Relationship Id="rId56" Type="http://schemas.openxmlformats.org/officeDocument/2006/relationships/image" Target="../media/image740.png"/><Relationship Id="rId317" Type="http://schemas.openxmlformats.org/officeDocument/2006/relationships/customXml" Target="../ink/ink1373.xml"/><Relationship Id="rId359" Type="http://schemas.openxmlformats.org/officeDocument/2006/relationships/customXml" Target="../ink/ink1394.xml"/><Relationship Id="rId98" Type="http://schemas.openxmlformats.org/officeDocument/2006/relationships/image" Target="../media/image761.png"/><Relationship Id="rId121" Type="http://schemas.openxmlformats.org/officeDocument/2006/relationships/customXml" Target="../ink/ink1276.xml"/><Relationship Id="rId163" Type="http://schemas.openxmlformats.org/officeDocument/2006/relationships/customXml" Target="../ink/ink1297.xml"/><Relationship Id="rId219" Type="http://schemas.openxmlformats.org/officeDocument/2006/relationships/customXml" Target="../ink/ink1325.xml"/><Relationship Id="rId230" Type="http://schemas.openxmlformats.org/officeDocument/2006/relationships/image" Target="../media/image828.png"/><Relationship Id="rId25" Type="http://schemas.openxmlformats.org/officeDocument/2006/relationships/customXml" Target="../ink/ink1228.xml"/><Relationship Id="rId67" Type="http://schemas.openxmlformats.org/officeDocument/2006/relationships/customXml" Target="../ink/ink1249.xml"/><Relationship Id="rId272" Type="http://schemas.openxmlformats.org/officeDocument/2006/relationships/image" Target="../media/image849.png"/><Relationship Id="rId328" Type="http://schemas.openxmlformats.org/officeDocument/2006/relationships/image" Target="../media/image877.png"/><Relationship Id="rId88" Type="http://schemas.openxmlformats.org/officeDocument/2006/relationships/image" Target="../media/image756.png"/><Relationship Id="rId111" Type="http://schemas.openxmlformats.org/officeDocument/2006/relationships/customXml" Target="../ink/ink1271.xml"/><Relationship Id="rId132" Type="http://schemas.openxmlformats.org/officeDocument/2006/relationships/image" Target="../media/image778.png"/><Relationship Id="rId153" Type="http://schemas.openxmlformats.org/officeDocument/2006/relationships/customXml" Target="../ink/ink1292.xml"/><Relationship Id="rId174" Type="http://schemas.openxmlformats.org/officeDocument/2006/relationships/image" Target="../media/image799.png"/><Relationship Id="rId195" Type="http://schemas.openxmlformats.org/officeDocument/2006/relationships/customXml" Target="../ink/ink1313.xml"/><Relationship Id="rId209" Type="http://schemas.openxmlformats.org/officeDocument/2006/relationships/customXml" Target="../ink/ink1320.xml"/><Relationship Id="rId360" Type="http://schemas.openxmlformats.org/officeDocument/2006/relationships/image" Target="../media/image893.png"/><Relationship Id="rId220" Type="http://schemas.openxmlformats.org/officeDocument/2006/relationships/image" Target="../media/image823.png"/><Relationship Id="rId241" Type="http://schemas.openxmlformats.org/officeDocument/2006/relationships/customXml" Target="../ink/ink1336.xml"/><Relationship Id="rId15" Type="http://schemas.openxmlformats.org/officeDocument/2006/relationships/customXml" Target="../ink/ink1223.xml"/><Relationship Id="rId36" Type="http://schemas.openxmlformats.org/officeDocument/2006/relationships/image" Target="../media/image730.png"/><Relationship Id="rId57" Type="http://schemas.openxmlformats.org/officeDocument/2006/relationships/customXml" Target="../ink/ink1244.xml"/><Relationship Id="rId262" Type="http://schemas.openxmlformats.org/officeDocument/2006/relationships/image" Target="../media/image844.png"/><Relationship Id="rId283" Type="http://schemas.openxmlformats.org/officeDocument/2006/relationships/customXml" Target="../ink/ink1357.xml"/><Relationship Id="rId318" Type="http://schemas.openxmlformats.org/officeDocument/2006/relationships/image" Target="../media/image872.png"/><Relationship Id="rId339" Type="http://schemas.openxmlformats.org/officeDocument/2006/relationships/customXml" Target="../ink/ink1384.xml"/><Relationship Id="rId78" Type="http://schemas.openxmlformats.org/officeDocument/2006/relationships/image" Target="../media/image751.png"/><Relationship Id="rId99" Type="http://schemas.openxmlformats.org/officeDocument/2006/relationships/customXml" Target="../ink/ink1265.xml"/><Relationship Id="rId101" Type="http://schemas.openxmlformats.org/officeDocument/2006/relationships/customXml" Target="../ink/ink1266.xml"/><Relationship Id="rId122" Type="http://schemas.openxmlformats.org/officeDocument/2006/relationships/image" Target="../media/image773.png"/><Relationship Id="rId143" Type="http://schemas.openxmlformats.org/officeDocument/2006/relationships/customXml" Target="../ink/ink1287.xml"/><Relationship Id="rId164" Type="http://schemas.openxmlformats.org/officeDocument/2006/relationships/image" Target="../media/image794.png"/><Relationship Id="rId185" Type="http://schemas.openxmlformats.org/officeDocument/2006/relationships/customXml" Target="../ink/ink1308.xml"/><Relationship Id="rId350" Type="http://schemas.openxmlformats.org/officeDocument/2006/relationships/image" Target="../media/image888.png"/><Relationship Id="rId9" Type="http://schemas.openxmlformats.org/officeDocument/2006/relationships/customXml" Target="../ink/ink1220.xml"/><Relationship Id="rId210" Type="http://schemas.openxmlformats.org/officeDocument/2006/relationships/image" Target="../media/image818.png"/><Relationship Id="rId26" Type="http://schemas.openxmlformats.org/officeDocument/2006/relationships/image" Target="../media/image725.png"/><Relationship Id="rId231" Type="http://schemas.openxmlformats.org/officeDocument/2006/relationships/customXml" Target="../ink/ink1331.xml"/><Relationship Id="rId252" Type="http://schemas.openxmlformats.org/officeDocument/2006/relationships/image" Target="../media/image839.png"/><Relationship Id="rId273" Type="http://schemas.openxmlformats.org/officeDocument/2006/relationships/customXml" Target="../ink/ink1352.xml"/><Relationship Id="rId294" Type="http://schemas.openxmlformats.org/officeDocument/2006/relationships/image" Target="../media/image860.png"/><Relationship Id="rId308" Type="http://schemas.openxmlformats.org/officeDocument/2006/relationships/image" Target="../media/image867.png"/><Relationship Id="rId329" Type="http://schemas.openxmlformats.org/officeDocument/2006/relationships/customXml" Target="../ink/ink1379.xml"/><Relationship Id="rId47" Type="http://schemas.openxmlformats.org/officeDocument/2006/relationships/customXml" Target="../ink/ink1239.xml"/><Relationship Id="rId68" Type="http://schemas.openxmlformats.org/officeDocument/2006/relationships/image" Target="../media/image746.png"/><Relationship Id="rId89" Type="http://schemas.openxmlformats.org/officeDocument/2006/relationships/customXml" Target="../ink/ink1260.xml"/><Relationship Id="rId112" Type="http://schemas.openxmlformats.org/officeDocument/2006/relationships/image" Target="../media/image768.png"/><Relationship Id="rId133" Type="http://schemas.openxmlformats.org/officeDocument/2006/relationships/customXml" Target="../ink/ink1282.xml"/><Relationship Id="rId154" Type="http://schemas.openxmlformats.org/officeDocument/2006/relationships/image" Target="../media/image789.png"/><Relationship Id="rId175" Type="http://schemas.openxmlformats.org/officeDocument/2006/relationships/customXml" Target="../ink/ink1303.xml"/><Relationship Id="rId340" Type="http://schemas.openxmlformats.org/officeDocument/2006/relationships/image" Target="../media/image883.png"/><Relationship Id="rId361" Type="http://schemas.openxmlformats.org/officeDocument/2006/relationships/customXml" Target="../ink/ink1395.xml"/><Relationship Id="rId196" Type="http://schemas.openxmlformats.org/officeDocument/2006/relationships/image" Target="../media/image811.png"/><Relationship Id="rId200" Type="http://schemas.openxmlformats.org/officeDocument/2006/relationships/image" Target="../media/image813.png"/><Relationship Id="rId16" Type="http://schemas.openxmlformats.org/officeDocument/2006/relationships/image" Target="../media/image720.png"/><Relationship Id="rId221" Type="http://schemas.openxmlformats.org/officeDocument/2006/relationships/customXml" Target="../ink/ink1326.xml"/><Relationship Id="rId242" Type="http://schemas.openxmlformats.org/officeDocument/2006/relationships/image" Target="../media/image834.png"/><Relationship Id="rId263" Type="http://schemas.openxmlformats.org/officeDocument/2006/relationships/customXml" Target="../ink/ink1347.xml"/><Relationship Id="rId284" Type="http://schemas.openxmlformats.org/officeDocument/2006/relationships/image" Target="../media/image854.png"/><Relationship Id="rId319" Type="http://schemas.openxmlformats.org/officeDocument/2006/relationships/customXml" Target="../ink/ink1374.xml"/><Relationship Id="rId37" Type="http://schemas.openxmlformats.org/officeDocument/2006/relationships/customXml" Target="../ink/ink1234.xml"/><Relationship Id="rId58" Type="http://schemas.openxmlformats.org/officeDocument/2006/relationships/image" Target="../media/image741.png"/><Relationship Id="rId79" Type="http://schemas.openxmlformats.org/officeDocument/2006/relationships/customXml" Target="../ink/ink1255.xml"/><Relationship Id="rId102" Type="http://schemas.openxmlformats.org/officeDocument/2006/relationships/image" Target="../media/image763.png"/><Relationship Id="rId123" Type="http://schemas.openxmlformats.org/officeDocument/2006/relationships/customXml" Target="../ink/ink1277.xml"/><Relationship Id="rId144" Type="http://schemas.openxmlformats.org/officeDocument/2006/relationships/image" Target="../media/image784.png"/><Relationship Id="rId330" Type="http://schemas.openxmlformats.org/officeDocument/2006/relationships/image" Target="../media/image878.png"/><Relationship Id="rId90" Type="http://schemas.openxmlformats.org/officeDocument/2006/relationships/image" Target="../media/image757.png"/><Relationship Id="rId165" Type="http://schemas.openxmlformats.org/officeDocument/2006/relationships/customXml" Target="../ink/ink1298.xml"/><Relationship Id="rId186" Type="http://schemas.openxmlformats.org/officeDocument/2006/relationships/image" Target="../media/image805.png"/><Relationship Id="rId351" Type="http://schemas.openxmlformats.org/officeDocument/2006/relationships/customXml" Target="../ink/ink1390.xml"/><Relationship Id="rId211" Type="http://schemas.openxmlformats.org/officeDocument/2006/relationships/customXml" Target="../ink/ink1321.xml"/><Relationship Id="rId232" Type="http://schemas.openxmlformats.org/officeDocument/2006/relationships/image" Target="../media/image829.png"/><Relationship Id="rId253" Type="http://schemas.openxmlformats.org/officeDocument/2006/relationships/customXml" Target="../ink/ink1342.xml"/><Relationship Id="rId274" Type="http://schemas.openxmlformats.org/officeDocument/2006/relationships/image" Target="../media/image850.png"/><Relationship Id="rId295" Type="http://schemas.openxmlformats.org/officeDocument/2006/relationships/customXml" Target="../ink/ink1362.xml"/><Relationship Id="rId309" Type="http://schemas.openxmlformats.org/officeDocument/2006/relationships/customXml" Target="../ink/ink1369.xml"/><Relationship Id="rId27" Type="http://schemas.openxmlformats.org/officeDocument/2006/relationships/customXml" Target="../ink/ink1229.xml"/><Relationship Id="rId48" Type="http://schemas.openxmlformats.org/officeDocument/2006/relationships/image" Target="../media/image736.png"/><Relationship Id="rId69" Type="http://schemas.openxmlformats.org/officeDocument/2006/relationships/customXml" Target="../ink/ink1250.xml"/><Relationship Id="rId113" Type="http://schemas.openxmlformats.org/officeDocument/2006/relationships/customXml" Target="../ink/ink1272.xml"/><Relationship Id="rId134" Type="http://schemas.openxmlformats.org/officeDocument/2006/relationships/image" Target="../media/image779.png"/><Relationship Id="rId320" Type="http://schemas.openxmlformats.org/officeDocument/2006/relationships/image" Target="../media/image873.png"/><Relationship Id="rId80" Type="http://schemas.openxmlformats.org/officeDocument/2006/relationships/image" Target="../media/image752.png"/><Relationship Id="rId155" Type="http://schemas.openxmlformats.org/officeDocument/2006/relationships/customXml" Target="../ink/ink1293.xml"/><Relationship Id="rId176" Type="http://schemas.openxmlformats.org/officeDocument/2006/relationships/image" Target="../media/image800.png"/><Relationship Id="rId197" Type="http://schemas.openxmlformats.org/officeDocument/2006/relationships/customXml" Target="../ink/ink1314.xml"/><Relationship Id="rId341" Type="http://schemas.openxmlformats.org/officeDocument/2006/relationships/customXml" Target="../ink/ink1385.xml"/><Relationship Id="rId362" Type="http://schemas.openxmlformats.org/officeDocument/2006/relationships/image" Target="../media/image894.png"/><Relationship Id="rId201" Type="http://schemas.openxmlformats.org/officeDocument/2006/relationships/customXml" Target="../ink/ink1316.xml"/><Relationship Id="rId222" Type="http://schemas.openxmlformats.org/officeDocument/2006/relationships/image" Target="../media/image824.png"/><Relationship Id="rId243" Type="http://schemas.openxmlformats.org/officeDocument/2006/relationships/customXml" Target="../ink/ink1337.xml"/><Relationship Id="rId264" Type="http://schemas.openxmlformats.org/officeDocument/2006/relationships/image" Target="../media/image845.png"/><Relationship Id="rId285" Type="http://schemas.openxmlformats.org/officeDocument/2006/relationships/image" Target="../media/image713.png"/><Relationship Id="rId17" Type="http://schemas.openxmlformats.org/officeDocument/2006/relationships/customXml" Target="../ink/ink1224.xml"/><Relationship Id="rId38" Type="http://schemas.openxmlformats.org/officeDocument/2006/relationships/image" Target="../media/image731.png"/><Relationship Id="rId59" Type="http://schemas.openxmlformats.org/officeDocument/2006/relationships/customXml" Target="../ink/ink1245.xml"/><Relationship Id="rId103" Type="http://schemas.openxmlformats.org/officeDocument/2006/relationships/customXml" Target="../ink/ink1267.xml"/><Relationship Id="rId124" Type="http://schemas.openxmlformats.org/officeDocument/2006/relationships/image" Target="../media/image774.png"/><Relationship Id="rId310" Type="http://schemas.openxmlformats.org/officeDocument/2006/relationships/image" Target="../media/image868.png"/><Relationship Id="rId70" Type="http://schemas.openxmlformats.org/officeDocument/2006/relationships/image" Target="../media/image747.png"/><Relationship Id="rId91" Type="http://schemas.openxmlformats.org/officeDocument/2006/relationships/customXml" Target="../ink/ink1261.xml"/><Relationship Id="rId145" Type="http://schemas.openxmlformats.org/officeDocument/2006/relationships/customXml" Target="../ink/ink1288.xml"/><Relationship Id="rId166" Type="http://schemas.openxmlformats.org/officeDocument/2006/relationships/image" Target="../media/image795.png"/><Relationship Id="rId187" Type="http://schemas.openxmlformats.org/officeDocument/2006/relationships/customXml" Target="../ink/ink1309.xml"/><Relationship Id="rId331" Type="http://schemas.openxmlformats.org/officeDocument/2006/relationships/customXml" Target="../ink/ink1380.xml"/><Relationship Id="rId352" Type="http://schemas.openxmlformats.org/officeDocument/2006/relationships/image" Target="../media/image889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819.png"/><Relationship Id="rId233" Type="http://schemas.openxmlformats.org/officeDocument/2006/relationships/customXml" Target="../ink/ink1332.xml"/><Relationship Id="rId254" Type="http://schemas.openxmlformats.org/officeDocument/2006/relationships/image" Target="../media/image840.png"/><Relationship Id="rId28" Type="http://schemas.openxmlformats.org/officeDocument/2006/relationships/image" Target="../media/image726.png"/><Relationship Id="rId49" Type="http://schemas.openxmlformats.org/officeDocument/2006/relationships/customXml" Target="../ink/ink1240.xml"/><Relationship Id="rId114" Type="http://schemas.openxmlformats.org/officeDocument/2006/relationships/image" Target="../media/image769.png"/><Relationship Id="rId275" Type="http://schemas.openxmlformats.org/officeDocument/2006/relationships/customXml" Target="../ink/ink1353.xml"/><Relationship Id="rId296" Type="http://schemas.openxmlformats.org/officeDocument/2006/relationships/image" Target="../media/image861.png"/><Relationship Id="rId300" Type="http://schemas.openxmlformats.org/officeDocument/2006/relationships/image" Target="../media/image863.png"/><Relationship Id="rId60" Type="http://schemas.openxmlformats.org/officeDocument/2006/relationships/image" Target="../media/image742.png"/><Relationship Id="rId81" Type="http://schemas.openxmlformats.org/officeDocument/2006/relationships/customXml" Target="../ink/ink1256.xml"/><Relationship Id="rId135" Type="http://schemas.openxmlformats.org/officeDocument/2006/relationships/customXml" Target="../ink/ink1283.xml"/><Relationship Id="rId156" Type="http://schemas.openxmlformats.org/officeDocument/2006/relationships/image" Target="../media/image790.png"/><Relationship Id="rId177" Type="http://schemas.openxmlformats.org/officeDocument/2006/relationships/customXml" Target="../ink/ink1304.xml"/><Relationship Id="rId198" Type="http://schemas.openxmlformats.org/officeDocument/2006/relationships/image" Target="../media/image812.png"/><Relationship Id="rId321" Type="http://schemas.openxmlformats.org/officeDocument/2006/relationships/customXml" Target="../ink/ink1375.xml"/><Relationship Id="rId342" Type="http://schemas.openxmlformats.org/officeDocument/2006/relationships/image" Target="../media/image884.png"/><Relationship Id="rId363" Type="http://schemas.openxmlformats.org/officeDocument/2006/relationships/customXml" Target="../ink/ink1396.xml"/><Relationship Id="rId202" Type="http://schemas.openxmlformats.org/officeDocument/2006/relationships/image" Target="../media/image814.png"/><Relationship Id="rId223" Type="http://schemas.openxmlformats.org/officeDocument/2006/relationships/customXml" Target="../ink/ink1327.xml"/><Relationship Id="rId244" Type="http://schemas.openxmlformats.org/officeDocument/2006/relationships/image" Target="../media/image835.png"/><Relationship Id="rId18" Type="http://schemas.openxmlformats.org/officeDocument/2006/relationships/image" Target="../media/image721.png"/><Relationship Id="rId39" Type="http://schemas.openxmlformats.org/officeDocument/2006/relationships/customXml" Target="../ink/ink1235.xml"/><Relationship Id="rId265" Type="http://schemas.openxmlformats.org/officeDocument/2006/relationships/customXml" Target="../ink/ink1348.xml"/><Relationship Id="rId286" Type="http://schemas.openxmlformats.org/officeDocument/2006/relationships/image" Target="../media/image714.svg"/><Relationship Id="rId50" Type="http://schemas.openxmlformats.org/officeDocument/2006/relationships/image" Target="../media/image737.png"/><Relationship Id="rId104" Type="http://schemas.openxmlformats.org/officeDocument/2006/relationships/image" Target="../media/image764.png"/><Relationship Id="rId125" Type="http://schemas.openxmlformats.org/officeDocument/2006/relationships/customXml" Target="../ink/ink1278.xml"/><Relationship Id="rId146" Type="http://schemas.openxmlformats.org/officeDocument/2006/relationships/image" Target="../media/image785.png"/><Relationship Id="rId167" Type="http://schemas.openxmlformats.org/officeDocument/2006/relationships/customXml" Target="../ink/ink1299.xml"/><Relationship Id="rId188" Type="http://schemas.openxmlformats.org/officeDocument/2006/relationships/image" Target="../media/image806.png"/><Relationship Id="rId311" Type="http://schemas.openxmlformats.org/officeDocument/2006/relationships/customXml" Target="../ink/ink1370.xml"/><Relationship Id="rId332" Type="http://schemas.openxmlformats.org/officeDocument/2006/relationships/image" Target="../media/image879.png"/><Relationship Id="rId353" Type="http://schemas.openxmlformats.org/officeDocument/2006/relationships/customXml" Target="../ink/ink1391.xml"/><Relationship Id="rId71" Type="http://schemas.openxmlformats.org/officeDocument/2006/relationships/customXml" Target="../ink/ink1251.xml"/><Relationship Id="rId92" Type="http://schemas.openxmlformats.org/officeDocument/2006/relationships/image" Target="../media/image758.png"/><Relationship Id="rId213" Type="http://schemas.openxmlformats.org/officeDocument/2006/relationships/customXml" Target="../ink/ink1322.xml"/><Relationship Id="rId234" Type="http://schemas.openxmlformats.org/officeDocument/2006/relationships/image" Target="../media/image830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230.xml"/><Relationship Id="rId255" Type="http://schemas.openxmlformats.org/officeDocument/2006/relationships/customXml" Target="../ink/ink1343.xml"/><Relationship Id="rId276" Type="http://schemas.openxmlformats.org/officeDocument/2006/relationships/image" Target="../media/image851.png"/><Relationship Id="rId297" Type="http://schemas.openxmlformats.org/officeDocument/2006/relationships/customXml" Target="../ink/ink1363.xml"/><Relationship Id="rId40" Type="http://schemas.openxmlformats.org/officeDocument/2006/relationships/image" Target="../media/image732.png"/><Relationship Id="rId115" Type="http://schemas.openxmlformats.org/officeDocument/2006/relationships/customXml" Target="../ink/ink1273.xml"/><Relationship Id="rId136" Type="http://schemas.openxmlformats.org/officeDocument/2006/relationships/image" Target="../media/image780.png"/><Relationship Id="rId157" Type="http://schemas.openxmlformats.org/officeDocument/2006/relationships/customXml" Target="../ink/ink1294.xml"/><Relationship Id="rId178" Type="http://schemas.openxmlformats.org/officeDocument/2006/relationships/image" Target="../media/image801.png"/><Relationship Id="rId301" Type="http://schemas.openxmlformats.org/officeDocument/2006/relationships/customXml" Target="../ink/ink1365.xml"/><Relationship Id="rId322" Type="http://schemas.openxmlformats.org/officeDocument/2006/relationships/image" Target="../media/image874.png"/><Relationship Id="rId343" Type="http://schemas.openxmlformats.org/officeDocument/2006/relationships/customXml" Target="../ink/ink1386.xml"/><Relationship Id="rId364" Type="http://schemas.openxmlformats.org/officeDocument/2006/relationships/image" Target="../media/image895.png"/><Relationship Id="rId61" Type="http://schemas.openxmlformats.org/officeDocument/2006/relationships/customXml" Target="../ink/ink1246.xml"/><Relationship Id="rId82" Type="http://schemas.openxmlformats.org/officeDocument/2006/relationships/image" Target="../media/image753.png"/><Relationship Id="rId199" Type="http://schemas.openxmlformats.org/officeDocument/2006/relationships/customXml" Target="../ink/ink1315.xml"/><Relationship Id="rId203" Type="http://schemas.openxmlformats.org/officeDocument/2006/relationships/customXml" Target="../ink/ink1317.xml"/><Relationship Id="rId19" Type="http://schemas.openxmlformats.org/officeDocument/2006/relationships/customXml" Target="../ink/ink1225.xml"/><Relationship Id="rId224" Type="http://schemas.openxmlformats.org/officeDocument/2006/relationships/image" Target="../media/image825.png"/><Relationship Id="rId245" Type="http://schemas.openxmlformats.org/officeDocument/2006/relationships/customXml" Target="../ink/ink1338.xml"/><Relationship Id="rId266" Type="http://schemas.openxmlformats.org/officeDocument/2006/relationships/image" Target="../media/image846.png"/><Relationship Id="rId287" Type="http://schemas.openxmlformats.org/officeDocument/2006/relationships/customXml" Target="../ink/ink1358.xml"/><Relationship Id="rId30" Type="http://schemas.openxmlformats.org/officeDocument/2006/relationships/image" Target="../media/image727.png"/><Relationship Id="rId105" Type="http://schemas.openxmlformats.org/officeDocument/2006/relationships/customXml" Target="../ink/ink1268.xml"/><Relationship Id="rId126" Type="http://schemas.openxmlformats.org/officeDocument/2006/relationships/image" Target="../media/image775.png"/><Relationship Id="rId147" Type="http://schemas.openxmlformats.org/officeDocument/2006/relationships/customXml" Target="../ink/ink1289.xml"/><Relationship Id="rId168" Type="http://schemas.openxmlformats.org/officeDocument/2006/relationships/image" Target="../media/image796.png"/><Relationship Id="rId312" Type="http://schemas.openxmlformats.org/officeDocument/2006/relationships/image" Target="../media/image869.png"/><Relationship Id="rId333" Type="http://schemas.openxmlformats.org/officeDocument/2006/relationships/customXml" Target="../ink/ink1381.xml"/><Relationship Id="rId354" Type="http://schemas.openxmlformats.org/officeDocument/2006/relationships/image" Target="../media/image890.png"/><Relationship Id="rId51" Type="http://schemas.openxmlformats.org/officeDocument/2006/relationships/customXml" Target="../ink/ink1241.xml"/><Relationship Id="rId72" Type="http://schemas.openxmlformats.org/officeDocument/2006/relationships/image" Target="../media/image748.png"/><Relationship Id="rId93" Type="http://schemas.openxmlformats.org/officeDocument/2006/relationships/customXml" Target="../ink/ink1262.xml"/><Relationship Id="rId189" Type="http://schemas.openxmlformats.org/officeDocument/2006/relationships/customXml" Target="../ink/ink1310.xml"/><Relationship Id="rId3" Type="http://schemas.openxmlformats.org/officeDocument/2006/relationships/customXml" Target="../ink/ink1217.xml"/><Relationship Id="rId214" Type="http://schemas.openxmlformats.org/officeDocument/2006/relationships/image" Target="../media/image820.png"/><Relationship Id="rId235" Type="http://schemas.openxmlformats.org/officeDocument/2006/relationships/customXml" Target="../ink/ink1333.xml"/><Relationship Id="rId256" Type="http://schemas.openxmlformats.org/officeDocument/2006/relationships/image" Target="../media/image841.png"/><Relationship Id="rId277" Type="http://schemas.openxmlformats.org/officeDocument/2006/relationships/customXml" Target="../ink/ink1354.xml"/><Relationship Id="rId298" Type="http://schemas.openxmlformats.org/officeDocument/2006/relationships/image" Target="../media/image862.png"/><Relationship Id="rId116" Type="http://schemas.openxmlformats.org/officeDocument/2006/relationships/image" Target="../media/image770.png"/><Relationship Id="rId137" Type="http://schemas.openxmlformats.org/officeDocument/2006/relationships/customXml" Target="../ink/ink1284.xml"/><Relationship Id="rId158" Type="http://schemas.openxmlformats.org/officeDocument/2006/relationships/image" Target="../media/image791.png"/><Relationship Id="rId302" Type="http://schemas.openxmlformats.org/officeDocument/2006/relationships/image" Target="../media/image864.png"/><Relationship Id="rId323" Type="http://schemas.openxmlformats.org/officeDocument/2006/relationships/customXml" Target="../ink/ink1376.xml"/><Relationship Id="rId344" Type="http://schemas.openxmlformats.org/officeDocument/2006/relationships/image" Target="../media/image885.png"/><Relationship Id="rId20" Type="http://schemas.openxmlformats.org/officeDocument/2006/relationships/image" Target="../media/image722.png"/><Relationship Id="rId41" Type="http://schemas.openxmlformats.org/officeDocument/2006/relationships/customXml" Target="../ink/ink1236.xml"/><Relationship Id="rId62" Type="http://schemas.openxmlformats.org/officeDocument/2006/relationships/image" Target="../media/image743.png"/><Relationship Id="rId83" Type="http://schemas.openxmlformats.org/officeDocument/2006/relationships/customXml" Target="../ink/ink1257.xml"/><Relationship Id="rId179" Type="http://schemas.openxmlformats.org/officeDocument/2006/relationships/customXml" Target="../ink/ink1305.xml"/><Relationship Id="rId190" Type="http://schemas.openxmlformats.org/officeDocument/2006/relationships/image" Target="../media/image807.png"/><Relationship Id="rId204" Type="http://schemas.openxmlformats.org/officeDocument/2006/relationships/image" Target="../media/image815.png"/><Relationship Id="rId225" Type="http://schemas.openxmlformats.org/officeDocument/2006/relationships/customXml" Target="../ink/ink1328.xml"/><Relationship Id="rId246" Type="http://schemas.openxmlformats.org/officeDocument/2006/relationships/image" Target="../media/image836.png"/><Relationship Id="rId267" Type="http://schemas.openxmlformats.org/officeDocument/2006/relationships/customXml" Target="../ink/ink1349.xml"/><Relationship Id="rId288" Type="http://schemas.openxmlformats.org/officeDocument/2006/relationships/image" Target="../media/image857.png"/><Relationship Id="rId106" Type="http://schemas.openxmlformats.org/officeDocument/2006/relationships/image" Target="../media/image765.png"/><Relationship Id="rId127" Type="http://schemas.openxmlformats.org/officeDocument/2006/relationships/customXml" Target="../ink/ink1279.xml"/><Relationship Id="rId313" Type="http://schemas.openxmlformats.org/officeDocument/2006/relationships/customXml" Target="../ink/ink1371.xml"/><Relationship Id="rId10" Type="http://schemas.openxmlformats.org/officeDocument/2006/relationships/image" Target="../media/image717.png"/><Relationship Id="rId31" Type="http://schemas.openxmlformats.org/officeDocument/2006/relationships/customXml" Target="../ink/ink1231.xml"/><Relationship Id="rId52" Type="http://schemas.openxmlformats.org/officeDocument/2006/relationships/image" Target="../media/image738.png"/><Relationship Id="rId73" Type="http://schemas.openxmlformats.org/officeDocument/2006/relationships/customXml" Target="../ink/ink1252.xml"/><Relationship Id="rId94" Type="http://schemas.openxmlformats.org/officeDocument/2006/relationships/image" Target="../media/image759.png"/><Relationship Id="rId148" Type="http://schemas.openxmlformats.org/officeDocument/2006/relationships/image" Target="../media/image786.png"/><Relationship Id="rId169" Type="http://schemas.openxmlformats.org/officeDocument/2006/relationships/customXml" Target="../ink/ink1300.xml"/><Relationship Id="rId334" Type="http://schemas.openxmlformats.org/officeDocument/2006/relationships/image" Target="../media/image880.png"/><Relationship Id="rId355" Type="http://schemas.openxmlformats.org/officeDocument/2006/relationships/customXml" Target="../ink/ink1392.xml"/><Relationship Id="rId4" Type="http://schemas.openxmlformats.org/officeDocument/2006/relationships/image" Target="../media/image714.png"/><Relationship Id="rId180" Type="http://schemas.openxmlformats.org/officeDocument/2006/relationships/image" Target="../media/image802.png"/><Relationship Id="rId215" Type="http://schemas.openxmlformats.org/officeDocument/2006/relationships/customXml" Target="../ink/ink1323.xml"/><Relationship Id="rId236" Type="http://schemas.openxmlformats.org/officeDocument/2006/relationships/image" Target="../media/image831.png"/><Relationship Id="rId257" Type="http://schemas.openxmlformats.org/officeDocument/2006/relationships/customXml" Target="../ink/ink1344.xml"/><Relationship Id="rId278" Type="http://schemas.openxmlformats.org/officeDocument/2006/relationships/image" Target="../media/image852.png"/><Relationship Id="rId303" Type="http://schemas.openxmlformats.org/officeDocument/2006/relationships/customXml" Target="../ink/ink1366.xml"/><Relationship Id="rId42" Type="http://schemas.openxmlformats.org/officeDocument/2006/relationships/image" Target="../media/image733.png"/><Relationship Id="rId84" Type="http://schemas.openxmlformats.org/officeDocument/2006/relationships/image" Target="../media/image754.png"/><Relationship Id="rId138" Type="http://schemas.openxmlformats.org/officeDocument/2006/relationships/image" Target="../media/image781.png"/><Relationship Id="rId345" Type="http://schemas.openxmlformats.org/officeDocument/2006/relationships/customXml" Target="../ink/ink1387.xml"/><Relationship Id="rId191" Type="http://schemas.openxmlformats.org/officeDocument/2006/relationships/customXml" Target="../ink/ink1311.xml"/><Relationship Id="rId205" Type="http://schemas.openxmlformats.org/officeDocument/2006/relationships/customXml" Target="../ink/ink1318.xml"/><Relationship Id="rId247" Type="http://schemas.openxmlformats.org/officeDocument/2006/relationships/customXml" Target="../ink/ink1339.xml"/><Relationship Id="rId107" Type="http://schemas.openxmlformats.org/officeDocument/2006/relationships/customXml" Target="../ink/ink1269.xml"/><Relationship Id="rId289" Type="http://schemas.openxmlformats.org/officeDocument/2006/relationships/customXml" Target="../ink/ink1359.xml"/><Relationship Id="rId11" Type="http://schemas.openxmlformats.org/officeDocument/2006/relationships/customXml" Target="../ink/ink1221.xml"/><Relationship Id="rId53" Type="http://schemas.openxmlformats.org/officeDocument/2006/relationships/customXml" Target="../ink/ink1242.xml"/><Relationship Id="rId149" Type="http://schemas.openxmlformats.org/officeDocument/2006/relationships/customXml" Target="../ink/ink1290.xml"/><Relationship Id="rId314" Type="http://schemas.openxmlformats.org/officeDocument/2006/relationships/image" Target="../media/image870.png"/><Relationship Id="rId356" Type="http://schemas.openxmlformats.org/officeDocument/2006/relationships/image" Target="../media/image891.png"/><Relationship Id="rId95" Type="http://schemas.openxmlformats.org/officeDocument/2006/relationships/customXml" Target="../ink/ink1263.xml"/><Relationship Id="rId160" Type="http://schemas.openxmlformats.org/officeDocument/2006/relationships/image" Target="../media/image792.png"/><Relationship Id="rId216" Type="http://schemas.openxmlformats.org/officeDocument/2006/relationships/image" Target="../media/image821.png"/><Relationship Id="rId258" Type="http://schemas.openxmlformats.org/officeDocument/2006/relationships/image" Target="../media/image842.png"/><Relationship Id="rId22" Type="http://schemas.openxmlformats.org/officeDocument/2006/relationships/image" Target="../media/image723.png"/><Relationship Id="rId64" Type="http://schemas.openxmlformats.org/officeDocument/2006/relationships/image" Target="../media/image744.png"/><Relationship Id="rId118" Type="http://schemas.openxmlformats.org/officeDocument/2006/relationships/image" Target="../media/image771.png"/><Relationship Id="rId325" Type="http://schemas.openxmlformats.org/officeDocument/2006/relationships/customXml" Target="../ink/ink1377.xml"/><Relationship Id="rId171" Type="http://schemas.openxmlformats.org/officeDocument/2006/relationships/customXml" Target="../ink/ink1301.xml"/><Relationship Id="rId227" Type="http://schemas.openxmlformats.org/officeDocument/2006/relationships/customXml" Target="../ink/ink1329.xml"/><Relationship Id="rId269" Type="http://schemas.openxmlformats.org/officeDocument/2006/relationships/customXml" Target="../ink/ink1350.xml"/><Relationship Id="rId33" Type="http://schemas.openxmlformats.org/officeDocument/2006/relationships/customXml" Target="../ink/ink1232.xml"/><Relationship Id="rId129" Type="http://schemas.openxmlformats.org/officeDocument/2006/relationships/customXml" Target="../ink/ink1280.xml"/><Relationship Id="rId280" Type="http://schemas.openxmlformats.org/officeDocument/2006/relationships/image" Target="../media/image853.png"/><Relationship Id="rId336" Type="http://schemas.openxmlformats.org/officeDocument/2006/relationships/image" Target="../media/image881.png"/><Relationship Id="rId75" Type="http://schemas.openxmlformats.org/officeDocument/2006/relationships/customXml" Target="../ink/ink1253.xml"/><Relationship Id="rId140" Type="http://schemas.openxmlformats.org/officeDocument/2006/relationships/image" Target="../media/image782.png"/><Relationship Id="rId182" Type="http://schemas.openxmlformats.org/officeDocument/2006/relationships/image" Target="../media/image803.png"/><Relationship Id="rId6" Type="http://schemas.openxmlformats.org/officeDocument/2006/relationships/image" Target="../media/image715.png"/><Relationship Id="rId238" Type="http://schemas.openxmlformats.org/officeDocument/2006/relationships/image" Target="../media/image832.png"/><Relationship Id="rId291" Type="http://schemas.openxmlformats.org/officeDocument/2006/relationships/customXml" Target="../ink/ink1360.xml"/><Relationship Id="rId305" Type="http://schemas.openxmlformats.org/officeDocument/2006/relationships/customXml" Target="../ink/ink1367.xml"/><Relationship Id="rId347" Type="http://schemas.openxmlformats.org/officeDocument/2006/relationships/customXml" Target="../ink/ink1388.xml"/><Relationship Id="rId44" Type="http://schemas.openxmlformats.org/officeDocument/2006/relationships/image" Target="../media/image734.png"/><Relationship Id="rId86" Type="http://schemas.openxmlformats.org/officeDocument/2006/relationships/image" Target="../media/image755.png"/><Relationship Id="rId151" Type="http://schemas.openxmlformats.org/officeDocument/2006/relationships/customXml" Target="../ink/ink1291.xml"/><Relationship Id="rId193" Type="http://schemas.openxmlformats.org/officeDocument/2006/relationships/customXml" Target="../ink/ink1312.xml"/><Relationship Id="rId207" Type="http://schemas.openxmlformats.org/officeDocument/2006/relationships/customXml" Target="../ink/ink1319.xml"/><Relationship Id="rId249" Type="http://schemas.openxmlformats.org/officeDocument/2006/relationships/customXml" Target="../ink/ink1340.xml"/><Relationship Id="rId13" Type="http://schemas.openxmlformats.org/officeDocument/2006/relationships/customXml" Target="../ink/ink1222.xml"/><Relationship Id="rId109" Type="http://schemas.openxmlformats.org/officeDocument/2006/relationships/customXml" Target="../ink/ink1270.xml"/><Relationship Id="rId260" Type="http://schemas.openxmlformats.org/officeDocument/2006/relationships/image" Target="../media/image843.png"/><Relationship Id="rId316" Type="http://schemas.openxmlformats.org/officeDocument/2006/relationships/image" Target="../media/image871.png"/><Relationship Id="rId55" Type="http://schemas.openxmlformats.org/officeDocument/2006/relationships/customXml" Target="../ink/ink1243.xml"/><Relationship Id="rId97" Type="http://schemas.openxmlformats.org/officeDocument/2006/relationships/customXml" Target="../ink/ink1264.xml"/><Relationship Id="rId120" Type="http://schemas.openxmlformats.org/officeDocument/2006/relationships/image" Target="../media/image772.png"/><Relationship Id="rId358" Type="http://schemas.openxmlformats.org/officeDocument/2006/relationships/image" Target="../media/image892.png"/><Relationship Id="rId162" Type="http://schemas.openxmlformats.org/officeDocument/2006/relationships/image" Target="../media/image793.png"/><Relationship Id="rId218" Type="http://schemas.openxmlformats.org/officeDocument/2006/relationships/image" Target="../media/image822.png"/><Relationship Id="rId271" Type="http://schemas.openxmlformats.org/officeDocument/2006/relationships/customXml" Target="../ink/ink1351.xml"/><Relationship Id="rId24" Type="http://schemas.openxmlformats.org/officeDocument/2006/relationships/image" Target="../media/image724.png"/><Relationship Id="rId66" Type="http://schemas.openxmlformats.org/officeDocument/2006/relationships/image" Target="../media/image745.png"/><Relationship Id="rId131" Type="http://schemas.openxmlformats.org/officeDocument/2006/relationships/customXml" Target="../ink/ink1281.xml"/><Relationship Id="rId327" Type="http://schemas.openxmlformats.org/officeDocument/2006/relationships/customXml" Target="../ink/ink1378.xml"/><Relationship Id="rId173" Type="http://schemas.openxmlformats.org/officeDocument/2006/relationships/customXml" Target="../ink/ink1302.xml"/><Relationship Id="rId229" Type="http://schemas.openxmlformats.org/officeDocument/2006/relationships/customXml" Target="../ink/ink1330.xml"/><Relationship Id="rId240" Type="http://schemas.openxmlformats.org/officeDocument/2006/relationships/image" Target="../media/image833.png"/><Relationship Id="rId35" Type="http://schemas.openxmlformats.org/officeDocument/2006/relationships/customXml" Target="../ink/ink1233.xml"/><Relationship Id="rId77" Type="http://schemas.openxmlformats.org/officeDocument/2006/relationships/customXml" Target="../ink/ink1254.xml"/><Relationship Id="rId100" Type="http://schemas.openxmlformats.org/officeDocument/2006/relationships/image" Target="../media/image762.png"/><Relationship Id="rId282" Type="http://schemas.openxmlformats.org/officeDocument/2006/relationships/image" Target="../media/image19.png"/><Relationship Id="rId338" Type="http://schemas.openxmlformats.org/officeDocument/2006/relationships/image" Target="../media/image882.png"/><Relationship Id="rId8" Type="http://schemas.openxmlformats.org/officeDocument/2006/relationships/image" Target="../media/image716.png"/><Relationship Id="rId142" Type="http://schemas.openxmlformats.org/officeDocument/2006/relationships/image" Target="../media/image783.png"/><Relationship Id="rId184" Type="http://schemas.openxmlformats.org/officeDocument/2006/relationships/image" Target="../media/image804.png"/><Relationship Id="rId251" Type="http://schemas.openxmlformats.org/officeDocument/2006/relationships/customXml" Target="../ink/ink1341.xml"/><Relationship Id="rId46" Type="http://schemas.openxmlformats.org/officeDocument/2006/relationships/image" Target="../media/image735.png"/><Relationship Id="rId293" Type="http://schemas.openxmlformats.org/officeDocument/2006/relationships/customXml" Target="../ink/ink1361.xml"/><Relationship Id="rId307" Type="http://schemas.openxmlformats.org/officeDocument/2006/relationships/customXml" Target="../ink/ink1368.xml"/><Relationship Id="rId349" Type="http://schemas.openxmlformats.org/officeDocument/2006/relationships/customXml" Target="../ink/ink138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5.png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16" Type="http://schemas.openxmlformats.org/officeDocument/2006/relationships/image" Target="../media/image9.png"/><Relationship Id="rId11" Type="http://schemas.openxmlformats.org/officeDocument/2006/relationships/customXml" Target="../ink/ink5.xml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image" Target="../media/image40.png"/><Relationship Id="rId5" Type="http://schemas.openxmlformats.org/officeDocument/2006/relationships/customXml" Target="../ink/ink2.xml"/><Relationship Id="rId90" Type="http://schemas.openxmlformats.org/officeDocument/2006/relationships/customXml" Target="../ink/ink45.xml"/><Relationship Id="rId95" Type="http://schemas.openxmlformats.org/officeDocument/2006/relationships/image" Target="../media/image4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64" Type="http://schemas.openxmlformats.org/officeDocument/2006/relationships/image" Target="../media/image33.png"/><Relationship Id="rId69" Type="http://schemas.openxmlformats.org/officeDocument/2006/relationships/customXml" Target="../ink/ink34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7.xml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91" Type="http://schemas.openxmlformats.org/officeDocument/2006/relationships/image" Target="../media/image46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.png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9" Type="http://schemas.openxmlformats.org/officeDocument/2006/relationships/customXml" Target="../ink/ink19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97" Type="http://schemas.openxmlformats.org/officeDocument/2006/relationships/image" Target="../media/image4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" Type="http://schemas.openxmlformats.org/officeDocument/2006/relationships/image" Target="../media/image2.jpg"/><Relationship Id="rId29" Type="http://schemas.openxmlformats.org/officeDocument/2006/relationships/customXml" Target="../ink/ink14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66" Type="http://schemas.openxmlformats.org/officeDocument/2006/relationships/image" Target="../media/image34.png"/><Relationship Id="rId87" Type="http://schemas.openxmlformats.org/officeDocument/2006/relationships/image" Target="../media/image44.png"/><Relationship Id="rId61" Type="http://schemas.openxmlformats.org/officeDocument/2006/relationships/customXml" Target="../ink/ink30.xml"/><Relationship Id="rId82" Type="http://schemas.openxmlformats.org/officeDocument/2006/relationships/customXml" Target="../ink/ink41.xml"/><Relationship Id="rId19" Type="http://schemas.openxmlformats.org/officeDocument/2006/relationships/customXml" Target="../ink/ink9.xml"/><Relationship Id="rId14" Type="http://schemas.openxmlformats.org/officeDocument/2006/relationships/image" Target="../media/image8.png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56" Type="http://schemas.openxmlformats.org/officeDocument/2006/relationships/image" Target="../media/image29.png"/><Relationship Id="rId77" Type="http://schemas.openxmlformats.org/officeDocument/2006/relationships/image" Target="../media/image39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72" Type="http://schemas.openxmlformats.org/officeDocument/2006/relationships/image" Target="../media/image37.png"/><Relationship Id="rId93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customXml" Target="../ink/ink139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8.png"/><Relationship Id="rId18" Type="http://schemas.openxmlformats.org/officeDocument/2006/relationships/customXml" Target="../ink/ink1406.xml"/><Relationship Id="rId26" Type="http://schemas.openxmlformats.org/officeDocument/2006/relationships/customXml" Target="../ink/ink1410.xml"/><Relationship Id="rId39" Type="http://schemas.openxmlformats.org/officeDocument/2006/relationships/image" Target="../media/image1041.png"/><Relationship Id="rId21" Type="http://schemas.openxmlformats.org/officeDocument/2006/relationships/image" Target="../media/image1032.png"/><Relationship Id="rId34" Type="http://schemas.openxmlformats.org/officeDocument/2006/relationships/customXml" Target="../ink/ink1414.xml"/><Relationship Id="rId42" Type="http://schemas.openxmlformats.org/officeDocument/2006/relationships/customXml" Target="../ink/ink1418.xml"/><Relationship Id="rId47" Type="http://schemas.openxmlformats.org/officeDocument/2006/relationships/image" Target="../media/image1045.png"/><Relationship Id="rId50" Type="http://schemas.openxmlformats.org/officeDocument/2006/relationships/customXml" Target="../ink/ink1422.xml"/><Relationship Id="rId55" Type="http://schemas.openxmlformats.org/officeDocument/2006/relationships/image" Target="../media/image1049.png"/><Relationship Id="rId7" Type="http://schemas.openxmlformats.org/officeDocument/2006/relationships/image" Target="../media/image1025.png"/><Relationship Id="rId2" Type="http://schemas.openxmlformats.org/officeDocument/2006/relationships/customXml" Target="../ink/ink1398.xml"/><Relationship Id="rId16" Type="http://schemas.openxmlformats.org/officeDocument/2006/relationships/customXml" Target="../ink/ink1405.xml"/><Relationship Id="rId29" Type="http://schemas.openxmlformats.org/officeDocument/2006/relationships/image" Target="../media/image1036.png"/><Relationship Id="rId11" Type="http://schemas.openxmlformats.org/officeDocument/2006/relationships/image" Target="../media/image1027.png"/><Relationship Id="rId24" Type="http://schemas.openxmlformats.org/officeDocument/2006/relationships/customXml" Target="../ink/ink1409.xml"/><Relationship Id="rId32" Type="http://schemas.openxmlformats.org/officeDocument/2006/relationships/customXml" Target="../ink/ink1413.xml"/><Relationship Id="rId37" Type="http://schemas.openxmlformats.org/officeDocument/2006/relationships/image" Target="../media/image1040.png"/><Relationship Id="rId40" Type="http://schemas.openxmlformats.org/officeDocument/2006/relationships/customXml" Target="../ink/ink1417.xml"/><Relationship Id="rId45" Type="http://schemas.openxmlformats.org/officeDocument/2006/relationships/image" Target="../media/image1044.png"/><Relationship Id="rId53" Type="http://schemas.openxmlformats.org/officeDocument/2006/relationships/image" Target="../media/image1048.png"/><Relationship Id="rId5" Type="http://schemas.openxmlformats.org/officeDocument/2006/relationships/image" Target="../media/image1024.png"/><Relationship Id="rId19" Type="http://schemas.openxmlformats.org/officeDocument/2006/relationships/image" Target="../media/image1031.png"/><Relationship Id="rId4" Type="http://schemas.openxmlformats.org/officeDocument/2006/relationships/customXml" Target="../ink/ink1399.xml"/><Relationship Id="rId9" Type="http://schemas.openxmlformats.org/officeDocument/2006/relationships/image" Target="../media/image1026.png"/><Relationship Id="rId14" Type="http://schemas.openxmlformats.org/officeDocument/2006/relationships/customXml" Target="../ink/ink1404.xml"/><Relationship Id="rId22" Type="http://schemas.openxmlformats.org/officeDocument/2006/relationships/customXml" Target="../ink/ink1408.xml"/><Relationship Id="rId27" Type="http://schemas.openxmlformats.org/officeDocument/2006/relationships/image" Target="../media/image1035.png"/><Relationship Id="rId30" Type="http://schemas.openxmlformats.org/officeDocument/2006/relationships/customXml" Target="../ink/ink1412.xml"/><Relationship Id="rId35" Type="http://schemas.openxmlformats.org/officeDocument/2006/relationships/image" Target="../media/image1039.png"/><Relationship Id="rId43" Type="http://schemas.openxmlformats.org/officeDocument/2006/relationships/image" Target="../media/image1043.png"/><Relationship Id="rId48" Type="http://schemas.openxmlformats.org/officeDocument/2006/relationships/customXml" Target="../ink/ink1421.xml"/><Relationship Id="rId56" Type="http://schemas.openxmlformats.org/officeDocument/2006/relationships/customXml" Target="../ink/ink1425.xml"/><Relationship Id="rId8" Type="http://schemas.openxmlformats.org/officeDocument/2006/relationships/customXml" Target="../ink/ink1401.xml"/><Relationship Id="rId51" Type="http://schemas.openxmlformats.org/officeDocument/2006/relationships/image" Target="../media/image1047.png"/><Relationship Id="rId3" Type="http://schemas.openxmlformats.org/officeDocument/2006/relationships/image" Target="../media/image1023.png"/><Relationship Id="rId12" Type="http://schemas.openxmlformats.org/officeDocument/2006/relationships/customXml" Target="../ink/ink1403.xml"/><Relationship Id="rId17" Type="http://schemas.openxmlformats.org/officeDocument/2006/relationships/image" Target="../media/image1030.png"/><Relationship Id="rId25" Type="http://schemas.openxmlformats.org/officeDocument/2006/relationships/image" Target="../media/image1034.png"/><Relationship Id="rId33" Type="http://schemas.openxmlformats.org/officeDocument/2006/relationships/image" Target="../media/image1038.png"/><Relationship Id="rId38" Type="http://schemas.openxmlformats.org/officeDocument/2006/relationships/customXml" Target="../ink/ink1416.xml"/><Relationship Id="rId46" Type="http://schemas.openxmlformats.org/officeDocument/2006/relationships/customXml" Target="../ink/ink1420.xml"/><Relationship Id="rId20" Type="http://schemas.openxmlformats.org/officeDocument/2006/relationships/customXml" Target="../ink/ink1407.xml"/><Relationship Id="rId41" Type="http://schemas.openxmlformats.org/officeDocument/2006/relationships/image" Target="../media/image1042.png"/><Relationship Id="rId54" Type="http://schemas.openxmlformats.org/officeDocument/2006/relationships/customXml" Target="../ink/ink14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0.xml"/><Relationship Id="rId15" Type="http://schemas.openxmlformats.org/officeDocument/2006/relationships/image" Target="../media/image1029.png"/><Relationship Id="rId23" Type="http://schemas.openxmlformats.org/officeDocument/2006/relationships/image" Target="../media/image1033.png"/><Relationship Id="rId28" Type="http://schemas.openxmlformats.org/officeDocument/2006/relationships/customXml" Target="../ink/ink1411.xml"/><Relationship Id="rId36" Type="http://schemas.openxmlformats.org/officeDocument/2006/relationships/customXml" Target="../ink/ink1415.xml"/><Relationship Id="rId49" Type="http://schemas.openxmlformats.org/officeDocument/2006/relationships/image" Target="../media/image1046.png"/><Relationship Id="rId57" Type="http://schemas.openxmlformats.org/officeDocument/2006/relationships/image" Target="../media/image1050.png"/><Relationship Id="rId10" Type="http://schemas.openxmlformats.org/officeDocument/2006/relationships/customXml" Target="../ink/ink1402.xml"/><Relationship Id="rId31" Type="http://schemas.openxmlformats.org/officeDocument/2006/relationships/image" Target="../media/image1037.png"/><Relationship Id="rId44" Type="http://schemas.openxmlformats.org/officeDocument/2006/relationships/customXml" Target="../ink/ink1419.xml"/><Relationship Id="rId52" Type="http://schemas.openxmlformats.org/officeDocument/2006/relationships/customXml" Target="../ink/ink14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8.xml"/><Relationship Id="rId21" Type="http://schemas.openxmlformats.org/officeDocument/2006/relationships/image" Target="../media/image1085.png"/><Relationship Id="rId42" Type="http://schemas.openxmlformats.org/officeDocument/2006/relationships/customXml" Target="../ink/ink1446.xml"/><Relationship Id="rId47" Type="http://schemas.openxmlformats.org/officeDocument/2006/relationships/image" Target="../media/image1098.png"/><Relationship Id="rId63" Type="http://schemas.openxmlformats.org/officeDocument/2006/relationships/image" Target="../media/image1106.png"/><Relationship Id="rId68" Type="http://schemas.openxmlformats.org/officeDocument/2006/relationships/customXml" Target="../ink/ink1459.xml"/><Relationship Id="rId7" Type="http://schemas.openxmlformats.org/officeDocument/2006/relationships/image" Target="../media/image1078.png"/><Relationship Id="rId2" Type="http://schemas.openxmlformats.org/officeDocument/2006/relationships/customXml" Target="../ink/ink1426.xml"/><Relationship Id="rId16" Type="http://schemas.openxmlformats.org/officeDocument/2006/relationships/customXml" Target="../ink/ink1433.xml"/><Relationship Id="rId29" Type="http://schemas.openxmlformats.org/officeDocument/2006/relationships/image" Target="../media/image1089.png"/><Relationship Id="rId11" Type="http://schemas.openxmlformats.org/officeDocument/2006/relationships/image" Target="../media/image1080.png"/><Relationship Id="rId24" Type="http://schemas.openxmlformats.org/officeDocument/2006/relationships/customXml" Target="../ink/ink1437.xml"/><Relationship Id="rId32" Type="http://schemas.openxmlformats.org/officeDocument/2006/relationships/customXml" Target="../ink/ink1441.xml"/><Relationship Id="rId37" Type="http://schemas.openxmlformats.org/officeDocument/2006/relationships/image" Target="../media/image1093.png"/><Relationship Id="rId40" Type="http://schemas.openxmlformats.org/officeDocument/2006/relationships/customXml" Target="../ink/ink1445.xml"/><Relationship Id="rId45" Type="http://schemas.openxmlformats.org/officeDocument/2006/relationships/image" Target="../media/image1097.png"/><Relationship Id="rId53" Type="http://schemas.openxmlformats.org/officeDocument/2006/relationships/image" Target="../media/image1101.png"/><Relationship Id="rId58" Type="http://schemas.openxmlformats.org/officeDocument/2006/relationships/customXml" Target="../ink/ink1454.xml"/><Relationship Id="rId66" Type="http://schemas.openxmlformats.org/officeDocument/2006/relationships/customXml" Target="../ink/ink1458.xml"/><Relationship Id="rId5" Type="http://schemas.openxmlformats.org/officeDocument/2006/relationships/image" Target="../media/image1077.png"/><Relationship Id="rId61" Type="http://schemas.openxmlformats.org/officeDocument/2006/relationships/image" Target="../media/image1105.png"/><Relationship Id="rId19" Type="http://schemas.openxmlformats.org/officeDocument/2006/relationships/image" Target="../media/image1084.png"/><Relationship Id="rId14" Type="http://schemas.openxmlformats.org/officeDocument/2006/relationships/customXml" Target="../ink/ink1432.xml"/><Relationship Id="rId22" Type="http://schemas.openxmlformats.org/officeDocument/2006/relationships/customXml" Target="../ink/ink1436.xml"/><Relationship Id="rId27" Type="http://schemas.openxmlformats.org/officeDocument/2006/relationships/image" Target="../media/image1088.png"/><Relationship Id="rId30" Type="http://schemas.openxmlformats.org/officeDocument/2006/relationships/customXml" Target="../ink/ink1440.xml"/><Relationship Id="rId35" Type="http://schemas.openxmlformats.org/officeDocument/2006/relationships/image" Target="../media/image1092.png"/><Relationship Id="rId43" Type="http://schemas.openxmlformats.org/officeDocument/2006/relationships/image" Target="../media/image1096.png"/><Relationship Id="rId48" Type="http://schemas.openxmlformats.org/officeDocument/2006/relationships/customXml" Target="../ink/ink1449.xml"/><Relationship Id="rId56" Type="http://schemas.openxmlformats.org/officeDocument/2006/relationships/customXml" Target="../ink/ink1453.xml"/><Relationship Id="rId64" Type="http://schemas.openxmlformats.org/officeDocument/2006/relationships/customXml" Target="../ink/ink1457.xml"/><Relationship Id="rId69" Type="http://schemas.openxmlformats.org/officeDocument/2006/relationships/image" Target="../media/image1109.png"/><Relationship Id="rId8" Type="http://schemas.openxmlformats.org/officeDocument/2006/relationships/customXml" Target="../ink/ink1429.xml"/><Relationship Id="rId51" Type="http://schemas.openxmlformats.org/officeDocument/2006/relationships/image" Target="../media/image1100.png"/><Relationship Id="rId3" Type="http://schemas.openxmlformats.org/officeDocument/2006/relationships/image" Target="../media/image1076.png"/><Relationship Id="rId12" Type="http://schemas.openxmlformats.org/officeDocument/2006/relationships/customXml" Target="../ink/ink1431.xml"/><Relationship Id="rId17" Type="http://schemas.openxmlformats.org/officeDocument/2006/relationships/image" Target="../media/image1083.png"/><Relationship Id="rId25" Type="http://schemas.openxmlformats.org/officeDocument/2006/relationships/image" Target="../media/image1087.png"/><Relationship Id="rId33" Type="http://schemas.openxmlformats.org/officeDocument/2006/relationships/image" Target="../media/image1091.png"/><Relationship Id="rId38" Type="http://schemas.openxmlformats.org/officeDocument/2006/relationships/customXml" Target="../ink/ink1444.xml"/><Relationship Id="rId46" Type="http://schemas.openxmlformats.org/officeDocument/2006/relationships/customXml" Target="../ink/ink1448.xml"/><Relationship Id="rId59" Type="http://schemas.openxmlformats.org/officeDocument/2006/relationships/image" Target="../media/image1104.png"/><Relationship Id="rId67" Type="http://schemas.openxmlformats.org/officeDocument/2006/relationships/image" Target="../media/image1108.png"/><Relationship Id="rId20" Type="http://schemas.openxmlformats.org/officeDocument/2006/relationships/customXml" Target="../ink/ink1435.xml"/><Relationship Id="rId41" Type="http://schemas.openxmlformats.org/officeDocument/2006/relationships/image" Target="../media/image1095.png"/><Relationship Id="rId54" Type="http://schemas.openxmlformats.org/officeDocument/2006/relationships/customXml" Target="../ink/ink1452.xml"/><Relationship Id="rId62" Type="http://schemas.openxmlformats.org/officeDocument/2006/relationships/customXml" Target="../ink/ink14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8.xml"/><Relationship Id="rId15" Type="http://schemas.openxmlformats.org/officeDocument/2006/relationships/image" Target="../media/image1082.png"/><Relationship Id="rId23" Type="http://schemas.openxmlformats.org/officeDocument/2006/relationships/image" Target="../media/image1086.png"/><Relationship Id="rId28" Type="http://schemas.openxmlformats.org/officeDocument/2006/relationships/customXml" Target="../ink/ink1439.xml"/><Relationship Id="rId36" Type="http://schemas.openxmlformats.org/officeDocument/2006/relationships/customXml" Target="../ink/ink1443.xml"/><Relationship Id="rId49" Type="http://schemas.openxmlformats.org/officeDocument/2006/relationships/image" Target="../media/image1099.png"/><Relationship Id="rId57" Type="http://schemas.openxmlformats.org/officeDocument/2006/relationships/image" Target="../media/image1103.png"/><Relationship Id="rId10" Type="http://schemas.openxmlformats.org/officeDocument/2006/relationships/customXml" Target="../ink/ink1430.xml"/><Relationship Id="rId31" Type="http://schemas.openxmlformats.org/officeDocument/2006/relationships/image" Target="../media/image1090.png"/><Relationship Id="rId44" Type="http://schemas.openxmlformats.org/officeDocument/2006/relationships/customXml" Target="../ink/ink1447.xml"/><Relationship Id="rId52" Type="http://schemas.openxmlformats.org/officeDocument/2006/relationships/customXml" Target="../ink/ink1451.xml"/><Relationship Id="rId60" Type="http://schemas.openxmlformats.org/officeDocument/2006/relationships/customXml" Target="../ink/ink1455.xml"/><Relationship Id="rId65" Type="http://schemas.openxmlformats.org/officeDocument/2006/relationships/image" Target="../media/image1107.png"/><Relationship Id="rId4" Type="http://schemas.openxmlformats.org/officeDocument/2006/relationships/customXml" Target="../ink/ink1427.xml"/><Relationship Id="rId9" Type="http://schemas.openxmlformats.org/officeDocument/2006/relationships/image" Target="../media/image1079.png"/><Relationship Id="rId13" Type="http://schemas.openxmlformats.org/officeDocument/2006/relationships/image" Target="../media/image1081.png"/><Relationship Id="rId18" Type="http://schemas.openxmlformats.org/officeDocument/2006/relationships/customXml" Target="../ink/ink1434.xml"/><Relationship Id="rId39" Type="http://schemas.openxmlformats.org/officeDocument/2006/relationships/image" Target="../media/image1094.png"/><Relationship Id="rId34" Type="http://schemas.openxmlformats.org/officeDocument/2006/relationships/customXml" Target="../ink/ink1442.xml"/><Relationship Id="rId50" Type="http://schemas.openxmlformats.org/officeDocument/2006/relationships/customXml" Target="../ink/ink1450.xml"/><Relationship Id="rId55" Type="http://schemas.openxmlformats.org/officeDocument/2006/relationships/image" Target="../media/image110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5.xml"/><Relationship Id="rId21" Type="http://schemas.openxmlformats.org/officeDocument/2006/relationships/image" Target="../media/image1120.png"/><Relationship Id="rId42" Type="http://schemas.openxmlformats.org/officeDocument/2006/relationships/customXml" Target="../ink/ink1480.xml"/><Relationship Id="rId63" Type="http://schemas.openxmlformats.org/officeDocument/2006/relationships/image" Target="../media/image1141.png"/><Relationship Id="rId84" Type="http://schemas.openxmlformats.org/officeDocument/2006/relationships/customXml" Target="../ink/ink1506.xml"/><Relationship Id="rId138" Type="http://schemas.openxmlformats.org/officeDocument/2006/relationships/image" Target="../media/image1171.png"/><Relationship Id="rId159" Type="http://schemas.openxmlformats.org/officeDocument/2006/relationships/customXml" Target="../ink/ink1546.xml"/><Relationship Id="rId170" Type="http://schemas.openxmlformats.org/officeDocument/2006/relationships/image" Target="../media/image1187.png"/><Relationship Id="rId191" Type="http://schemas.openxmlformats.org/officeDocument/2006/relationships/customXml" Target="../ink/ink1562.xml"/><Relationship Id="rId107" Type="http://schemas.openxmlformats.org/officeDocument/2006/relationships/customXml" Target="../ink/ink1520.xml"/><Relationship Id="rId11" Type="http://schemas.openxmlformats.org/officeDocument/2006/relationships/image" Target="../media/image1115.png"/><Relationship Id="rId32" Type="http://schemas.openxmlformats.org/officeDocument/2006/relationships/customXml" Target="../ink/ink1475.xml"/><Relationship Id="rId53" Type="http://schemas.openxmlformats.org/officeDocument/2006/relationships/image" Target="../media/image1136.png"/><Relationship Id="rId74" Type="http://schemas.openxmlformats.org/officeDocument/2006/relationships/customXml" Target="../ink/ink1496.xml"/><Relationship Id="rId128" Type="http://schemas.openxmlformats.org/officeDocument/2006/relationships/image" Target="../media/image1166.png"/><Relationship Id="rId149" Type="http://schemas.openxmlformats.org/officeDocument/2006/relationships/customXml" Target="../ink/ink1541.xml"/><Relationship Id="rId5" Type="http://schemas.openxmlformats.org/officeDocument/2006/relationships/image" Target="../media/image1112.png"/><Relationship Id="rId95" Type="http://schemas.openxmlformats.org/officeDocument/2006/relationships/customXml" Target="../ink/ink1514.xml"/><Relationship Id="rId160" Type="http://schemas.openxmlformats.org/officeDocument/2006/relationships/image" Target="../media/image1182.png"/><Relationship Id="rId181" Type="http://schemas.openxmlformats.org/officeDocument/2006/relationships/customXml" Target="../ink/ink1557.xml"/><Relationship Id="rId22" Type="http://schemas.openxmlformats.org/officeDocument/2006/relationships/customXml" Target="../ink/ink1470.xml"/><Relationship Id="rId43" Type="http://schemas.openxmlformats.org/officeDocument/2006/relationships/image" Target="../media/image1131.png"/><Relationship Id="rId64" Type="http://schemas.openxmlformats.org/officeDocument/2006/relationships/customXml" Target="../ink/ink1491.xml"/><Relationship Id="rId118" Type="http://schemas.openxmlformats.org/officeDocument/2006/relationships/image" Target="../media/image1161.png"/><Relationship Id="rId139" Type="http://schemas.openxmlformats.org/officeDocument/2006/relationships/customXml" Target="../ink/ink1536.xml"/><Relationship Id="rId85" Type="http://schemas.openxmlformats.org/officeDocument/2006/relationships/customXml" Target="../ink/ink1507.xml"/><Relationship Id="rId150" Type="http://schemas.openxmlformats.org/officeDocument/2006/relationships/image" Target="../media/image1177.png"/><Relationship Id="rId171" Type="http://schemas.openxmlformats.org/officeDocument/2006/relationships/customXml" Target="../ink/ink1552.xml"/><Relationship Id="rId192" Type="http://schemas.openxmlformats.org/officeDocument/2006/relationships/image" Target="../media/image1198.png"/><Relationship Id="rId12" Type="http://schemas.openxmlformats.org/officeDocument/2006/relationships/customXml" Target="../ink/ink1465.xml"/><Relationship Id="rId33" Type="http://schemas.openxmlformats.org/officeDocument/2006/relationships/image" Target="../media/image1126.png"/><Relationship Id="rId108" Type="http://schemas.openxmlformats.org/officeDocument/2006/relationships/image" Target="../media/image1156.png"/><Relationship Id="rId129" Type="http://schemas.openxmlformats.org/officeDocument/2006/relationships/customXml" Target="../ink/ink1531.xml"/><Relationship Id="rId54" Type="http://schemas.openxmlformats.org/officeDocument/2006/relationships/customXml" Target="../ink/ink1486.xml"/><Relationship Id="rId75" Type="http://schemas.openxmlformats.org/officeDocument/2006/relationships/customXml" Target="../ink/ink1497.xml"/><Relationship Id="rId96" Type="http://schemas.openxmlformats.org/officeDocument/2006/relationships/image" Target="../media/image1150.png"/><Relationship Id="rId140" Type="http://schemas.openxmlformats.org/officeDocument/2006/relationships/image" Target="../media/image1172.png"/><Relationship Id="rId161" Type="http://schemas.openxmlformats.org/officeDocument/2006/relationships/customXml" Target="../ink/ink1547.xml"/><Relationship Id="rId182" Type="http://schemas.openxmlformats.org/officeDocument/2006/relationships/image" Target="../media/image1193.png"/><Relationship Id="rId6" Type="http://schemas.openxmlformats.org/officeDocument/2006/relationships/customXml" Target="../ink/ink1462.xml"/><Relationship Id="rId23" Type="http://schemas.openxmlformats.org/officeDocument/2006/relationships/image" Target="../media/image1121.png"/><Relationship Id="rId119" Type="http://schemas.openxmlformats.org/officeDocument/2006/relationships/customXml" Target="../ink/ink1526.xml"/><Relationship Id="rId44" Type="http://schemas.openxmlformats.org/officeDocument/2006/relationships/customXml" Target="../ink/ink1481.xml"/><Relationship Id="rId65" Type="http://schemas.openxmlformats.org/officeDocument/2006/relationships/image" Target="../media/image1142.png"/><Relationship Id="rId86" Type="http://schemas.openxmlformats.org/officeDocument/2006/relationships/customXml" Target="../ink/ink1508.xml"/><Relationship Id="rId130" Type="http://schemas.openxmlformats.org/officeDocument/2006/relationships/image" Target="../media/image1167.png"/><Relationship Id="rId151" Type="http://schemas.openxmlformats.org/officeDocument/2006/relationships/customXml" Target="../ink/ink1542.xml"/><Relationship Id="rId172" Type="http://schemas.openxmlformats.org/officeDocument/2006/relationships/image" Target="../media/image1188.png"/><Relationship Id="rId193" Type="http://schemas.openxmlformats.org/officeDocument/2006/relationships/customXml" Target="../ink/ink1563.xml"/><Relationship Id="rId13" Type="http://schemas.openxmlformats.org/officeDocument/2006/relationships/image" Target="../media/image1116.png"/><Relationship Id="rId109" Type="http://schemas.openxmlformats.org/officeDocument/2006/relationships/customXml" Target="../ink/ink1521.xml"/><Relationship Id="rId34" Type="http://schemas.openxmlformats.org/officeDocument/2006/relationships/customXml" Target="../ink/ink1476.xml"/><Relationship Id="rId55" Type="http://schemas.openxmlformats.org/officeDocument/2006/relationships/image" Target="../media/image1137.png"/><Relationship Id="rId76" Type="http://schemas.openxmlformats.org/officeDocument/2006/relationships/customXml" Target="../ink/ink1498.xml"/><Relationship Id="rId97" Type="http://schemas.openxmlformats.org/officeDocument/2006/relationships/customXml" Target="../ink/ink1515.xml"/><Relationship Id="rId120" Type="http://schemas.openxmlformats.org/officeDocument/2006/relationships/image" Target="../media/image1162.png"/><Relationship Id="rId141" Type="http://schemas.openxmlformats.org/officeDocument/2006/relationships/customXml" Target="../ink/ink1537.xml"/><Relationship Id="rId7" Type="http://schemas.openxmlformats.org/officeDocument/2006/relationships/image" Target="../media/image1113.png"/><Relationship Id="rId162" Type="http://schemas.openxmlformats.org/officeDocument/2006/relationships/image" Target="../media/image1183.png"/><Relationship Id="rId183" Type="http://schemas.openxmlformats.org/officeDocument/2006/relationships/customXml" Target="../ink/ink1558.xml"/><Relationship Id="rId2" Type="http://schemas.openxmlformats.org/officeDocument/2006/relationships/customXml" Target="../ink/ink1460.xml"/><Relationship Id="rId29" Type="http://schemas.openxmlformats.org/officeDocument/2006/relationships/image" Target="../media/image1124.png"/><Relationship Id="rId24" Type="http://schemas.openxmlformats.org/officeDocument/2006/relationships/customXml" Target="../ink/ink1471.xml"/><Relationship Id="rId40" Type="http://schemas.openxmlformats.org/officeDocument/2006/relationships/customXml" Target="../ink/ink1479.xml"/><Relationship Id="rId45" Type="http://schemas.openxmlformats.org/officeDocument/2006/relationships/image" Target="../media/image1132.png"/><Relationship Id="rId66" Type="http://schemas.openxmlformats.org/officeDocument/2006/relationships/customXml" Target="../ink/ink1492.xml"/><Relationship Id="rId87" Type="http://schemas.openxmlformats.org/officeDocument/2006/relationships/customXml" Target="../ink/ink1509.xml"/><Relationship Id="rId110" Type="http://schemas.openxmlformats.org/officeDocument/2006/relationships/image" Target="../media/image1157.png"/><Relationship Id="rId115" Type="http://schemas.openxmlformats.org/officeDocument/2006/relationships/customXml" Target="../ink/ink1524.xml"/><Relationship Id="rId131" Type="http://schemas.openxmlformats.org/officeDocument/2006/relationships/customXml" Target="../ink/ink1532.xml"/><Relationship Id="rId136" Type="http://schemas.openxmlformats.org/officeDocument/2006/relationships/image" Target="../media/image1170.png"/><Relationship Id="rId157" Type="http://schemas.openxmlformats.org/officeDocument/2006/relationships/customXml" Target="../ink/ink1545.xml"/><Relationship Id="rId178" Type="http://schemas.openxmlformats.org/officeDocument/2006/relationships/image" Target="../media/image1191.png"/><Relationship Id="rId61" Type="http://schemas.openxmlformats.org/officeDocument/2006/relationships/image" Target="../media/image1140.png"/><Relationship Id="rId82" Type="http://schemas.openxmlformats.org/officeDocument/2006/relationships/customXml" Target="../ink/ink1504.xml"/><Relationship Id="rId152" Type="http://schemas.openxmlformats.org/officeDocument/2006/relationships/image" Target="../media/image1178.png"/><Relationship Id="rId173" Type="http://schemas.openxmlformats.org/officeDocument/2006/relationships/customXml" Target="../ink/ink1553.xml"/><Relationship Id="rId194" Type="http://schemas.openxmlformats.org/officeDocument/2006/relationships/image" Target="../media/image1199.png"/><Relationship Id="rId199" Type="http://schemas.openxmlformats.org/officeDocument/2006/relationships/customXml" Target="../ink/ink1566.xml"/><Relationship Id="rId203" Type="http://schemas.openxmlformats.org/officeDocument/2006/relationships/customXml" Target="../ink/ink1568.xml"/><Relationship Id="rId19" Type="http://schemas.openxmlformats.org/officeDocument/2006/relationships/image" Target="../media/image1119.png"/><Relationship Id="rId14" Type="http://schemas.openxmlformats.org/officeDocument/2006/relationships/customXml" Target="../ink/ink1466.xml"/><Relationship Id="rId30" Type="http://schemas.openxmlformats.org/officeDocument/2006/relationships/customXml" Target="../ink/ink1474.xml"/><Relationship Id="rId35" Type="http://schemas.openxmlformats.org/officeDocument/2006/relationships/image" Target="../media/image1127.png"/><Relationship Id="rId56" Type="http://schemas.openxmlformats.org/officeDocument/2006/relationships/customXml" Target="../ink/ink1487.xml"/><Relationship Id="rId77" Type="http://schemas.openxmlformats.org/officeDocument/2006/relationships/customXml" Target="../ink/ink1499.xml"/><Relationship Id="rId100" Type="http://schemas.openxmlformats.org/officeDocument/2006/relationships/image" Target="../media/image1152.png"/><Relationship Id="rId105" Type="http://schemas.openxmlformats.org/officeDocument/2006/relationships/customXml" Target="../ink/ink1519.xml"/><Relationship Id="rId126" Type="http://schemas.openxmlformats.org/officeDocument/2006/relationships/image" Target="../media/image1165.png"/><Relationship Id="rId147" Type="http://schemas.openxmlformats.org/officeDocument/2006/relationships/customXml" Target="../ink/ink1540.xml"/><Relationship Id="rId168" Type="http://schemas.openxmlformats.org/officeDocument/2006/relationships/image" Target="../media/image1186.png"/><Relationship Id="rId8" Type="http://schemas.openxmlformats.org/officeDocument/2006/relationships/customXml" Target="../ink/ink1463.xml"/><Relationship Id="rId51" Type="http://schemas.openxmlformats.org/officeDocument/2006/relationships/image" Target="../media/image1135.png"/><Relationship Id="rId72" Type="http://schemas.openxmlformats.org/officeDocument/2006/relationships/customXml" Target="../ink/ink1495.xml"/><Relationship Id="rId93" Type="http://schemas.openxmlformats.org/officeDocument/2006/relationships/customXml" Target="../ink/ink1513.xml"/><Relationship Id="rId98" Type="http://schemas.openxmlformats.org/officeDocument/2006/relationships/image" Target="../media/image1151.png"/><Relationship Id="rId121" Type="http://schemas.openxmlformats.org/officeDocument/2006/relationships/customXml" Target="../ink/ink1527.xml"/><Relationship Id="rId142" Type="http://schemas.openxmlformats.org/officeDocument/2006/relationships/image" Target="../media/image1173.png"/><Relationship Id="rId163" Type="http://schemas.openxmlformats.org/officeDocument/2006/relationships/customXml" Target="../ink/ink1548.xml"/><Relationship Id="rId184" Type="http://schemas.openxmlformats.org/officeDocument/2006/relationships/image" Target="../media/image1194.png"/><Relationship Id="rId189" Type="http://schemas.openxmlformats.org/officeDocument/2006/relationships/customXml" Target="../ink/ink1561.xml"/><Relationship Id="rId3" Type="http://schemas.openxmlformats.org/officeDocument/2006/relationships/image" Target="../media/image1111.png"/><Relationship Id="rId25" Type="http://schemas.openxmlformats.org/officeDocument/2006/relationships/image" Target="../media/image1122.png"/><Relationship Id="rId46" Type="http://schemas.openxmlformats.org/officeDocument/2006/relationships/customXml" Target="../ink/ink1482.xml"/><Relationship Id="rId67" Type="http://schemas.openxmlformats.org/officeDocument/2006/relationships/image" Target="../media/image1143.png"/><Relationship Id="rId116" Type="http://schemas.openxmlformats.org/officeDocument/2006/relationships/image" Target="../media/image1160.png"/><Relationship Id="rId137" Type="http://schemas.openxmlformats.org/officeDocument/2006/relationships/customXml" Target="../ink/ink1535.xml"/><Relationship Id="rId158" Type="http://schemas.openxmlformats.org/officeDocument/2006/relationships/image" Target="../media/image1181.png"/><Relationship Id="rId20" Type="http://schemas.openxmlformats.org/officeDocument/2006/relationships/customXml" Target="../ink/ink1469.xml"/><Relationship Id="rId41" Type="http://schemas.openxmlformats.org/officeDocument/2006/relationships/image" Target="../media/image1130.png"/><Relationship Id="rId62" Type="http://schemas.openxmlformats.org/officeDocument/2006/relationships/customXml" Target="../ink/ink1490.xml"/><Relationship Id="rId83" Type="http://schemas.openxmlformats.org/officeDocument/2006/relationships/customXml" Target="../ink/ink1505.xml"/><Relationship Id="rId88" Type="http://schemas.openxmlformats.org/officeDocument/2006/relationships/customXml" Target="../ink/ink1510.xml"/><Relationship Id="rId111" Type="http://schemas.openxmlformats.org/officeDocument/2006/relationships/customXml" Target="../ink/ink1522.xml"/><Relationship Id="rId132" Type="http://schemas.openxmlformats.org/officeDocument/2006/relationships/image" Target="../media/image1168.png"/><Relationship Id="rId153" Type="http://schemas.openxmlformats.org/officeDocument/2006/relationships/customXml" Target="../ink/ink1543.xml"/><Relationship Id="rId174" Type="http://schemas.openxmlformats.org/officeDocument/2006/relationships/image" Target="../media/image1189.png"/><Relationship Id="rId179" Type="http://schemas.openxmlformats.org/officeDocument/2006/relationships/customXml" Target="../ink/ink1556.xml"/><Relationship Id="rId195" Type="http://schemas.openxmlformats.org/officeDocument/2006/relationships/customXml" Target="../ink/ink1564.xml"/><Relationship Id="rId190" Type="http://schemas.openxmlformats.org/officeDocument/2006/relationships/image" Target="../media/image1197.png"/><Relationship Id="rId204" Type="http://schemas.openxmlformats.org/officeDocument/2006/relationships/image" Target="../media/image1204.png"/><Relationship Id="rId15" Type="http://schemas.openxmlformats.org/officeDocument/2006/relationships/image" Target="../media/image1117.png"/><Relationship Id="rId36" Type="http://schemas.openxmlformats.org/officeDocument/2006/relationships/customXml" Target="../ink/ink1477.xml"/><Relationship Id="rId57" Type="http://schemas.openxmlformats.org/officeDocument/2006/relationships/image" Target="../media/image1138.png"/><Relationship Id="rId106" Type="http://schemas.openxmlformats.org/officeDocument/2006/relationships/image" Target="../media/image1155.png"/><Relationship Id="rId127" Type="http://schemas.openxmlformats.org/officeDocument/2006/relationships/customXml" Target="../ink/ink1530.xml"/><Relationship Id="rId10" Type="http://schemas.openxmlformats.org/officeDocument/2006/relationships/customXml" Target="../ink/ink1464.xml"/><Relationship Id="rId31" Type="http://schemas.openxmlformats.org/officeDocument/2006/relationships/image" Target="../media/image1125.png"/><Relationship Id="rId52" Type="http://schemas.openxmlformats.org/officeDocument/2006/relationships/customXml" Target="../ink/ink1485.xml"/><Relationship Id="rId73" Type="http://schemas.openxmlformats.org/officeDocument/2006/relationships/image" Target="../media/image1146.png"/><Relationship Id="rId78" Type="http://schemas.openxmlformats.org/officeDocument/2006/relationships/customXml" Target="../ink/ink1500.xml"/><Relationship Id="rId94" Type="http://schemas.openxmlformats.org/officeDocument/2006/relationships/image" Target="../media/image1149.png"/><Relationship Id="rId99" Type="http://schemas.openxmlformats.org/officeDocument/2006/relationships/customXml" Target="../ink/ink1516.xml"/><Relationship Id="rId101" Type="http://schemas.openxmlformats.org/officeDocument/2006/relationships/customXml" Target="../ink/ink1517.xml"/><Relationship Id="rId122" Type="http://schemas.openxmlformats.org/officeDocument/2006/relationships/image" Target="../media/image1163.png"/><Relationship Id="rId143" Type="http://schemas.openxmlformats.org/officeDocument/2006/relationships/customXml" Target="../ink/ink1538.xml"/><Relationship Id="rId148" Type="http://schemas.openxmlformats.org/officeDocument/2006/relationships/image" Target="../media/image1176.png"/><Relationship Id="rId164" Type="http://schemas.openxmlformats.org/officeDocument/2006/relationships/image" Target="../media/image1184.png"/><Relationship Id="rId169" Type="http://schemas.openxmlformats.org/officeDocument/2006/relationships/customXml" Target="../ink/ink1551.xml"/><Relationship Id="rId185" Type="http://schemas.openxmlformats.org/officeDocument/2006/relationships/customXml" Target="../ink/ink1559.xml"/><Relationship Id="rId4" Type="http://schemas.openxmlformats.org/officeDocument/2006/relationships/customXml" Target="../ink/ink1461.xml"/><Relationship Id="rId9" Type="http://schemas.openxmlformats.org/officeDocument/2006/relationships/image" Target="../media/image1114.png"/><Relationship Id="rId180" Type="http://schemas.openxmlformats.org/officeDocument/2006/relationships/image" Target="../media/image1192.png"/><Relationship Id="rId26" Type="http://schemas.openxmlformats.org/officeDocument/2006/relationships/customXml" Target="../ink/ink1472.xml"/><Relationship Id="rId47" Type="http://schemas.openxmlformats.org/officeDocument/2006/relationships/image" Target="../media/image1133.png"/><Relationship Id="rId68" Type="http://schemas.openxmlformats.org/officeDocument/2006/relationships/customXml" Target="../ink/ink1493.xml"/><Relationship Id="rId89" Type="http://schemas.openxmlformats.org/officeDocument/2006/relationships/customXml" Target="../ink/ink1511.xml"/><Relationship Id="rId112" Type="http://schemas.openxmlformats.org/officeDocument/2006/relationships/image" Target="../media/image1158.png"/><Relationship Id="rId133" Type="http://schemas.openxmlformats.org/officeDocument/2006/relationships/customXml" Target="../ink/ink1533.xml"/><Relationship Id="rId154" Type="http://schemas.openxmlformats.org/officeDocument/2006/relationships/image" Target="../media/image1179.png"/><Relationship Id="rId175" Type="http://schemas.openxmlformats.org/officeDocument/2006/relationships/customXml" Target="../ink/ink1554.xml"/><Relationship Id="rId196" Type="http://schemas.openxmlformats.org/officeDocument/2006/relationships/image" Target="../media/image1200.png"/><Relationship Id="rId200" Type="http://schemas.openxmlformats.org/officeDocument/2006/relationships/image" Target="../media/image1202.png"/><Relationship Id="rId16" Type="http://schemas.openxmlformats.org/officeDocument/2006/relationships/customXml" Target="../ink/ink1467.xml"/><Relationship Id="rId37" Type="http://schemas.openxmlformats.org/officeDocument/2006/relationships/image" Target="../media/image1128.png"/><Relationship Id="rId58" Type="http://schemas.openxmlformats.org/officeDocument/2006/relationships/customXml" Target="../ink/ink1488.xml"/><Relationship Id="rId79" Type="http://schemas.openxmlformats.org/officeDocument/2006/relationships/customXml" Target="../ink/ink1501.xml"/><Relationship Id="rId102" Type="http://schemas.openxmlformats.org/officeDocument/2006/relationships/image" Target="../media/image1153.png"/><Relationship Id="rId123" Type="http://schemas.openxmlformats.org/officeDocument/2006/relationships/customXml" Target="../ink/ink1528.xml"/><Relationship Id="rId144" Type="http://schemas.openxmlformats.org/officeDocument/2006/relationships/image" Target="../media/image1174.png"/><Relationship Id="rId90" Type="http://schemas.openxmlformats.org/officeDocument/2006/relationships/image" Target="../media/image1147.png"/><Relationship Id="rId165" Type="http://schemas.openxmlformats.org/officeDocument/2006/relationships/customXml" Target="../ink/ink1549.xml"/><Relationship Id="rId186" Type="http://schemas.openxmlformats.org/officeDocument/2006/relationships/image" Target="../media/image1195.png"/><Relationship Id="rId27" Type="http://schemas.openxmlformats.org/officeDocument/2006/relationships/image" Target="../media/image1123.png"/><Relationship Id="rId48" Type="http://schemas.openxmlformats.org/officeDocument/2006/relationships/customXml" Target="../ink/ink1483.xml"/><Relationship Id="rId69" Type="http://schemas.openxmlformats.org/officeDocument/2006/relationships/image" Target="../media/image1144.png"/><Relationship Id="rId113" Type="http://schemas.openxmlformats.org/officeDocument/2006/relationships/customXml" Target="../ink/ink1523.xml"/><Relationship Id="rId134" Type="http://schemas.openxmlformats.org/officeDocument/2006/relationships/image" Target="../media/image1169.png"/><Relationship Id="rId80" Type="http://schemas.openxmlformats.org/officeDocument/2006/relationships/customXml" Target="../ink/ink1502.xml"/><Relationship Id="rId155" Type="http://schemas.openxmlformats.org/officeDocument/2006/relationships/customXml" Target="../ink/ink1544.xml"/><Relationship Id="rId176" Type="http://schemas.openxmlformats.org/officeDocument/2006/relationships/image" Target="../media/image1190.png"/><Relationship Id="rId197" Type="http://schemas.openxmlformats.org/officeDocument/2006/relationships/customXml" Target="../ink/ink1565.xml"/><Relationship Id="rId201" Type="http://schemas.openxmlformats.org/officeDocument/2006/relationships/customXml" Target="../ink/ink1567.xml"/><Relationship Id="rId17" Type="http://schemas.openxmlformats.org/officeDocument/2006/relationships/image" Target="../media/image1118.png"/><Relationship Id="rId38" Type="http://schemas.openxmlformats.org/officeDocument/2006/relationships/customXml" Target="../ink/ink1478.xml"/><Relationship Id="rId59" Type="http://schemas.openxmlformats.org/officeDocument/2006/relationships/image" Target="../media/image1139.png"/><Relationship Id="rId103" Type="http://schemas.openxmlformats.org/officeDocument/2006/relationships/customXml" Target="../ink/ink1518.xml"/><Relationship Id="rId124" Type="http://schemas.openxmlformats.org/officeDocument/2006/relationships/image" Target="../media/image1164.png"/><Relationship Id="rId70" Type="http://schemas.openxmlformats.org/officeDocument/2006/relationships/customXml" Target="../ink/ink1494.xml"/><Relationship Id="rId91" Type="http://schemas.openxmlformats.org/officeDocument/2006/relationships/customXml" Target="../ink/ink1512.xml"/><Relationship Id="rId145" Type="http://schemas.openxmlformats.org/officeDocument/2006/relationships/customXml" Target="../ink/ink1539.xml"/><Relationship Id="rId166" Type="http://schemas.openxmlformats.org/officeDocument/2006/relationships/image" Target="../media/image1185.png"/><Relationship Id="rId187" Type="http://schemas.openxmlformats.org/officeDocument/2006/relationships/customXml" Target="../ink/ink1560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73.xml"/><Relationship Id="rId49" Type="http://schemas.openxmlformats.org/officeDocument/2006/relationships/image" Target="../media/image1134.png"/><Relationship Id="rId114" Type="http://schemas.openxmlformats.org/officeDocument/2006/relationships/image" Target="../media/image1159.png"/><Relationship Id="rId60" Type="http://schemas.openxmlformats.org/officeDocument/2006/relationships/customXml" Target="../ink/ink1489.xml"/><Relationship Id="rId81" Type="http://schemas.openxmlformats.org/officeDocument/2006/relationships/customXml" Target="../ink/ink1503.xml"/><Relationship Id="rId135" Type="http://schemas.openxmlformats.org/officeDocument/2006/relationships/customXml" Target="../ink/ink1534.xml"/><Relationship Id="rId156" Type="http://schemas.openxmlformats.org/officeDocument/2006/relationships/image" Target="../media/image1180.png"/><Relationship Id="rId177" Type="http://schemas.openxmlformats.org/officeDocument/2006/relationships/customXml" Target="../ink/ink1555.xml"/><Relationship Id="rId198" Type="http://schemas.openxmlformats.org/officeDocument/2006/relationships/image" Target="../media/image1201.png"/><Relationship Id="rId202" Type="http://schemas.openxmlformats.org/officeDocument/2006/relationships/image" Target="../media/image1203.png"/><Relationship Id="rId18" Type="http://schemas.openxmlformats.org/officeDocument/2006/relationships/customXml" Target="../ink/ink1468.xml"/><Relationship Id="rId39" Type="http://schemas.openxmlformats.org/officeDocument/2006/relationships/image" Target="../media/image1129.png"/><Relationship Id="rId50" Type="http://schemas.openxmlformats.org/officeDocument/2006/relationships/customXml" Target="../ink/ink1484.xml"/><Relationship Id="rId104" Type="http://schemas.openxmlformats.org/officeDocument/2006/relationships/image" Target="../media/image1154.png"/><Relationship Id="rId125" Type="http://schemas.openxmlformats.org/officeDocument/2006/relationships/customXml" Target="../ink/ink1529.xml"/><Relationship Id="rId146" Type="http://schemas.openxmlformats.org/officeDocument/2006/relationships/image" Target="../media/image1175.png"/><Relationship Id="rId167" Type="http://schemas.openxmlformats.org/officeDocument/2006/relationships/customXml" Target="../ink/ink1550.xml"/><Relationship Id="rId188" Type="http://schemas.openxmlformats.org/officeDocument/2006/relationships/image" Target="../media/image1196.png"/><Relationship Id="rId71" Type="http://schemas.openxmlformats.org/officeDocument/2006/relationships/image" Target="../media/image1145.png"/><Relationship Id="rId92" Type="http://schemas.openxmlformats.org/officeDocument/2006/relationships/image" Target="../media/image1148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81.xml"/><Relationship Id="rId21" Type="http://schemas.openxmlformats.org/officeDocument/2006/relationships/image" Target="../media/image1215.png"/><Relationship Id="rId42" Type="http://schemas.openxmlformats.org/officeDocument/2006/relationships/customXml" Target="../ink/ink1589.xml"/><Relationship Id="rId47" Type="http://schemas.openxmlformats.org/officeDocument/2006/relationships/image" Target="../media/image1228.png"/><Relationship Id="rId63" Type="http://schemas.openxmlformats.org/officeDocument/2006/relationships/image" Target="../media/image1236.png"/><Relationship Id="rId68" Type="http://schemas.openxmlformats.org/officeDocument/2006/relationships/customXml" Target="../ink/ink1602.xml"/><Relationship Id="rId2" Type="http://schemas.openxmlformats.org/officeDocument/2006/relationships/customXml" Target="../ink/ink1569.xml"/><Relationship Id="rId16" Type="http://schemas.openxmlformats.org/officeDocument/2006/relationships/customXml" Target="../ink/ink1576.xml"/><Relationship Id="rId29" Type="http://schemas.openxmlformats.org/officeDocument/2006/relationships/image" Target="../media/image1219.png"/><Relationship Id="rId11" Type="http://schemas.openxmlformats.org/officeDocument/2006/relationships/image" Target="../media/image1209.png"/><Relationship Id="rId24" Type="http://schemas.openxmlformats.org/officeDocument/2006/relationships/customXml" Target="../ink/ink1580.xml"/><Relationship Id="rId32" Type="http://schemas.openxmlformats.org/officeDocument/2006/relationships/customXml" Target="../ink/ink1584.xml"/><Relationship Id="rId37" Type="http://schemas.openxmlformats.org/officeDocument/2006/relationships/image" Target="../media/image1223.png"/><Relationship Id="rId40" Type="http://schemas.openxmlformats.org/officeDocument/2006/relationships/customXml" Target="../ink/ink1588.xml"/><Relationship Id="rId45" Type="http://schemas.openxmlformats.org/officeDocument/2006/relationships/image" Target="../media/image1227.png"/><Relationship Id="rId53" Type="http://schemas.openxmlformats.org/officeDocument/2006/relationships/image" Target="../media/image1231.png"/><Relationship Id="rId58" Type="http://schemas.openxmlformats.org/officeDocument/2006/relationships/customXml" Target="../ink/ink1597.xml"/><Relationship Id="rId66" Type="http://schemas.openxmlformats.org/officeDocument/2006/relationships/customXml" Target="../ink/ink1601.xml"/><Relationship Id="rId74" Type="http://schemas.openxmlformats.org/officeDocument/2006/relationships/customXml" Target="../ink/ink1605.xml"/><Relationship Id="rId5" Type="http://schemas.openxmlformats.org/officeDocument/2006/relationships/image" Target="../media/image1206.png"/><Relationship Id="rId61" Type="http://schemas.openxmlformats.org/officeDocument/2006/relationships/image" Target="../media/image1235.png"/><Relationship Id="rId19" Type="http://schemas.openxmlformats.org/officeDocument/2006/relationships/image" Target="../media/image1214.png"/><Relationship Id="rId14" Type="http://schemas.openxmlformats.org/officeDocument/2006/relationships/customXml" Target="../ink/ink1575.xml"/><Relationship Id="rId22" Type="http://schemas.openxmlformats.org/officeDocument/2006/relationships/customXml" Target="../ink/ink1579.xml"/><Relationship Id="rId27" Type="http://schemas.openxmlformats.org/officeDocument/2006/relationships/image" Target="../media/image1218.png"/><Relationship Id="rId30" Type="http://schemas.openxmlformats.org/officeDocument/2006/relationships/customXml" Target="../ink/ink1583.xml"/><Relationship Id="rId35" Type="http://schemas.openxmlformats.org/officeDocument/2006/relationships/image" Target="../media/image1222.png"/><Relationship Id="rId43" Type="http://schemas.openxmlformats.org/officeDocument/2006/relationships/image" Target="../media/image1226.png"/><Relationship Id="rId48" Type="http://schemas.openxmlformats.org/officeDocument/2006/relationships/customXml" Target="../ink/ink1592.xml"/><Relationship Id="rId56" Type="http://schemas.openxmlformats.org/officeDocument/2006/relationships/customXml" Target="../ink/ink1596.xml"/><Relationship Id="rId64" Type="http://schemas.openxmlformats.org/officeDocument/2006/relationships/customXml" Target="../ink/ink1600.xml"/><Relationship Id="rId69" Type="http://schemas.openxmlformats.org/officeDocument/2006/relationships/image" Target="../media/image1239.png"/><Relationship Id="rId8" Type="http://schemas.openxmlformats.org/officeDocument/2006/relationships/customXml" Target="../ink/ink1572.xml"/><Relationship Id="rId51" Type="http://schemas.openxmlformats.org/officeDocument/2006/relationships/image" Target="../media/image1230.png"/><Relationship Id="rId72" Type="http://schemas.openxmlformats.org/officeDocument/2006/relationships/customXml" Target="../ink/ink1604.xml"/><Relationship Id="rId3" Type="http://schemas.openxmlformats.org/officeDocument/2006/relationships/image" Target="../media/image1205.png"/><Relationship Id="rId12" Type="http://schemas.openxmlformats.org/officeDocument/2006/relationships/customXml" Target="../ink/ink1574.xml"/><Relationship Id="rId17" Type="http://schemas.openxmlformats.org/officeDocument/2006/relationships/image" Target="../media/image1213.png"/><Relationship Id="rId25" Type="http://schemas.openxmlformats.org/officeDocument/2006/relationships/image" Target="../media/image1217.png"/><Relationship Id="rId33" Type="http://schemas.openxmlformats.org/officeDocument/2006/relationships/image" Target="../media/image1221.png"/><Relationship Id="rId38" Type="http://schemas.openxmlformats.org/officeDocument/2006/relationships/customXml" Target="../ink/ink1587.xml"/><Relationship Id="rId46" Type="http://schemas.openxmlformats.org/officeDocument/2006/relationships/customXml" Target="../ink/ink1591.xml"/><Relationship Id="rId59" Type="http://schemas.openxmlformats.org/officeDocument/2006/relationships/image" Target="../media/image1234.png"/><Relationship Id="rId67" Type="http://schemas.openxmlformats.org/officeDocument/2006/relationships/image" Target="../media/image1238.png"/><Relationship Id="rId20" Type="http://schemas.openxmlformats.org/officeDocument/2006/relationships/customXml" Target="../ink/ink1578.xml"/><Relationship Id="rId41" Type="http://schemas.openxmlformats.org/officeDocument/2006/relationships/image" Target="../media/image1225.png"/><Relationship Id="rId54" Type="http://schemas.openxmlformats.org/officeDocument/2006/relationships/customXml" Target="../ink/ink1595.xml"/><Relationship Id="rId62" Type="http://schemas.openxmlformats.org/officeDocument/2006/relationships/customXml" Target="../ink/ink1599.xml"/><Relationship Id="rId70" Type="http://schemas.openxmlformats.org/officeDocument/2006/relationships/customXml" Target="../ink/ink1603.xml"/><Relationship Id="rId75" Type="http://schemas.openxmlformats.org/officeDocument/2006/relationships/image" Target="../media/image124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71.xml"/><Relationship Id="rId15" Type="http://schemas.openxmlformats.org/officeDocument/2006/relationships/image" Target="../media/image1212.png"/><Relationship Id="rId23" Type="http://schemas.openxmlformats.org/officeDocument/2006/relationships/image" Target="../media/image1216.png"/><Relationship Id="rId28" Type="http://schemas.openxmlformats.org/officeDocument/2006/relationships/customXml" Target="../ink/ink1582.xml"/><Relationship Id="rId36" Type="http://schemas.openxmlformats.org/officeDocument/2006/relationships/customXml" Target="../ink/ink1586.xml"/><Relationship Id="rId49" Type="http://schemas.openxmlformats.org/officeDocument/2006/relationships/image" Target="../media/image1229.png"/><Relationship Id="rId57" Type="http://schemas.openxmlformats.org/officeDocument/2006/relationships/image" Target="../media/image1233.png"/><Relationship Id="rId10" Type="http://schemas.openxmlformats.org/officeDocument/2006/relationships/customXml" Target="../ink/ink1573.xml"/><Relationship Id="rId31" Type="http://schemas.openxmlformats.org/officeDocument/2006/relationships/image" Target="../media/image1220.png"/><Relationship Id="rId44" Type="http://schemas.openxmlformats.org/officeDocument/2006/relationships/customXml" Target="../ink/ink1590.xml"/><Relationship Id="rId52" Type="http://schemas.openxmlformats.org/officeDocument/2006/relationships/customXml" Target="../ink/ink1594.xml"/><Relationship Id="rId60" Type="http://schemas.openxmlformats.org/officeDocument/2006/relationships/customXml" Target="../ink/ink1598.xml"/><Relationship Id="rId65" Type="http://schemas.openxmlformats.org/officeDocument/2006/relationships/image" Target="../media/image1237.png"/><Relationship Id="rId73" Type="http://schemas.openxmlformats.org/officeDocument/2006/relationships/image" Target="../media/image1241.png"/><Relationship Id="rId4" Type="http://schemas.openxmlformats.org/officeDocument/2006/relationships/customXml" Target="../ink/ink1570.xml"/><Relationship Id="rId9" Type="http://schemas.openxmlformats.org/officeDocument/2006/relationships/image" Target="../media/image1208.png"/><Relationship Id="rId13" Type="http://schemas.openxmlformats.org/officeDocument/2006/relationships/image" Target="../media/image1211.png"/><Relationship Id="rId18" Type="http://schemas.openxmlformats.org/officeDocument/2006/relationships/customXml" Target="../ink/ink1577.xml"/><Relationship Id="rId39" Type="http://schemas.openxmlformats.org/officeDocument/2006/relationships/image" Target="../media/image1224.png"/><Relationship Id="rId34" Type="http://schemas.openxmlformats.org/officeDocument/2006/relationships/customXml" Target="../ink/ink1585.xml"/><Relationship Id="rId50" Type="http://schemas.openxmlformats.org/officeDocument/2006/relationships/customXml" Target="../ink/ink1593.xml"/><Relationship Id="rId55" Type="http://schemas.openxmlformats.org/officeDocument/2006/relationships/image" Target="../media/image1232.png"/><Relationship Id="rId7" Type="http://schemas.openxmlformats.org/officeDocument/2006/relationships/image" Target="../media/image1207.png"/><Relationship Id="rId71" Type="http://schemas.openxmlformats.org/officeDocument/2006/relationships/image" Target="../media/image1240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18.xml"/><Relationship Id="rId21" Type="http://schemas.openxmlformats.org/officeDocument/2006/relationships/image" Target="../media/image1252.png"/><Relationship Id="rId42" Type="http://schemas.openxmlformats.org/officeDocument/2006/relationships/customXml" Target="../ink/ink1626.xml"/><Relationship Id="rId47" Type="http://schemas.openxmlformats.org/officeDocument/2006/relationships/image" Target="../media/image1265.png"/><Relationship Id="rId63" Type="http://schemas.openxmlformats.org/officeDocument/2006/relationships/image" Target="../media/image1273.png"/><Relationship Id="rId68" Type="http://schemas.openxmlformats.org/officeDocument/2006/relationships/customXml" Target="../ink/ink1639.xml"/><Relationship Id="rId84" Type="http://schemas.openxmlformats.org/officeDocument/2006/relationships/customXml" Target="../ink/ink1647.xml"/><Relationship Id="rId89" Type="http://schemas.openxmlformats.org/officeDocument/2006/relationships/image" Target="../media/image1286.png"/><Relationship Id="rId16" Type="http://schemas.openxmlformats.org/officeDocument/2006/relationships/customXml" Target="../ink/ink1613.xml"/><Relationship Id="rId11" Type="http://schemas.openxmlformats.org/officeDocument/2006/relationships/image" Target="../media/image1247.png"/><Relationship Id="rId32" Type="http://schemas.openxmlformats.org/officeDocument/2006/relationships/customXml" Target="../ink/ink1621.xml"/><Relationship Id="rId37" Type="http://schemas.openxmlformats.org/officeDocument/2006/relationships/image" Target="../media/image1260.png"/><Relationship Id="rId53" Type="http://schemas.openxmlformats.org/officeDocument/2006/relationships/image" Target="../media/image1268.png"/><Relationship Id="rId58" Type="http://schemas.openxmlformats.org/officeDocument/2006/relationships/customXml" Target="../ink/ink1634.xml"/><Relationship Id="rId74" Type="http://schemas.openxmlformats.org/officeDocument/2006/relationships/customXml" Target="../ink/ink1642.xml"/><Relationship Id="rId79" Type="http://schemas.openxmlformats.org/officeDocument/2006/relationships/image" Target="../media/image1281.png"/><Relationship Id="rId102" Type="http://schemas.openxmlformats.org/officeDocument/2006/relationships/customXml" Target="../ink/ink1656.xml"/><Relationship Id="rId5" Type="http://schemas.openxmlformats.org/officeDocument/2006/relationships/image" Target="../media/image1244.png"/><Relationship Id="rId90" Type="http://schemas.openxmlformats.org/officeDocument/2006/relationships/customXml" Target="../ink/ink1650.xml"/><Relationship Id="rId95" Type="http://schemas.openxmlformats.org/officeDocument/2006/relationships/image" Target="../media/image1289.png"/><Relationship Id="rId22" Type="http://schemas.openxmlformats.org/officeDocument/2006/relationships/customXml" Target="../ink/ink1616.xml"/><Relationship Id="rId27" Type="http://schemas.openxmlformats.org/officeDocument/2006/relationships/image" Target="../media/image1255.png"/><Relationship Id="rId43" Type="http://schemas.openxmlformats.org/officeDocument/2006/relationships/image" Target="../media/image1263.png"/><Relationship Id="rId48" Type="http://schemas.openxmlformats.org/officeDocument/2006/relationships/customXml" Target="../ink/ink1629.xml"/><Relationship Id="rId64" Type="http://schemas.openxmlformats.org/officeDocument/2006/relationships/customXml" Target="../ink/ink1637.xml"/><Relationship Id="rId69" Type="http://schemas.openxmlformats.org/officeDocument/2006/relationships/image" Target="../media/image1276.png"/><Relationship Id="rId80" Type="http://schemas.openxmlformats.org/officeDocument/2006/relationships/customXml" Target="../ink/ink1645.xml"/><Relationship Id="rId85" Type="http://schemas.openxmlformats.org/officeDocument/2006/relationships/image" Target="../media/image1284.png"/><Relationship Id="rId12" Type="http://schemas.openxmlformats.org/officeDocument/2006/relationships/customXml" Target="../ink/ink1611.xml"/><Relationship Id="rId17" Type="http://schemas.openxmlformats.org/officeDocument/2006/relationships/image" Target="../media/image1250.png"/><Relationship Id="rId25" Type="http://schemas.openxmlformats.org/officeDocument/2006/relationships/image" Target="../media/image1254.png"/><Relationship Id="rId33" Type="http://schemas.openxmlformats.org/officeDocument/2006/relationships/image" Target="../media/image1258.png"/><Relationship Id="rId38" Type="http://schemas.openxmlformats.org/officeDocument/2006/relationships/customXml" Target="../ink/ink1624.xml"/><Relationship Id="rId46" Type="http://schemas.openxmlformats.org/officeDocument/2006/relationships/customXml" Target="../ink/ink1628.xml"/><Relationship Id="rId59" Type="http://schemas.openxmlformats.org/officeDocument/2006/relationships/image" Target="../media/image1271.png"/><Relationship Id="rId67" Type="http://schemas.openxmlformats.org/officeDocument/2006/relationships/image" Target="../media/image1275.png"/><Relationship Id="rId103" Type="http://schemas.openxmlformats.org/officeDocument/2006/relationships/image" Target="../media/image1293.png"/><Relationship Id="rId20" Type="http://schemas.openxmlformats.org/officeDocument/2006/relationships/customXml" Target="../ink/ink1615.xml"/><Relationship Id="rId41" Type="http://schemas.openxmlformats.org/officeDocument/2006/relationships/image" Target="../media/image1262.png"/><Relationship Id="rId54" Type="http://schemas.openxmlformats.org/officeDocument/2006/relationships/customXml" Target="../ink/ink1632.xml"/><Relationship Id="rId62" Type="http://schemas.openxmlformats.org/officeDocument/2006/relationships/customXml" Target="../ink/ink1636.xml"/><Relationship Id="rId70" Type="http://schemas.openxmlformats.org/officeDocument/2006/relationships/customXml" Target="../ink/ink1640.xml"/><Relationship Id="rId75" Type="http://schemas.openxmlformats.org/officeDocument/2006/relationships/image" Target="../media/image1279.png"/><Relationship Id="rId83" Type="http://schemas.openxmlformats.org/officeDocument/2006/relationships/image" Target="../media/image1283.png"/><Relationship Id="rId88" Type="http://schemas.openxmlformats.org/officeDocument/2006/relationships/customXml" Target="../ink/ink1649.xml"/><Relationship Id="rId91" Type="http://schemas.openxmlformats.org/officeDocument/2006/relationships/image" Target="../media/image1287.png"/><Relationship Id="rId96" Type="http://schemas.openxmlformats.org/officeDocument/2006/relationships/customXml" Target="../ink/ink16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8.xml"/><Relationship Id="rId15" Type="http://schemas.openxmlformats.org/officeDocument/2006/relationships/image" Target="../media/image1249.png"/><Relationship Id="rId23" Type="http://schemas.openxmlformats.org/officeDocument/2006/relationships/image" Target="../media/image1253.png"/><Relationship Id="rId28" Type="http://schemas.openxmlformats.org/officeDocument/2006/relationships/customXml" Target="../ink/ink1619.xml"/><Relationship Id="rId36" Type="http://schemas.openxmlformats.org/officeDocument/2006/relationships/customXml" Target="../ink/ink1623.xml"/><Relationship Id="rId49" Type="http://schemas.openxmlformats.org/officeDocument/2006/relationships/image" Target="../media/image1266.png"/><Relationship Id="rId57" Type="http://schemas.openxmlformats.org/officeDocument/2006/relationships/image" Target="../media/image1270.png"/><Relationship Id="rId10" Type="http://schemas.openxmlformats.org/officeDocument/2006/relationships/customXml" Target="../ink/ink1610.xml"/><Relationship Id="rId31" Type="http://schemas.openxmlformats.org/officeDocument/2006/relationships/image" Target="../media/image1257.png"/><Relationship Id="rId44" Type="http://schemas.openxmlformats.org/officeDocument/2006/relationships/customXml" Target="../ink/ink1627.xml"/><Relationship Id="rId52" Type="http://schemas.openxmlformats.org/officeDocument/2006/relationships/customXml" Target="../ink/ink1631.xml"/><Relationship Id="rId60" Type="http://schemas.openxmlformats.org/officeDocument/2006/relationships/customXml" Target="../ink/ink1635.xml"/><Relationship Id="rId65" Type="http://schemas.openxmlformats.org/officeDocument/2006/relationships/image" Target="../media/image1274.png"/><Relationship Id="rId73" Type="http://schemas.openxmlformats.org/officeDocument/2006/relationships/image" Target="../media/image1278.png"/><Relationship Id="rId78" Type="http://schemas.openxmlformats.org/officeDocument/2006/relationships/customXml" Target="../ink/ink1644.xml"/><Relationship Id="rId81" Type="http://schemas.openxmlformats.org/officeDocument/2006/relationships/image" Target="../media/image1282.png"/><Relationship Id="rId86" Type="http://schemas.openxmlformats.org/officeDocument/2006/relationships/customXml" Target="../ink/ink1648.xml"/><Relationship Id="rId94" Type="http://schemas.openxmlformats.org/officeDocument/2006/relationships/customXml" Target="../ink/ink1652.xml"/><Relationship Id="rId99" Type="http://schemas.openxmlformats.org/officeDocument/2006/relationships/image" Target="../media/image1291.png"/><Relationship Id="rId101" Type="http://schemas.openxmlformats.org/officeDocument/2006/relationships/image" Target="../media/image1292.png"/><Relationship Id="rId4" Type="http://schemas.openxmlformats.org/officeDocument/2006/relationships/customXml" Target="../ink/ink1607.xml"/><Relationship Id="rId9" Type="http://schemas.openxmlformats.org/officeDocument/2006/relationships/image" Target="../media/image1246.png"/><Relationship Id="rId13" Type="http://schemas.openxmlformats.org/officeDocument/2006/relationships/image" Target="../media/image1248.png"/><Relationship Id="rId18" Type="http://schemas.openxmlformats.org/officeDocument/2006/relationships/customXml" Target="../ink/ink1614.xml"/><Relationship Id="rId39" Type="http://schemas.openxmlformats.org/officeDocument/2006/relationships/image" Target="../media/image1261.png"/><Relationship Id="rId34" Type="http://schemas.openxmlformats.org/officeDocument/2006/relationships/customXml" Target="../ink/ink1622.xml"/><Relationship Id="rId50" Type="http://schemas.openxmlformats.org/officeDocument/2006/relationships/customXml" Target="../ink/ink1630.xml"/><Relationship Id="rId55" Type="http://schemas.openxmlformats.org/officeDocument/2006/relationships/image" Target="../media/image1269.png"/><Relationship Id="rId76" Type="http://schemas.openxmlformats.org/officeDocument/2006/relationships/customXml" Target="../ink/ink1643.xml"/><Relationship Id="rId97" Type="http://schemas.openxmlformats.org/officeDocument/2006/relationships/image" Target="../media/image1290.png"/><Relationship Id="rId7" Type="http://schemas.openxmlformats.org/officeDocument/2006/relationships/image" Target="../media/image1245.png"/><Relationship Id="rId71" Type="http://schemas.openxmlformats.org/officeDocument/2006/relationships/image" Target="../media/image1277.png"/><Relationship Id="rId92" Type="http://schemas.openxmlformats.org/officeDocument/2006/relationships/customXml" Target="../ink/ink1651.xml"/><Relationship Id="rId2" Type="http://schemas.openxmlformats.org/officeDocument/2006/relationships/customXml" Target="../ink/ink1606.xml"/><Relationship Id="rId29" Type="http://schemas.openxmlformats.org/officeDocument/2006/relationships/image" Target="../media/image1256.png"/><Relationship Id="rId24" Type="http://schemas.openxmlformats.org/officeDocument/2006/relationships/customXml" Target="../ink/ink1617.xml"/><Relationship Id="rId40" Type="http://schemas.openxmlformats.org/officeDocument/2006/relationships/customXml" Target="../ink/ink1625.xml"/><Relationship Id="rId45" Type="http://schemas.openxmlformats.org/officeDocument/2006/relationships/image" Target="../media/image1264.png"/><Relationship Id="rId66" Type="http://schemas.openxmlformats.org/officeDocument/2006/relationships/customXml" Target="../ink/ink1638.xml"/><Relationship Id="rId87" Type="http://schemas.openxmlformats.org/officeDocument/2006/relationships/image" Target="../media/image1285.png"/><Relationship Id="rId61" Type="http://schemas.openxmlformats.org/officeDocument/2006/relationships/image" Target="../media/image1272.png"/><Relationship Id="rId82" Type="http://schemas.openxmlformats.org/officeDocument/2006/relationships/customXml" Target="../ink/ink1646.xml"/><Relationship Id="rId19" Type="http://schemas.openxmlformats.org/officeDocument/2006/relationships/image" Target="../media/image1251.png"/><Relationship Id="rId14" Type="http://schemas.openxmlformats.org/officeDocument/2006/relationships/customXml" Target="../ink/ink1612.xml"/><Relationship Id="rId30" Type="http://schemas.openxmlformats.org/officeDocument/2006/relationships/customXml" Target="../ink/ink1620.xml"/><Relationship Id="rId35" Type="http://schemas.openxmlformats.org/officeDocument/2006/relationships/image" Target="../media/image1259.png"/><Relationship Id="rId56" Type="http://schemas.openxmlformats.org/officeDocument/2006/relationships/customXml" Target="../ink/ink1633.xml"/><Relationship Id="rId77" Type="http://schemas.openxmlformats.org/officeDocument/2006/relationships/image" Target="../media/image1280.png"/><Relationship Id="rId100" Type="http://schemas.openxmlformats.org/officeDocument/2006/relationships/customXml" Target="../ink/ink1655.xml"/><Relationship Id="rId8" Type="http://schemas.openxmlformats.org/officeDocument/2006/relationships/customXml" Target="../ink/ink1609.xml"/><Relationship Id="rId51" Type="http://schemas.openxmlformats.org/officeDocument/2006/relationships/image" Target="../media/image1267.png"/><Relationship Id="rId72" Type="http://schemas.openxmlformats.org/officeDocument/2006/relationships/customXml" Target="../ink/ink1641.xml"/><Relationship Id="rId93" Type="http://schemas.openxmlformats.org/officeDocument/2006/relationships/image" Target="../media/image1288.png"/><Relationship Id="rId98" Type="http://schemas.openxmlformats.org/officeDocument/2006/relationships/customXml" Target="../ink/ink1654.xml"/><Relationship Id="rId3" Type="http://schemas.openxmlformats.org/officeDocument/2006/relationships/image" Target="../media/image1243.png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9.xml"/><Relationship Id="rId21" Type="http://schemas.openxmlformats.org/officeDocument/2006/relationships/image" Target="../media/image1252.png"/><Relationship Id="rId42" Type="http://schemas.openxmlformats.org/officeDocument/2006/relationships/customXml" Target="../ink/ink1677.xml"/><Relationship Id="rId47" Type="http://schemas.openxmlformats.org/officeDocument/2006/relationships/image" Target="../media/image1269.png"/><Relationship Id="rId63" Type="http://schemas.openxmlformats.org/officeDocument/2006/relationships/image" Target="../media/image1281.png"/><Relationship Id="rId68" Type="http://schemas.openxmlformats.org/officeDocument/2006/relationships/customXml" Target="../ink/ink1690.xml"/><Relationship Id="rId84" Type="http://schemas.openxmlformats.org/officeDocument/2006/relationships/customXml" Target="../ink/ink1698.xml"/><Relationship Id="rId89" Type="http://schemas.openxmlformats.org/officeDocument/2006/relationships/image" Target="../media/image1294.png"/><Relationship Id="rId16" Type="http://schemas.openxmlformats.org/officeDocument/2006/relationships/customXml" Target="../ink/ink1664.xml"/><Relationship Id="rId11" Type="http://schemas.openxmlformats.org/officeDocument/2006/relationships/image" Target="../media/image1247.png"/><Relationship Id="rId32" Type="http://schemas.openxmlformats.org/officeDocument/2006/relationships/customXml" Target="../ink/ink1672.xml"/><Relationship Id="rId37" Type="http://schemas.openxmlformats.org/officeDocument/2006/relationships/image" Target="../media/image1264.png"/><Relationship Id="rId53" Type="http://schemas.openxmlformats.org/officeDocument/2006/relationships/image" Target="../media/image1276.png"/><Relationship Id="rId58" Type="http://schemas.openxmlformats.org/officeDocument/2006/relationships/customXml" Target="../ink/ink1685.xml"/><Relationship Id="rId74" Type="http://schemas.openxmlformats.org/officeDocument/2006/relationships/customXml" Target="../ink/ink1693.xml"/><Relationship Id="rId79" Type="http://schemas.openxmlformats.org/officeDocument/2006/relationships/image" Target="../media/image1289.png"/><Relationship Id="rId5" Type="http://schemas.openxmlformats.org/officeDocument/2006/relationships/image" Target="../media/image1244.png"/><Relationship Id="rId90" Type="http://schemas.openxmlformats.org/officeDocument/2006/relationships/customXml" Target="../ink/ink1701.xml"/><Relationship Id="rId14" Type="http://schemas.openxmlformats.org/officeDocument/2006/relationships/customXml" Target="../ink/ink1663.xml"/><Relationship Id="rId22" Type="http://schemas.openxmlformats.org/officeDocument/2006/relationships/customXml" Target="../ink/ink1667.xml"/><Relationship Id="rId27" Type="http://schemas.openxmlformats.org/officeDocument/2006/relationships/image" Target="../media/image1255.png"/><Relationship Id="rId30" Type="http://schemas.openxmlformats.org/officeDocument/2006/relationships/customXml" Target="../ink/ink1671.xml"/><Relationship Id="rId35" Type="http://schemas.openxmlformats.org/officeDocument/2006/relationships/image" Target="../media/image1263.png"/><Relationship Id="rId43" Type="http://schemas.openxmlformats.org/officeDocument/2006/relationships/image" Target="../media/image1267.png"/><Relationship Id="rId48" Type="http://schemas.openxmlformats.org/officeDocument/2006/relationships/customXml" Target="../ink/ink1680.xml"/><Relationship Id="rId56" Type="http://schemas.openxmlformats.org/officeDocument/2006/relationships/customXml" Target="../ink/ink1684.xml"/><Relationship Id="rId64" Type="http://schemas.openxmlformats.org/officeDocument/2006/relationships/customXml" Target="../ink/ink1688.xml"/><Relationship Id="rId69" Type="http://schemas.openxmlformats.org/officeDocument/2006/relationships/image" Target="../media/image1284.png"/><Relationship Id="rId77" Type="http://schemas.openxmlformats.org/officeDocument/2006/relationships/image" Target="../media/image1288.png"/><Relationship Id="rId8" Type="http://schemas.openxmlformats.org/officeDocument/2006/relationships/customXml" Target="../ink/ink1660.xml"/><Relationship Id="rId51" Type="http://schemas.openxmlformats.org/officeDocument/2006/relationships/image" Target="../media/image1271.png"/><Relationship Id="rId72" Type="http://schemas.openxmlformats.org/officeDocument/2006/relationships/customXml" Target="../ink/ink1692.xml"/><Relationship Id="rId80" Type="http://schemas.openxmlformats.org/officeDocument/2006/relationships/customXml" Target="../ink/ink1696.xml"/><Relationship Id="rId85" Type="http://schemas.openxmlformats.org/officeDocument/2006/relationships/image" Target="../media/image1292.png"/><Relationship Id="rId3" Type="http://schemas.openxmlformats.org/officeDocument/2006/relationships/image" Target="../media/image1243.png"/><Relationship Id="rId12" Type="http://schemas.openxmlformats.org/officeDocument/2006/relationships/customXml" Target="../ink/ink1662.xml"/><Relationship Id="rId17" Type="http://schemas.openxmlformats.org/officeDocument/2006/relationships/image" Target="../media/image1250.png"/><Relationship Id="rId25" Type="http://schemas.openxmlformats.org/officeDocument/2006/relationships/image" Target="../media/image1254.png"/><Relationship Id="rId33" Type="http://schemas.openxmlformats.org/officeDocument/2006/relationships/image" Target="../media/image1258.png"/><Relationship Id="rId38" Type="http://schemas.openxmlformats.org/officeDocument/2006/relationships/customXml" Target="../ink/ink1675.xml"/><Relationship Id="rId46" Type="http://schemas.openxmlformats.org/officeDocument/2006/relationships/customXml" Target="../ink/ink1679.xml"/><Relationship Id="rId59" Type="http://schemas.openxmlformats.org/officeDocument/2006/relationships/image" Target="../media/image1279.png"/><Relationship Id="rId67" Type="http://schemas.openxmlformats.org/officeDocument/2006/relationships/image" Target="../media/image1283.png"/><Relationship Id="rId20" Type="http://schemas.openxmlformats.org/officeDocument/2006/relationships/customXml" Target="../ink/ink1666.xml"/><Relationship Id="rId41" Type="http://schemas.openxmlformats.org/officeDocument/2006/relationships/image" Target="../media/image1266.png"/><Relationship Id="rId54" Type="http://schemas.openxmlformats.org/officeDocument/2006/relationships/customXml" Target="../ink/ink1683.xml"/><Relationship Id="rId62" Type="http://schemas.openxmlformats.org/officeDocument/2006/relationships/customXml" Target="../ink/ink1687.xml"/><Relationship Id="rId70" Type="http://schemas.openxmlformats.org/officeDocument/2006/relationships/customXml" Target="../ink/ink1691.xml"/><Relationship Id="rId75" Type="http://schemas.openxmlformats.org/officeDocument/2006/relationships/image" Target="../media/image1287.png"/><Relationship Id="rId83" Type="http://schemas.openxmlformats.org/officeDocument/2006/relationships/image" Target="../media/image1291.png"/><Relationship Id="rId88" Type="http://schemas.openxmlformats.org/officeDocument/2006/relationships/customXml" Target="../ink/ink1700.xml"/><Relationship Id="rId91" Type="http://schemas.openxmlformats.org/officeDocument/2006/relationships/image" Target="../media/image12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59.xml"/><Relationship Id="rId15" Type="http://schemas.openxmlformats.org/officeDocument/2006/relationships/image" Target="../media/image1249.png"/><Relationship Id="rId23" Type="http://schemas.openxmlformats.org/officeDocument/2006/relationships/image" Target="../media/image1253.png"/><Relationship Id="rId28" Type="http://schemas.openxmlformats.org/officeDocument/2006/relationships/customXml" Target="../ink/ink1670.xml"/><Relationship Id="rId36" Type="http://schemas.openxmlformats.org/officeDocument/2006/relationships/customXml" Target="../ink/ink1674.xml"/><Relationship Id="rId49" Type="http://schemas.openxmlformats.org/officeDocument/2006/relationships/image" Target="../media/image1270.png"/><Relationship Id="rId57" Type="http://schemas.openxmlformats.org/officeDocument/2006/relationships/image" Target="../media/image1278.png"/><Relationship Id="rId10" Type="http://schemas.openxmlformats.org/officeDocument/2006/relationships/customXml" Target="../ink/ink1661.xml"/><Relationship Id="rId31" Type="http://schemas.openxmlformats.org/officeDocument/2006/relationships/image" Target="../media/image1257.png"/><Relationship Id="rId44" Type="http://schemas.openxmlformats.org/officeDocument/2006/relationships/customXml" Target="../ink/ink1678.xml"/><Relationship Id="rId52" Type="http://schemas.openxmlformats.org/officeDocument/2006/relationships/customXml" Target="../ink/ink1682.xml"/><Relationship Id="rId60" Type="http://schemas.openxmlformats.org/officeDocument/2006/relationships/customXml" Target="../ink/ink1686.xml"/><Relationship Id="rId65" Type="http://schemas.openxmlformats.org/officeDocument/2006/relationships/image" Target="../media/image1282.png"/><Relationship Id="rId73" Type="http://schemas.openxmlformats.org/officeDocument/2006/relationships/image" Target="../media/image1286.png"/><Relationship Id="rId78" Type="http://schemas.openxmlformats.org/officeDocument/2006/relationships/customXml" Target="../ink/ink1695.xml"/><Relationship Id="rId81" Type="http://schemas.openxmlformats.org/officeDocument/2006/relationships/image" Target="../media/image1290.png"/><Relationship Id="rId86" Type="http://schemas.openxmlformats.org/officeDocument/2006/relationships/customXml" Target="../ink/ink1699.xml"/><Relationship Id="rId4" Type="http://schemas.openxmlformats.org/officeDocument/2006/relationships/customXml" Target="../ink/ink1658.xml"/><Relationship Id="rId9" Type="http://schemas.openxmlformats.org/officeDocument/2006/relationships/image" Target="../media/image1246.png"/><Relationship Id="rId13" Type="http://schemas.openxmlformats.org/officeDocument/2006/relationships/image" Target="../media/image1248.png"/><Relationship Id="rId18" Type="http://schemas.openxmlformats.org/officeDocument/2006/relationships/customXml" Target="../ink/ink1665.xml"/><Relationship Id="rId39" Type="http://schemas.openxmlformats.org/officeDocument/2006/relationships/image" Target="../media/image1265.png"/><Relationship Id="rId34" Type="http://schemas.openxmlformats.org/officeDocument/2006/relationships/customXml" Target="../ink/ink1673.xml"/><Relationship Id="rId50" Type="http://schemas.openxmlformats.org/officeDocument/2006/relationships/customXml" Target="../ink/ink1681.xml"/><Relationship Id="rId55" Type="http://schemas.openxmlformats.org/officeDocument/2006/relationships/image" Target="../media/image1277.png"/><Relationship Id="rId76" Type="http://schemas.openxmlformats.org/officeDocument/2006/relationships/customXml" Target="../ink/ink1694.xml"/><Relationship Id="rId7" Type="http://schemas.openxmlformats.org/officeDocument/2006/relationships/image" Target="../media/image1245.png"/><Relationship Id="rId71" Type="http://schemas.openxmlformats.org/officeDocument/2006/relationships/image" Target="../media/image1285.png"/><Relationship Id="rId2" Type="http://schemas.openxmlformats.org/officeDocument/2006/relationships/customXml" Target="../ink/ink1657.xml"/><Relationship Id="rId29" Type="http://schemas.openxmlformats.org/officeDocument/2006/relationships/image" Target="../media/image1256.png"/><Relationship Id="rId24" Type="http://schemas.openxmlformats.org/officeDocument/2006/relationships/customXml" Target="../ink/ink1668.xml"/><Relationship Id="rId40" Type="http://schemas.openxmlformats.org/officeDocument/2006/relationships/customXml" Target="../ink/ink1676.xml"/><Relationship Id="rId45" Type="http://schemas.openxmlformats.org/officeDocument/2006/relationships/image" Target="../media/image1268.png"/><Relationship Id="rId66" Type="http://schemas.openxmlformats.org/officeDocument/2006/relationships/customXml" Target="../ink/ink1689.xml"/><Relationship Id="rId87" Type="http://schemas.openxmlformats.org/officeDocument/2006/relationships/image" Target="../media/image1293.png"/><Relationship Id="rId61" Type="http://schemas.openxmlformats.org/officeDocument/2006/relationships/image" Target="../media/image1280.png"/><Relationship Id="rId82" Type="http://schemas.openxmlformats.org/officeDocument/2006/relationships/customXml" Target="../ink/ink1697.xml"/><Relationship Id="rId19" Type="http://schemas.openxmlformats.org/officeDocument/2006/relationships/image" Target="../media/image1251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2.png"/><Relationship Id="rId21" Type="http://schemas.openxmlformats.org/officeDocument/2006/relationships/image" Target="../media/image1305.png"/><Relationship Id="rId42" Type="http://schemas.openxmlformats.org/officeDocument/2006/relationships/customXml" Target="../ink/ink1718.xml"/><Relationship Id="rId63" Type="http://schemas.openxmlformats.org/officeDocument/2006/relationships/customXml" Target="../ink/ink1729.xml"/><Relationship Id="rId84" Type="http://schemas.openxmlformats.org/officeDocument/2006/relationships/image" Target="../media/image1336.png"/><Relationship Id="rId138" Type="http://schemas.openxmlformats.org/officeDocument/2006/relationships/customXml" Target="../ink/ink1761.xml"/><Relationship Id="rId159" Type="http://schemas.openxmlformats.org/officeDocument/2006/relationships/image" Target="../media/image1373.png"/><Relationship Id="rId170" Type="http://schemas.openxmlformats.org/officeDocument/2006/relationships/customXml" Target="../ink/ink1777.xml"/><Relationship Id="rId191" Type="http://schemas.openxmlformats.org/officeDocument/2006/relationships/image" Target="../media/image1389.png"/><Relationship Id="rId205" Type="http://schemas.openxmlformats.org/officeDocument/2006/relationships/image" Target="../media/image1396.png"/><Relationship Id="rId226" Type="http://schemas.openxmlformats.org/officeDocument/2006/relationships/image" Target="../media/image896.png"/><Relationship Id="rId247" Type="http://schemas.openxmlformats.org/officeDocument/2006/relationships/customXml" Target="../ink/ink1816.xml"/><Relationship Id="rId11" Type="http://schemas.openxmlformats.org/officeDocument/2006/relationships/image" Target="../media/image1300.png"/><Relationship Id="rId32" Type="http://schemas.openxmlformats.org/officeDocument/2006/relationships/customXml" Target="../ink/ink1713.xml"/><Relationship Id="rId53" Type="http://schemas.openxmlformats.org/officeDocument/2006/relationships/image" Target="../media/image19.png"/><Relationship Id="rId74" Type="http://schemas.openxmlformats.org/officeDocument/2006/relationships/image" Target="../media/image1331.png"/><Relationship Id="rId128" Type="http://schemas.openxmlformats.org/officeDocument/2006/relationships/customXml" Target="../ink/ink1756.xml"/><Relationship Id="rId149" Type="http://schemas.openxmlformats.org/officeDocument/2006/relationships/image" Target="../media/image1368.png"/><Relationship Id="rId95" Type="http://schemas.openxmlformats.org/officeDocument/2006/relationships/customXml" Target="../ink/ink1745.xml"/><Relationship Id="rId160" Type="http://schemas.openxmlformats.org/officeDocument/2006/relationships/customXml" Target="../ink/ink1772.xml"/><Relationship Id="rId181" Type="http://schemas.openxmlformats.org/officeDocument/2006/relationships/image" Target="../media/image1384.png"/><Relationship Id="rId216" Type="http://schemas.openxmlformats.org/officeDocument/2006/relationships/customXml" Target="../ink/ink1800.xml"/><Relationship Id="rId237" Type="http://schemas.openxmlformats.org/officeDocument/2006/relationships/customXml" Target="../ink/ink1811.xml"/><Relationship Id="rId22" Type="http://schemas.openxmlformats.org/officeDocument/2006/relationships/customXml" Target="../ink/ink1708.xml"/><Relationship Id="rId43" Type="http://schemas.openxmlformats.org/officeDocument/2006/relationships/image" Target="../media/image1317.png"/><Relationship Id="rId64" Type="http://schemas.openxmlformats.org/officeDocument/2006/relationships/image" Target="../media/image1326.png"/><Relationship Id="rId118" Type="http://schemas.openxmlformats.org/officeDocument/2006/relationships/customXml" Target="../ink/ink1751.xml"/><Relationship Id="rId139" Type="http://schemas.openxmlformats.org/officeDocument/2006/relationships/image" Target="../media/image1363.png"/><Relationship Id="rId85" Type="http://schemas.openxmlformats.org/officeDocument/2006/relationships/customXml" Target="../ink/ink1740.xml"/><Relationship Id="rId150" Type="http://schemas.openxmlformats.org/officeDocument/2006/relationships/customXml" Target="../ink/ink1767.xml"/><Relationship Id="rId171" Type="http://schemas.openxmlformats.org/officeDocument/2006/relationships/image" Target="../media/image1379.png"/><Relationship Id="rId192" Type="http://schemas.openxmlformats.org/officeDocument/2006/relationships/customXml" Target="../ink/ink1788.xml"/><Relationship Id="rId206" Type="http://schemas.openxmlformats.org/officeDocument/2006/relationships/customXml" Target="../ink/ink1795.xml"/><Relationship Id="rId227" Type="http://schemas.openxmlformats.org/officeDocument/2006/relationships/customXml" Target="../ink/ink1806.xml"/><Relationship Id="rId248" Type="http://schemas.openxmlformats.org/officeDocument/2006/relationships/image" Target="../media/image907.png"/><Relationship Id="rId12" Type="http://schemas.openxmlformats.org/officeDocument/2006/relationships/customXml" Target="../ink/ink1703.xml"/><Relationship Id="rId33" Type="http://schemas.openxmlformats.org/officeDocument/2006/relationships/image" Target="../media/image1312.png"/><Relationship Id="rId129" Type="http://schemas.openxmlformats.org/officeDocument/2006/relationships/image" Target="../media/image1358.png"/><Relationship Id="rId54" Type="http://schemas.openxmlformats.org/officeDocument/2006/relationships/customXml" Target="../ink/ink1724.xml"/><Relationship Id="rId75" Type="http://schemas.openxmlformats.org/officeDocument/2006/relationships/customXml" Target="../ink/ink1735.xml"/><Relationship Id="rId96" Type="http://schemas.openxmlformats.org/officeDocument/2006/relationships/image" Target="../media/image1342.png"/><Relationship Id="rId140" Type="http://schemas.openxmlformats.org/officeDocument/2006/relationships/customXml" Target="../ink/ink1762.xml"/><Relationship Id="rId161" Type="http://schemas.openxmlformats.org/officeDocument/2006/relationships/image" Target="../media/image1374.png"/><Relationship Id="rId182" Type="http://schemas.openxmlformats.org/officeDocument/2006/relationships/customXml" Target="../ink/ink1783.xml"/><Relationship Id="rId217" Type="http://schemas.openxmlformats.org/officeDocument/2006/relationships/image" Target="../media/image1402.png"/><Relationship Id="rId238" Type="http://schemas.openxmlformats.org/officeDocument/2006/relationships/image" Target="../media/image902.png"/><Relationship Id="rId23" Type="http://schemas.openxmlformats.org/officeDocument/2006/relationships/image" Target="../media/image1306.png"/><Relationship Id="rId119" Type="http://schemas.openxmlformats.org/officeDocument/2006/relationships/image" Target="../media/image1353.png"/><Relationship Id="rId44" Type="http://schemas.openxmlformats.org/officeDocument/2006/relationships/customXml" Target="../ink/ink1719.xml"/><Relationship Id="rId65" Type="http://schemas.openxmlformats.org/officeDocument/2006/relationships/customXml" Target="../ink/ink1730.xml"/><Relationship Id="rId86" Type="http://schemas.openxmlformats.org/officeDocument/2006/relationships/image" Target="../media/image1337.png"/><Relationship Id="rId130" Type="http://schemas.openxmlformats.org/officeDocument/2006/relationships/customXml" Target="../ink/ink1757.xml"/><Relationship Id="rId151" Type="http://schemas.openxmlformats.org/officeDocument/2006/relationships/image" Target="../media/image1369.png"/><Relationship Id="rId172" Type="http://schemas.openxmlformats.org/officeDocument/2006/relationships/customXml" Target="../ink/ink1778.xml"/><Relationship Id="rId193" Type="http://schemas.openxmlformats.org/officeDocument/2006/relationships/image" Target="../media/image1390.png"/><Relationship Id="rId207" Type="http://schemas.openxmlformats.org/officeDocument/2006/relationships/image" Target="../media/image1397.png"/><Relationship Id="rId228" Type="http://schemas.openxmlformats.org/officeDocument/2006/relationships/image" Target="../media/image897.png"/><Relationship Id="rId249" Type="http://schemas.openxmlformats.org/officeDocument/2006/relationships/customXml" Target="../ink/ink1817.xml"/><Relationship Id="rId13" Type="http://schemas.openxmlformats.org/officeDocument/2006/relationships/image" Target="../media/image1301.png"/><Relationship Id="rId34" Type="http://schemas.openxmlformats.org/officeDocument/2006/relationships/customXml" Target="../ink/ink1714.xml"/><Relationship Id="rId55" Type="http://schemas.openxmlformats.org/officeDocument/2006/relationships/image" Target="../media/image1322.png"/><Relationship Id="rId76" Type="http://schemas.openxmlformats.org/officeDocument/2006/relationships/image" Target="../media/image1332.png"/><Relationship Id="rId97" Type="http://schemas.openxmlformats.org/officeDocument/2006/relationships/customXml" Target="../ink/ink1746.xml"/><Relationship Id="rId120" Type="http://schemas.openxmlformats.org/officeDocument/2006/relationships/customXml" Target="../ink/ink1752.xml"/><Relationship Id="rId141" Type="http://schemas.openxmlformats.org/officeDocument/2006/relationships/image" Target="../media/image1364.png"/><Relationship Id="rId162" Type="http://schemas.openxmlformats.org/officeDocument/2006/relationships/customXml" Target="../ink/ink1773.xml"/><Relationship Id="rId183" Type="http://schemas.openxmlformats.org/officeDocument/2006/relationships/image" Target="../media/image1385.png"/><Relationship Id="rId218" Type="http://schemas.openxmlformats.org/officeDocument/2006/relationships/customXml" Target="../ink/ink1801.xml"/><Relationship Id="rId239" Type="http://schemas.openxmlformats.org/officeDocument/2006/relationships/customXml" Target="../ink/ink1812.xml"/><Relationship Id="rId250" Type="http://schemas.openxmlformats.org/officeDocument/2006/relationships/image" Target="../media/image908.png"/><Relationship Id="rId24" Type="http://schemas.openxmlformats.org/officeDocument/2006/relationships/customXml" Target="../ink/ink1709.xml"/><Relationship Id="rId45" Type="http://schemas.openxmlformats.org/officeDocument/2006/relationships/image" Target="../media/image1318.png"/><Relationship Id="rId66" Type="http://schemas.openxmlformats.org/officeDocument/2006/relationships/image" Target="../media/image1327.png"/><Relationship Id="rId87" Type="http://schemas.openxmlformats.org/officeDocument/2006/relationships/customXml" Target="../ink/ink1741.xml"/><Relationship Id="rId131" Type="http://schemas.openxmlformats.org/officeDocument/2006/relationships/image" Target="../media/image1359.png"/><Relationship Id="rId152" Type="http://schemas.openxmlformats.org/officeDocument/2006/relationships/customXml" Target="../ink/ink1768.xml"/><Relationship Id="rId173" Type="http://schemas.openxmlformats.org/officeDocument/2006/relationships/image" Target="../media/image1380.png"/><Relationship Id="rId194" Type="http://schemas.openxmlformats.org/officeDocument/2006/relationships/customXml" Target="../ink/ink1789.xml"/><Relationship Id="rId208" Type="http://schemas.openxmlformats.org/officeDocument/2006/relationships/customXml" Target="../ink/ink1796.xml"/><Relationship Id="rId229" Type="http://schemas.openxmlformats.org/officeDocument/2006/relationships/customXml" Target="../ink/ink1807.xml"/><Relationship Id="rId240" Type="http://schemas.openxmlformats.org/officeDocument/2006/relationships/image" Target="../media/image903.png"/><Relationship Id="rId14" Type="http://schemas.openxmlformats.org/officeDocument/2006/relationships/customXml" Target="../ink/ink1704.xml"/><Relationship Id="rId35" Type="http://schemas.openxmlformats.org/officeDocument/2006/relationships/image" Target="../media/image1313.png"/><Relationship Id="rId56" Type="http://schemas.openxmlformats.org/officeDocument/2006/relationships/customXml" Target="../ink/ink1725.xml"/><Relationship Id="rId77" Type="http://schemas.openxmlformats.org/officeDocument/2006/relationships/customXml" Target="../ink/ink1736.xml"/><Relationship Id="rId100" Type="http://schemas.openxmlformats.org/officeDocument/2006/relationships/image" Target="../media/image1344.png"/><Relationship Id="rId98" Type="http://schemas.openxmlformats.org/officeDocument/2006/relationships/image" Target="../media/image1343.png"/><Relationship Id="rId121" Type="http://schemas.openxmlformats.org/officeDocument/2006/relationships/image" Target="../media/image1354.png"/><Relationship Id="rId142" Type="http://schemas.openxmlformats.org/officeDocument/2006/relationships/customXml" Target="../ink/ink1763.xml"/><Relationship Id="rId163" Type="http://schemas.openxmlformats.org/officeDocument/2006/relationships/image" Target="../media/image1375.png"/><Relationship Id="rId184" Type="http://schemas.openxmlformats.org/officeDocument/2006/relationships/customXml" Target="../ink/ink1784.xml"/><Relationship Id="rId219" Type="http://schemas.openxmlformats.org/officeDocument/2006/relationships/image" Target="../media/image1403.png"/><Relationship Id="rId230" Type="http://schemas.openxmlformats.org/officeDocument/2006/relationships/image" Target="../media/image898.png"/><Relationship Id="rId251" Type="http://schemas.openxmlformats.org/officeDocument/2006/relationships/customXml" Target="../ink/ink1818.xml"/><Relationship Id="rId25" Type="http://schemas.openxmlformats.org/officeDocument/2006/relationships/image" Target="../media/image1307.png"/><Relationship Id="rId46" Type="http://schemas.openxmlformats.org/officeDocument/2006/relationships/customXml" Target="../ink/ink1720.xml"/><Relationship Id="rId67" Type="http://schemas.openxmlformats.org/officeDocument/2006/relationships/customXml" Target="../ink/ink1731.xml"/><Relationship Id="rId20" Type="http://schemas.openxmlformats.org/officeDocument/2006/relationships/customXml" Target="../ink/ink1707.xml"/><Relationship Id="rId41" Type="http://schemas.openxmlformats.org/officeDocument/2006/relationships/image" Target="../media/image1316.png"/><Relationship Id="rId62" Type="http://schemas.openxmlformats.org/officeDocument/2006/relationships/image" Target="../media/image1325.png"/><Relationship Id="rId83" Type="http://schemas.openxmlformats.org/officeDocument/2006/relationships/customXml" Target="../ink/ink1739.xml"/><Relationship Id="rId88" Type="http://schemas.openxmlformats.org/officeDocument/2006/relationships/image" Target="../media/image1338.png"/><Relationship Id="rId132" Type="http://schemas.openxmlformats.org/officeDocument/2006/relationships/customXml" Target="../ink/ink1758.xml"/><Relationship Id="rId153" Type="http://schemas.openxmlformats.org/officeDocument/2006/relationships/image" Target="../media/image1370.png"/><Relationship Id="rId174" Type="http://schemas.openxmlformats.org/officeDocument/2006/relationships/customXml" Target="../ink/ink1779.xml"/><Relationship Id="rId179" Type="http://schemas.openxmlformats.org/officeDocument/2006/relationships/image" Target="../media/image1383.png"/><Relationship Id="rId195" Type="http://schemas.openxmlformats.org/officeDocument/2006/relationships/image" Target="../media/image1391.png"/><Relationship Id="rId209" Type="http://schemas.openxmlformats.org/officeDocument/2006/relationships/image" Target="../media/image1398.png"/><Relationship Id="rId190" Type="http://schemas.openxmlformats.org/officeDocument/2006/relationships/customXml" Target="../ink/ink1787.xml"/><Relationship Id="rId204" Type="http://schemas.openxmlformats.org/officeDocument/2006/relationships/customXml" Target="../ink/ink1794.xml"/><Relationship Id="rId220" Type="http://schemas.openxmlformats.org/officeDocument/2006/relationships/customXml" Target="../ink/ink1802.xml"/><Relationship Id="rId225" Type="http://schemas.openxmlformats.org/officeDocument/2006/relationships/customXml" Target="../ink/ink1805.xml"/><Relationship Id="rId241" Type="http://schemas.openxmlformats.org/officeDocument/2006/relationships/customXml" Target="../ink/ink1813.xml"/><Relationship Id="rId246" Type="http://schemas.openxmlformats.org/officeDocument/2006/relationships/image" Target="../media/image906.png"/><Relationship Id="rId15" Type="http://schemas.openxmlformats.org/officeDocument/2006/relationships/image" Target="../media/image1302.png"/><Relationship Id="rId36" Type="http://schemas.openxmlformats.org/officeDocument/2006/relationships/customXml" Target="../ink/ink1715.xml"/><Relationship Id="rId57" Type="http://schemas.openxmlformats.org/officeDocument/2006/relationships/customXml" Target="../ink/ink1726.xml"/><Relationship Id="rId127" Type="http://schemas.openxmlformats.org/officeDocument/2006/relationships/image" Target="../media/image1357.png"/><Relationship Id="rId31" Type="http://schemas.openxmlformats.org/officeDocument/2006/relationships/image" Target="../media/image1311.png"/><Relationship Id="rId52" Type="http://schemas.openxmlformats.org/officeDocument/2006/relationships/customXml" Target="../ink/ink1723.xml"/><Relationship Id="rId73" Type="http://schemas.openxmlformats.org/officeDocument/2006/relationships/customXml" Target="../ink/ink1734.xml"/><Relationship Id="rId78" Type="http://schemas.openxmlformats.org/officeDocument/2006/relationships/image" Target="../media/image1333.png"/><Relationship Id="rId94" Type="http://schemas.openxmlformats.org/officeDocument/2006/relationships/image" Target="../media/image1341.png"/><Relationship Id="rId99" Type="http://schemas.openxmlformats.org/officeDocument/2006/relationships/customXml" Target="../ink/ink1747.xml"/><Relationship Id="rId101" Type="http://schemas.openxmlformats.org/officeDocument/2006/relationships/customXml" Target="../ink/ink1748.xml"/><Relationship Id="rId122" Type="http://schemas.openxmlformats.org/officeDocument/2006/relationships/customXml" Target="../ink/ink1753.xml"/><Relationship Id="rId143" Type="http://schemas.openxmlformats.org/officeDocument/2006/relationships/image" Target="../media/image1365.png"/><Relationship Id="rId148" Type="http://schemas.openxmlformats.org/officeDocument/2006/relationships/customXml" Target="../ink/ink1766.xml"/><Relationship Id="rId164" Type="http://schemas.openxmlformats.org/officeDocument/2006/relationships/customXml" Target="../ink/ink1774.xml"/><Relationship Id="rId169" Type="http://schemas.openxmlformats.org/officeDocument/2006/relationships/image" Target="../media/image1378.png"/><Relationship Id="rId185" Type="http://schemas.openxmlformats.org/officeDocument/2006/relationships/image" Target="../media/image1386.png"/><Relationship Id="rId180" Type="http://schemas.openxmlformats.org/officeDocument/2006/relationships/customXml" Target="../ink/ink1782.xml"/><Relationship Id="rId210" Type="http://schemas.openxmlformats.org/officeDocument/2006/relationships/customXml" Target="../ink/ink1797.xml"/><Relationship Id="rId215" Type="http://schemas.openxmlformats.org/officeDocument/2006/relationships/image" Target="../media/image1401.png"/><Relationship Id="rId236" Type="http://schemas.openxmlformats.org/officeDocument/2006/relationships/image" Target="../media/image901.png"/><Relationship Id="rId26" Type="http://schemas.openxmlformats.org/officeDocument/2006/relationships/customXml" Target="../ink/ink1710.xml"/><Relationship Id="rId231" Type="http://schemas.openxmlformats.org/officeDocument/2006/relationships/customXml" Target="../ink/ink1808.xml"/><Relationship Id="rId252" Type="http://schemas.openxmlformats.org/officeDocument/2006/relationships/image" Target="../media/image909.png"/><Relationship Id="rId47" Type="http://schemas.openxmlformats.org/officeDocument/2006/relationships/image" Target="../media/image1319.png"/><Relationship Id="rId68" Type="http://schemas.openxmlformats.org/officeDocument/2006/relationships/image" Target="../media/image1328.png"/><Relationship Id="rId89" Type="http://schemas.openxmlformats.org/officeDocument/2006/relationships/customXml" Target="../ink/ink1742.xml"/><Relationship Id="rId133" Type="http://schemas.openxmlformats.org/officeDocument/2006/relationships/image" Target="../media/image1360.png"/><Relationship Id="rId154" Type="http://schemas.openxmlformats.org/officeDocument/2006/relationships/customXml" Target="../ink/ink1769.xml"/><Relationship Id="rId175" Type="http://schemas.openxmlformats.org/officeDocument/2006/relationships/image" Target="../media/image1381.png"/><Relationship Id="rId196" Type="http://schemas.openxmlformats.org/officeDocument/2006/relationships/customXml" Target="../ink/ink1790.xml"/><Relationship Id="rId200" Type="http://schemas.openxmlformats.org/officeDocument/2006/relationships/customXml" Target="../ink/ink1792.xml"/><Relationship Id="rId16" Type="http://schemas.openxmlformats.org/officeDocument/2006/relationships/customXml" Target="../ink/ink1705.xml"/><Relationship Id="rId221" Type="http://schemas.openxmlformats.org/officeDocument/2006/relationships/customXml" Target="../ink/ink1803.xml"/><Relationship Id="rId242" Type="http://schemas.openxmlformats.org/officeDocument/2006/relationships/image" Target="../media/image904.png"/><Relationship Id="rId37" Type="http://schemas.openxmlformats.org/officeDocument/2006/relationships/image" Target="../media/image1314.png"/><Relationship Id="rId58" Type="http://schemas.openxmlformats.org/officeDocument/2006/relationships/image" Target="../media/image1323.png"/><Relationship Id="rId79" Type="http://schemas.openxmlformats.org/officeDocument/2006/relationships/customXml" Target="../ink/ink1737.xml"/><Relationship Id="rId102" Type="http://schemas.openxmlformats.org/officeDocument/2006/relationships/customXml" Target="../ink/ink1749.xml"/><Relationship Id="rId123" Type="http://schemas.openxmlformats.org/officeDocument/2006/relationships/image" Target="../media/image1355.png"/><Relationship Id="rId144" Type="http://schemas.openxmlformats.org/officeDocument/2006/relationships/customXml" Target="../ink/ink1764.xml"/><Relationship Id="rId90" Type="http://schemas.openxmlformats.org/officeDocument/2006/relationships/image" Target="../media/image1339.png"/><Relationship Id="rId165" Type="http://schemas.openxmlformats.org/officeDocument/2006/relationships/image" Target="../media/image1376.png"/><Relationship Id="rId186" Type="http://schemas.openxmlformats.org/officeDocument/2006/relationships/customXml" Target="../ink/ink1785.xml"/><Relationship Id="rId211" Type="http://schemas.openxmlformats.org/officeDocument/2006/relationships/image" Target="../media/image1399.png"/><Relationship Id="rId232" Type="http://schemas.openxmlformats.org/officeDocument/2006/relationships/image" Target="../media/image899.png"/><Relationship Id="rId253" Type="http://schemas.openxmlformats.org/officeDocument/2006/relationships/customXml" Target="../ink/ink1819.xml"/><Relationship Id="rId27" Type="http://schemas.openxmlformats.org/officeDocument/2006/relationships/image" Target="../media/image1308.png"/><Relationship Id="rId48" Type="http://schemas.openxmlformats.org/officeDocument/2006/relationships/customXml" Target="../ink/ink1721.xml"/><Relationship Id="rId69" Type="http://schemas.openxmlformats.org/officeDocument/2006/relationships/customXml" Target="../ink/ink1732.xml"/><Relationship Id="rId134" Type="http://schemas.openxmlformats.org/officeDocument/2006/relationships/customXml" Target="../ink/ink1759.xml"/><Relationship Id="rId80" Type="http://schemas.openxmlformats.org/officeDocument/2006/relationships/image" Target="../media/image1334.png"/><Relationship Id="rId155" Type="http://schemas.openxmlformats.org/officeDocument/2006/relationships/image" Target="../media/image1371.png"/><Relationship Id="rId176" Type="http://schemas.openxmlformats.org/officeDocument/2006/relationships/customXml" Target="../ink/ink1780.xml"/><Relationship Id="rId197" Type="http://schemas.openxmlformats.org/officeDocument/2006/relationships/image" Target="../media/image1392.png"/><Relationship Id="rId201" Type="http://schemas.openxmlformats.org/officeDocument/2006/relationships/image" Target="../media/image1394.png"/><Relationship Id="rId222" Type="http://schemas.openxmlformats.org/officeDocument/2006/relationships/image" Target="../media/image1404.png"/><Relationship Id="rId243" Type="http://schemas.openxmlformats.org/officeDocument/2006/relationships/customXml" Target="../ink/ink1814.xml"/><Relationship Id="rId17" Type="http://schemas.openxmlformats.org/officeDocument/2006/relationships/image" Target="../media/image1303.png"/><Relationship Id="rId38" Type="http://schemas.openxmlformats.org/officeDocument/2006/relationships/customXml" Target="../ink/ink1716.xml"/><Relationship Id="rId59" Type="http://schemas.openxmlformats.org/officeDocument/2006/relationships/customXml" Target="../ink/ink1727.xml"/><Relationship Id="rId103" Type="http://schemas.openxmlformats.org/officeDocument/2006/relationships/image" Target="../media/image1345.png"/><Relationship Id="rId124" Type="http://schemas.openxmlformats.org/officeDocument/2006/relationships/customXml" Target="../ink/ink1754.xml"/><Relationship Id="rId70" Type="http://schemas.openxmlformats.org/officeDocument/2006/relationships/image" Target="../media/image1329.png"/><Relationship Id="rId91" Type="http://schemas.openxmlformats.org/officeDocument/2006/relationships/customXml" Target="../ink/ink1743.xml"/><Relationship Id="rId145" Type="http://schemas.openxmlformats.org/officeDocument/2006/relationships/image" Target="../media/image1366.png"/><Relationship Id="rId166" Type="http://schemas.openxmlformats.org/officeDocument/2006/relationships/customXml" Target="../ink/ink1775.xml"/><Relationship Id="rId187" Type="http://schemas.openxmlformats.org/officeDocument/2006/relationships/image" Target="../media/image138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98.xml"/><Relationship Id="rId233" Type="http://schemas.openxmlformats.org/officeDocument/2006/relationships/customXml" Target="../ink/ink1809.xml"/><Relationship Id="rId254" Type="http://schemas.openxmlformats.org/officeDocument/2006/relationships/image" Target="../media/image911.png"/><Relationship Id="rId28" Type="http://schemas.openxmlformats.org/officeDocument/2006/relationships/customXml" Target="../ink/ink1711.xml"/><Relationship Id="rId49" Type="http://schemas.openxmlformats.org/officeDocument/2006/relationships/image" Target="../media/image1320.png"/><Relationship Id="rId60" Type="http://schemas.openxmlformats.org/officeDocument/2006/relationships/image" Target="../media/image1324.png"/><Relationship Id="rId81" Type="http://schemas.openxmlformats.org/officeDocument/2006/relationships/customXml" Target="../ink/ink1738.xml"/><Relationship Id="rId135" Type="http://schemas.openxmlformats.org/officeDocument/2006/relationships/image" Target="../media/image1361.png"/><Relationship Id="rId156" Type="http://schemas.openxmlformats.org/officeDocument/2006/relationships/customXml" Target="../ink/ink1770.xml"/><Relationship Id="rId177" Type="http://schemas.openxmlformats.org/officeDocument/2006/relationships/image" Target="../media/image1382.png"/><Relationship Id="rId198" Type="http://schemas.openxmlformats.org/officeDocument/2006/relationships/customXml" Target="../ink/ink1791.xml"/><Relationship Id="rId202" Type="http://schemas.openxmlformats.org/officeDocument/2006/relationships/customXml" Target="../ink/ink1793.xml"/><Relationship Id="rId223" Type="http://schemas.openxmlformats.org/officeDocument/2006/relationships/customXml" Target="../ink/ink1804.xml"/><Relationship Id="rId244" Type="http://schemas.openxmlformats.org/officeDocument/2006/relationships/image" Target="../media/image905.png"/><Relationship Id="rId18" Type="http://schemas.openxmlformats.org/officeDocument/2006/relationships/customXml" Target="../ink/ink1706.xml"/><Relationship Id="rId39" Type="http://schemas.openxmlformats.org/officeDocument/2006/relationships/image" Target="../media/image1315.png"/><Relationship Id="rId50" Type="http://schemas.openxmlformats.org/officeDocument/2006/relationships/customXml" Target="../ink/ink1722.xml"/><Relationship Id="rId104" Type="http://schemas.openxmlformats.org/officeDocument/2006/relationships/customXml" Target="../ink/ink1750.xml"/><Relationship Id="rId125" Type="http://schemas.openxmlformats.org/officeDocument/2006/relationships/image" Target="../media/image1356.png"/><Relationship Id="rId146" Type="http://schemas.openxmlformats.org/officeDocument/2006/relationships/customXml" Target="../ink/ink1765.xml"/><Relationship Id="rId167" Type="http://schemas.openxmlformats.org/officeDocument/2006/relationships/image" Target="../media/image1377.png"/><Relationship Id="rId188" Type="http://schemas.openxmlformats.org/officeDocument/2006/relationships/customXml" Target="../ink/ink1786.xml"/><Relationship Id="rId71" Type="http://schemas.openxmlformats.org/officeDocument/2006/relationships/customXml" Target="../ink/ink1733.xml"/><Relationship Id="rId92" Type="http://schemas.openxmlformats.org/officeDocument/2006/relationships/image" Target="../media/image1340.png"/><Relationship Id="rId213" Type="http://schemas.openxmlformats.org/officeDocument/2006/relationships/image" Target="../media/image1400.png"/><Relationship Id="rId234" Type="http://schemas.openxmlformats.org/officeDocument/2006/relationships/image" Target="../media/image900.png"/><Relationship Id="rId2" Type="http://schemas.openxmlformats.org/officeDocument/2006/relationships/customXml" Target="../ink/ink1702.xml"/><Relationship Id="rId29" Type="http://schemas.openxmlformats.org/officeDocument/2006/relationships/image" Target="../media/image1309.png"/><Relationship Id="rId255" Type="http://schemas.openxmlformats.org/officeDocument/2006/relationships/customXml" Target="../ink/ink1820.xml"/><Relationship Id="rId40" Type="http://schemas.openxmlformats.org/officeDocument/2006/relationships/customXml" Target="../ink/ink1717.xml"/><Relationship Id="rId136" Type="http://schemas.openxmlformats.org/officeDocument/2006/relationships/customXml" Target="../ink/ink1760.xml"/><Relationship Id="rId157" Type="http://schemas.openxmlformats.org/officeDocument/2006/relationships/image" Target="../media/image1372.png"/><Relationship Id="rId178" Type="http://schemas.openxmlformats.org/officeDocument/2006/relationships/customXml" Target="../ink/ink1781.xml"/><Relationship Id="rId61" Type="http://schemas.openxmlformats.org/officeDocument/2006/relationships/customXml" Target="../ink/ink1728.xml"/><Relationship Id="rId82" Type="http://schemas.openxmlformats.org/officeDocument/2006/relationships/image" Target="../media/image1335.png"/><Relationship Id="rId199" Type="http://schemas.openxmlformats.org/officeDocument/2006/relationships/image" Target="../media/image1393.png"/><Relationship Id="rId203" Type="http://schemas.openxmlformats.org/officeDocument/2006/relationships/image" Target="../media/image1395.png"/><Relationship Id="rId19" Type="http://schemas.openxmlformats.org/officeDocument/2006/relationships/image" Target="../media/image1304.png"/><Relationship Id="rId224" Type="http://schemas.openxmlformats.org/officeDocument/2006/relationships/image" Target="../media/image1405.png"/><Relationship Id="rId245" Type="http://schemas.openxmlformats.org/officeDocument/2006/relationships/customXml" Target="../ink/ink1815.xml"/><Relationship Id="rId30" Type="http://schemas.openxmlformats.org/officeDocument/2006/relationships/customXml" Target="../ink/ink1712.xml"/><Relationship Id="rId126" Type="http://schemas.openxmlformats.org/officeDocument/2006/relationships/customXml" Target="../ink/ink1755.xml"/><Relationship Id="rId147" Type="http://schemas.openxmlformats.org/officeDocument/2006/relationships/image" Target="../media/image1367.png"/><Relationship Id="rId168" Type="http://schemas.openxmlformats.org/officeDocument/2006/relationships/customXml" Target="../ink/ink1776.xml"/><Relationship Id="rId51" Type="http://schemas.openxmlformats.org/officeDocument/2006/relationships/image" Target="../media/image1321.png"/><Relationship Id="rId72" Type="http://schemas.openxmlformats.org/officeDocument/2006/relationships/image" Target="../media/image1330.png"/><Relationship Id="rId93" Type="http://schemas.openxmlformats.org/officeDocument/2006/relationships/customXml" Target="../ink/ink1744.xml"/><Relationship Id="rId189" Type="http://schemas.openxmlformats.org/officeDocument/2006/relationships/image" Target="../media/image1388.png"/><Relationship Id="rId214" Type="http://schemas.openxmlformats.org/officeDocument/2006/relationships/customXml" Target="../ink/ink1799.xml"/><Relationship Id="rId235" Type="http://schemas.openxmlformats.org/officeDocument/2006/relationships/customXml" Target="../ink/ink1810.xml"/><Relationship Id="rId256" Type="http://schemas.openxmlformats.org/officeDocument/2006/relationships/image" Target="../media/image912.png"/><Relationship Id="rId137" Type="http://schemas.openxmlformats.org/officeDocument/2006/relationships/image" Target="../media/image1362.png"/><Relationship Id="rId158" Type="http://schemas.openxmlformats.org/officeDocument/2006/relationships/customXml" Target="../ink/ink17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33.xml"/><Relationship Id="rId21" Type="http://schemas.openxmlformats.org/officeDocument/2006/relationships/image" Target="../media/image1293.png"/><Relationship Id="rId42" Type="http://schemas.openxmlformats.org/officeDocument/2006/relationships/customXml" Target="../ink/ink1841.xml"/><Relationship Id="rId47" Type="http://schemas.openxmlformats.org/officeDocument/2006/relationships/image" Target="../media/image1456.png"/><Relationship Id="rId63" Type="http://schemas.openxmlformats.org/officeDocument/2006/relationships/image" Target="../media/image1464.png"/><Relationship Id="rId68" Type="http://schemas.openxmlformats.org/officeDocument/2006/relationships/customXml" Target="../ink/ink1854.xml"/><Relationship Id="rId84" Type="http://schemas.openxmlformats.org/officeDocument/2006/relationships/customXml" Target="../ink/ink1862.xml"/><Relationship Id="rId16" Type="http://schemas.openxmlformats.org/officeDocument/2006/relationships/customXml" Target="../ink/ink1828.xml"/><Relationship Id="rId11" Type="http://schemas.openxmlformats.org/officeDocument/2006/relationships/image" Target="../media/image1255.png"/><Relationship Id="rId32" Type="http://schemas.openxmlformats.org/officeDocument/2006/relationships/customXml" Target="../ink/ink1836.xml"/><Relationship Id="rId37" Type="http://schemas.openxmlformats.org/officeDocument/2006/relationships/image" Target="../media/image1451.png"/><Relationship Id="rId53" Type="http://schemas.openxmlformats.org/officeDocument/2006/relationships/image" Target="../media/image1459.png"/><Relationship Id="rId58" Type="http://schemas.openxmlformats.org/officeDocument/2006/relationships/customXml" Target="../ink/ink1849.xml"/><Relationship Id="rId74" Type="http://schemas.openxmlformats.org/officeDocument/2006/relationships/customXml" Target="../ink/ink1857.xml"/><Relationship Id="rId79" Type="http://schemas.openxmlformats.org/officeDocument/2006/relationships/image" Target="../media/image1472.png"/><Relationship Id="rId5" Type="http://schemas.openxmlformats.org/officeDocument/2006/relationships/image" Target="../media/image1252.png"/><Relationship Id="rId19" Type="http://schemas.openxmlformats.org/officeDocument/2006/relationships/image" Target="../media/image1443.png"/><Relationship Id="rId14" Type="http://schemas.openxmlformats.org/officeDocument/2006/relationships/customXml" Target="../ink/ink1827.xml"/><Relationship Id="rId22" Type="http://schemas.openxmlformats.org/officeDocument/2006/relationships/customXml" Target="../ink/ink1831.xml"/><Relationship Id="rId27" Type="http://schemas.openxmlformats.org/officeDocument/2006/relationships/image" Target="../media/image1446.png"/><Relationship Id="rId30" Type="http://schemas.openxmlformats.org/officeDocument/2006/relationships/customXml" Target="../ink/ink1835.xml"/><Relationship Id="rId35" Type="http://schemas.openxmlformats.org/officeDocument/2006/relationships/image" Target="../media/image1450.png"/><Relationship Id="rId43" Type="http://schemas.openxmlformats.org/officeDocument/2006/relationships/image" Target="../media/image1454.png"/><Relationship Id="rId48" Type="http://schemas.openxmlformats.org/officeDocument/2006/relationships/customXml" Target="../ink/ink1844.xml"/><Relationship Id="rId56" Type="http://schemas.openxmlformats.org/officeDocument/2006/relationships/customXml" Target="../ink/ink1848.xml"/><Relationship Id="rId64" Type="http://schemas.openxmlformats.org/officeDocument/2006/relationships/customXml" Target="../ink/ink1852.xml"/><Relationship Id="rId69" Type="http://schemas.openxmlformats.org/officeDocument/2006/relationships/image" Target="../media/image1467.png"/><Relationship Id="rId77" Type="http://schemas.openxmlformats.org/officeDocument/2006/relationships/image" Target="../media/image1471.png"/><Relationship Id="rId8" Type="http://schemas.openxmlformats.org/officeDocument/2006/relationships/customXml" Target="../ink/ink1824.xml"/><Relationship Id="rId51" Type="http://schemas.openxmlformats.org/officeDocument/2006/relationships/image" Target="../media/image1458.png"/><Relationship Id="rId72" Type="http://schemas.openxmlformats.org/officeDocument/2006/relationships/customXml" Target="../ink/ink1856.xml"/><Relationship Id="rId80" Type="http://schemas.openxmlformats.org/officeDocument/2006/relationships/customXml" Target="../ink/ink1860.xml"/><Relationship Id="rId85" Type="http://schemas.openxmlformats.org/officeDocument/2006/relationships/image" Target="../media/image1475.png"/><Relationship Id="rId3" Type="http://schemas.openxmlformats.org/officeDocument/2006/relationships/image" Target="../media/image1251.png"/><Relationship Id="rId12" Type="http://schemas.openxmlformats.org/officeDocument/2006/relationships/customXml" Target="../ink/ink1826.xml"/><Relationship Id="rId17" Type="http://schemas.openxmlformats.org/officeDocument/2006/relationships/image" Target="../media/image1258.png"/><Relationship Id="rId25" Type="http://schemas.openxmlformats.org/officeDocument/2006/relationships/image" Target="../media/image1445.png"/><Relationship Id="rId33" Type="http://schemas.openxmlformats.org/officeDocument/2006/relationships/image" Target="../media/image1449.png"/><Relationship Id="rId38" Type="http://schemas.openxmlformats.org/officeDocument/2006/relationships/customXml" Target="../ink/ink1839.xml"/><Relationship Id="rId46" Type="http://schemas.openxmlformats.org/officeDocument/2006/relationships/customXml" Target="../ink/ink1843.xml"/><Relationship Id="rId59" Type="http://schemas.openxmlformats.org/officeDocument/2006/relationships/image" Target="../media/image1462.png"/><Relationship Id="rId67" Type="http://schemas.openxmlformats.org/officeDocument/2006/relationships/image" Target="../media/image1466.png"/><Relationship Id="rId20" Type="http://schemas.openxmlformats.org/officeDocument/2006/relationships/customXml" Target="../ink/ink1830.xml"/><Relationship Id="rId41" Type="http://schemas.openxmlformats.org/officeDocument/2006/relationships/image" Target="../media/image1453.png"/><Relationship Id="rId54" Type="http://schemas.openxmlformats.org/officeDocument/2006/relationships/customXml" Target="../ink/ink1847.xml"/><Relationship Id="rId62" Type="http://schemas.openxmlformats.org/officeDocument/2006/relationships/customXml" Target="../ink/ink1851.xml"/><Relationship Id="rId70" Type="http://schemas.openxmlformats.org/officeDocument/2006/relationships/customXml" Target="../ink/ink1855.xml"/><Relationship Id="rId75" Type="http://schemas.openxmlformats.org/officeDocument/2006/relationships/image" Target="../media/image1470.png"/><Relationship Id="rId83" Type="http://schemas.openxmlformats.org/officeDocument/2006/relationships/image" Target="../media/image14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3.xml"/><Relationship Id="rId15" Type="http://schemas.openxmlformats.org/officeDocument/2006/relationships/image" Target="../media/image1257.png"/><Relationship Id="rId23" Type="http://schemas.openxmlformats.org/officeDocument/2006/relationships/image" Target="../media/image1444.png"/><Relationship Id="rId28" Type="http://schemas.openxmlformats.org/officeDocument/2006/relationships/customXml" Target="../ink/ink1834.xml"/><Relationship Id="rId36" Type="http://schemas.openxmlformats.org/officeDocument/2006/relationships/customXml" Target="../ink/ink1838.xml"/><Relationship Id="rId49" Type="http://schemas.openxmlformats.org/officeDocument/2006/relationships/image" Target="../media/image1457.png"/><Relationship Id="rId57" Type="http://schemas.openxmlformats.org/officeDocument/2006/relationships/image" Target="../media/image1461.png"/><Relationship Id="rId10" Type="http://schemas.openxmlformats.org/officeDocument/2006/relationships/customXml" Target="../ink/ink1825.xml"/><Relationship Id="rId31" Type="http://schemas.openxmlformats.org/officeDocument/2006/relationships/image" Target="../media/image1448.png"/><Relationship Id="rId44" Type="http://schemas.openxmlformats.org/officeDocument/2006/relationships/customXml" Target="../ink/ink1842.xml"/><Relationship Id="rId52" Type="http://schemas.openxmlformats.org/officeDocument/2006/relationships/customXml" Target="../ink/ink1846.xml"/><Relationship Id="rId60" Type="http://schemas.openxmlformats.org/officeDocument/2006/relationships/customXml" Target="../ink/ink1850.xml"/><Relationship Id="rId65" Type="http://schemas.openxmlformats.org/officeDocument/2006/relationships/image" Target="../media/image1465.png"/><Relationship Id="rId73" Type="http://schemas.openxmlformats.org/officeDocument/2006/relationships/image" Target="../media/image1469.png"/><Relationship Id="rId78" Type="http://schemas.openxmlformats.org/officeDocument/2006/relationships/customXml" Target="../ink/ink1859.xml"/><Relationship Id="rId81" Type="http://schemas.openxmlformats.org/officeDocument/2006/relationships/image" Target="../media/image1473.png"/><Relationship Id="rId86" Type="http://schemas.openxmlformats.org/officeDocument/2006/relationships/customXml" Target="../ink/ink1863.xml"/><Relationship Id="rId4" Type="http://schemas.openxmlformats.org/officeDocument/2006/relationships/customXml" Target="../ink/ink1822.xml"/><Relationship Id="rId9" Type="http://schemas.openxmlformats.org/officeDocument/2006/relationships/image" Target="../media/image1254.png"/><Relationship Id="rId13" Type="http://schemas.openxmlformats.org/officeDocument/2006/relationships/image" Target="../media/image1256.png"/><Relationship Id="rId18" Type="http://schemas.openxmlformats.org/officeDocument/2006/relationships/customXml" Target="../ink/ink1829.xml"/><Relationship Id="rId39" Type="http://schemas.openxmlformats.org/officeDocument/2006/relationships/image" Target="../media/image1452.png"/><Relationship Id="rId34" Type="http://schemas.openxmlformats.org/officeDocument/2006/relationships/customXml" Target="../ink/ink1837.xml"/><Relationship Id="rId50" Type="http://schemas.openxmlformats.org/officeDocument/2006/relationships/customXml" Target="../ink/ink1845.xml"/><Relationship Id="rId55" Type="http://schemas.openxmlformats.org/officeDocument/2006/relationships/image" Target="../media/image1460.png"/><Relationship Id="rId76" Type="http://schemas.openxmlformats.org/officeDocument/2006/relationships/customXml" Target="../ink/ink1858.xml"/><Relationship Id="rId7" Type="http://schemas.openxmlformats.org/officeDocument/2006/relationships/image" Target="../media/image1253.png"/><Relationship Id="rId71" Type="http://schemas.openxmlformats.org/officeDocument/2006/relationships/image" Target="../media/image1468.png"/><Relationship Id="rId2" Type="http://schemas.openxmlformats.org/officeDocument/2006/relationships/customXml" Target="../ink/ink1821.xml"/><Relationship Id="rId29" Type="http://schemas.openxmlformats.org/officeDocument/2006/relationships/image" Target="../media/image1447.png"/><Relationship Id="rId24" Type="http://schemas.openxmlformats.org/officeDocument/2006/relationships/customXml" Target="../ink/ink1832.xml"/><Relationship Id="rId40" Type="http://schemas.openxmlformats.org/officeDocument/2006/relationships/customXml" Target="../ink/ink1840.xml"/><Relationship Id="rId45" Type="http://schemas.openxmlformats.org/officeDocument/2006/relationships/image" Target="../media/image1455.png"/><Relationship Id="rId66" Type="http://schemas.openxmlformats.org/officeDocument/2006/relationships/customXml" Target="../ink/ink1853.xml"/><Relationship Id="rId87" Type="http://schemas.openxmlformats.org/officeDocument/2006/relationships/image" Target="../media/image1476.png"/><Relationship Id="rId61" Type="http://schemas.openxmlformats.org/officeDocument/2006/relationships/image" Target="../media/image1463.png"/><Relationship Id="rId82" Type="http://schemas.openxmlformats.org/officeDocument/2006/relationships/customXml" Target="../ink/ink186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.xml"/><Relationship Id="rId117" Type="http://schemas.openxmlformats.org/officeDocument/2006/relationships/image" Target="../media/image65.png"/><Relationship Id="rId21" Type="http://schemas.openxmlformats.org/officeDocument/2006/relationships/image" Target="../media/image1110.png"/><Relationship Id="rId42" Type="http://schemas.openxmlformats.org/officeDocument/2006/relationships/customXml" Target="../ink/ink69.xml"/><Relationship Id="rId47" Type="http://schemas.openxmlformats.org/officeDocument/2006/relationships/image" Target="../media/image2410.png"/><Relationship Id="rId63" Type="http://schemas.openxmlformats.org/officeDocument/2006/relationships/image" Target="../media/image3210.png"/><Relationship Id="rId68" Type="http://schemas.openxmlformats.org/officeDocument/2006/relationships/customXml" Target="../ink/ink82.xml"/><Relationship Id="rId84" Type="http://schemas.openxmlformats.org/officeDocument/2006/relationships/customXml" Target="../ink/ink90.xml"/><Relationship Id="rId89" Type="http://schemas.openxmlformats.org/officeDocument/2006/relationships/image" Target="../media/image51.png"/><Relationship Id="rId112" Type="http://schemas.openxmlformats.org/officeDocument/2006/relationships/customXml" Target="../ink/ink104.xml"/><Relationship Id="rId16" Type="http://schemas.openxmlformats.org/officeDocument/2006/relationships/customXml" Target="../ink/ink56.xml"/><Relationship Id="rId107" Type="http://schemas.openxmlformats.org/officeDocument/2006/relationships/image" Target="../media/image60.png"/><Relationship Id="rId11" Type="http://schemas.openxmlformats.org/officeDocument/2006/relationships/image" Target="../media/image610.png"/><Relationship Id="rId32" Type="http://schemas.openxmlformats.org/officeDocument/2006/relationships/customXml" Target="../ink/ink64.xml"/><Relationship Id="rId37" Type="http://schemas.openxmlformats.org/officeDocument/2006/relationships/image" Target="../media/image1910.png"/><Relationship Id="rId53" Type="http://schemas.openxmlformats.org/officeDocument/2006/relationships/image" Target="../media/image2710.png"/><Relationship Id="rId58" Type="http://schemas.openxmlformats.org/officeDocument/2006/relationships/customXml" Target="../ink/ink77.xml"/><Relationship Id="rId74" Type="http://schemas.openxmlformats.org/officeDocument/2006/relationships/customXml" Target="../ink/ink85.xml"/><Relationship Id="rId79" Type="http://schemas.openxmlformats.org/officeDocument/2006/relationships/image" Target="../media/image4010.png"/><Relationship Id="rId102" Type="http://schemas.openxmlformats.org/officeDocument/2006/relationships/customXml" Target="../ink/ink99.xml"/><Relationship Id="rId5" Type="http://schemas.openxmlformats.org/officeDocument/2006/relationships/image" Target="../media/image349.png"/><Relationship Id="rId90" Type="http://schemas.openxmlformats.org/officeDocument/2006/relationships/customXml" Target="../ink/ink93.xml"/><Relationship Id="rId95" Type="http://schemas.openxmlformats.org/officeDocument/2006/relationships/image" Target="../media/image54.png"/><Relationship Id="rId22" Type="http://schemas.openxmlformats.org/officeDocument/2006/relationships/customXml" Target="../ink/ink59.xml"/><Relationship Id="rId27" Type="http://schemas.openxmlformats.org/officeDocument/2006/relationships/image" Target="../media/image1410.png"/><Relationship Id="rId43" Type="http://schemas.openxmlformats.org/officeDocument/2006/relationships/image" Target="../media/image2210.png"/><Relationship Id="rId48" Type="http://schemas.openxmlformats.org/officeDocument/2006/relationships/customXml" Target="../ink/ink72.xml"/><Relationship Id="rId64" Type="http://schemas.openxmlformats.org/officeDocument/2006/relationships/customXml" Target="../ink/ink80.xml"/><Relationship Id="rId69" Type="http://schemas.openxmlformats.org/officeDocument/2006/relationships/image" Target="../media/image3510.png"/><Relationship Id="rId113" Type="http://schemas.openxmlformats.org/officeDocument/2006/relationships/image" Target="../media/image63.png"/><Relationship Id="rId118" Type="http://schemas.openxmlformats.org/officeDocument/2006/relationships/customXml" Target="../ink/ink107.xml"/><Relationship Id="rId80" Type="http://schemas.openxmlformats.org/officeDocument/2006/relationships/customXml" Target="../ink/ink88.xml"/><Relationship Id="rId85" Type="http://schemas.openxmlformats.org/officeDocument/2006/relationships/image" Target="../media/image3100.png"/><Relationship Id="rId12" Type="http://schemas.openxmlformats.org/officeDocument/2006/relationships/customXml" Target="../ink/ink54.xml"/><Relationship Id="rId17" Type="http://schemas.openxmlformats.org/officeDocument/2006/relationships/image" Target="../media/image910.png"/><Relationship Id="rId33" Type="http://schemas.openxmlformats.org/officeDocument/2006/relationships/image" Target="../media/image1710.png"/><Relationship Id="rId38" Type="http://schemas.openxmlformats.org/officeDocument/2006/relationships/customXml" Target="../ink/ink67.xml"/><Relationship Id="rId59" Type="http://schemas.openxmlformats.org/officeDocument/2006/relationships/image" Target="../media/image3010.png"/><Relationship Id="rId103" Type="http://schemas.openxmlformats.org/officeDocument/2006/relationships/image" Target="../media/image58.png"/><Relationship Id="rId108" Type="http://schemas.openxmlformats.org/officeDocument/2006/relationships/customXml" Target="../ink/ink102.xml"/><Relationship Id="rId54" Type="http://schemas.openxmlformats.org/officeDocument/2006/relationships/customXml" Target="../ink/ink75.xml"/><Relationship Id="rId70" Type="http://schemas.openxmlformats.org/officeDocument/2006/relationships/customXml" Target="../ink/ink83.xml"/><Relationship Id="rId75" Type="http://schemas.openxmlformats.org/officeDocument/2006/relationships/image" Target="../media/image3810.png"/><Relationship Id="rId91" Type="http://schemas.openxmlformats.org/officeDocument/2006/relationships/image" Target="../media/image52.png"/><Relationship Id="rId96" Type="http://schemas.openxmlformats.org/officeDocument/2006/relationships/customXml" Target="../ink/ink9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1.xml"/><Relationship Id="rId23" Type="http://schemas.openxmlformats.org/officeDocument/2006/relationships/image" Target="../media/image1210.png"/><Relationship Id="rId28" Type="http://schemas.openxmlformats.org/officeDocument/2006/relationships/customXml" Target="../ink/ink62.xml"/><Relationship Id="rId49" Type="http://schemas.openxmlformats.org/officeDocument/2006/relationships/image" Target="../media/image2510.png"/><Relationship Id="rId114" Type="http://schemas.openxmlformats.org/officeDocument/2006/relationships/customXml" Target="../ink/ink105.xml"/><Relationship Id="rId119" Type="http://schemas.openxmlformats.org/officeDocument/2006/relationships/image" Target="../media/image66.png"/><Relationship Id="rId44" Type="http://schemas.openxmlformats.org/officeDocument/2006/relationships/customXml" Target="../ink/ink70.xml"/><Relationship Id="rId60" Type="http://schemas.openxmlformats.org/officeDocument/2006/relationships/customXml" Target="../ink/ink78.xml"/><Relationship Id="rId65" Type="http://schemas.openxmlformats.org/officeDocument/2006/relationships/image" Target="../media/image3310.png"/><Relationship Id="rId81" Type="http://schemas.openxmlformats.org/officeDocument/2006/relationships/image" Target="../media/image4110.png"/><Relationship Id="rId86" Type="http://schemas.openxmlformats.org/officeDocument/2006/relationships/customXml" Target="../ink/ink91.xml"/><Relationship Id="rId4" Type="http://schemas.openxmlformats.org/officeDocument/2006/relationships/customXml" Target="../ink/ink50.xml"/><Relationship Id="rId9" Type="http://schemas.openxmlformats.org/officeDocument/2006/relationships/image" Target="../media/image510.png"/><Relationship Id="rId13" Type="http://schemas.openxmlformats.org/officeDocument/2006/relationships/image" Target="../media/image710.png"/><Relationship Id="rId18" Type="http://schemas.openxmlformats.org/officeDocument/2006/relationships/customXml" Target="../ink/ink57.xml"/><Relationship Id="rId39" Type="http://schemas.openxmlformats.org/officeDocument/2006/relationships/image" Target="../media/image2010.png"/><Relationship Id="rId109" Type="http://schemas.openxmlformats.org/officeDocument/2006/relationships/image" Target="../media/image61.png"/><Relationship Id="rId34" Type="http://schemas.openxmlformats.org/officeDocument/2006/relationships/customXml" Target="../ink/ink65.xml"/><Relationship Id="rId50" Type="http://schemas.openxmlformats.org/officeDocument/2006/relationships/customXml" Target="../ink/ink73.xml"/><Relationship Id="rId55" Type="http://schemas.openxmlformats.org/officeDocument/2006/relationships/image" Target="../media/image2810.png"/><Relationship Id="rId76" Type="http://schemas.openxmlformats.org/officeDocument/2006/relationships/customXml" Target="../ink/ink86.xml"/><Relationship Id="rId97" Type="http://schemas.openxmlformats.org/officeDocument/2006/relationships/image" Target="../media/image55.png"/><Relationship Id="rId104" Type="http://schemas.openxmlformats.org/officeDocument/2006/relationships/customXml" Target="../ink/ink100.xml"/><Relationship Id="rId120" Type="http://schemas.openxmlformats.org/officeDocument/2006/relationships/customXml" Target="../ink/ink108.xml"/><Relationship Id="rId7" Type="http://schemas.openxmlformats.org/officeDocument/2006/relationships/image" Target="../media/image410.png"/><Relationship Id="rId71" Type="http://schemas.openxmlformats.org/officeDocument/2006/relationships/image" Target="../media/image3610.png"/><Relationship Id="rId92" Type="http://schemas.openxmlformats.org/officeDocument/2006/relationships/customXml" Target="../ink/ink94.xml"/><Relationship Id="rId2" Type="http://schemas.openxmlformats.org/officeDocument/2006/relationships/customXml" Target="../ink/ink49.xml"/><Relationship Id="rId29" Type="http://schemas.openxmlformats.org/officeDocument/2006/relationships/image" Target="../media/image1510.png"/><Relationship Id="rId24" Type="http://schemas.openxmlformats.org/officeDocument/2006/relationships/customXml" Target="../ink/ink60.xml"/><Relationship Id="rId40" Type="http://schemas.openxmlformats.org/officeDocument/2006/relationships/customXml" Target="../ink/ink68.xml"/><Relationship Id="rId45" Type="http://schemas.openxmlformats.org/officeDocument/2006/relationships/image" Target="../media/image2310.png"/><Relationship Id="rId66" Type="http://schemas.openxmlformats.org/officeDocument/2006/relationships/customXml" Target="../ink/ink81.xml"/><Relationship Id="rId87" Type="http://schemas.openxmlformats.org/officeDocument/2006/relationships/image" Target="../media/image50.png"/><Relationship Id="rId110" Type="http://schemas.openxmlformats.org/officeDocument/2006/relationships/customXml" Target="../ink/ink103.xml"/><Relationship Id="rId115" Type="http://schemas.openxmlformats.org/officeDocument/2006/relationships/image" Target="../media/image64.png"/><Relationship Id="rId61" Type="http://schemas.openxmlformats.org/officeDocument/2006/relationships/image" Target="../media/image3110.png"/><Relationship Id="rId82" Type="http://schemas.openxmlformats.org/officeDocument/2006/relationships/customXml" Target="../ink/ink89.xml"/><Relationship Id="rId19" Type="http://schemas.openxmlformats.org/officeDocument/2006/relationships/image" Target="../media/image1010.png"/><Relationship Id="rId14" Type="http://schemas.openxmlformats.org/officeDocument/2006/relationships/customXml" Target="../ink/ink55.xml"/><Relationship Id="rId30" Type="http://schemas.openxmlformats.org/officeDocument/2006/relationships/customXml" Target="../ink/ink63.xml"/><Relationship Id="rId35" Type="http://schemas.openxmlformats.org/officeDocument/2006/relationships/image" Target="../media/image1810.png"/><Relationship Id="rId56" Type="http://schemas.openxmlformats.org/officeDocument/2006/relationships/customXml" Target="../ink/ink76.xml"/><Relationship Id="rId77" Type="http://schemas.openxmlformats.org/officeDocument/2006/relationships/image" Target="../media/image3910.png"/><Relationship Id="rId100" Type="http://schemas.openxmlformats.org/officeDocument/2006/relationships/customXml" Target="../ink/ink98.xml"/><Relationship Id="rId105" Type="http://schemas.openxmlformats.org/officeDocument/2006/relationships/image" Target="../media/image59.png"/><Relationship Id="rId8" Type="http://schemas.openxmlformats.org/officeDocument/2006/relationships/customXml" Target="../ink/ink52.xml"/><Relationship Id="rId51" Type="http://schemas.openxmlformats.org/officeDocument/2006/relationships/image" Target="../media/image2610.png"/><Relationship Id="rId72" Type="http://schemas.openxmlformats.org/officeDocument/2006/relationships/customXml" Target="../ink/ink84.xml"/><Relationship Id="rId93" Type="http://schemas.openxmlformats.org/officeDocument/2006/relationships/image" Target="../media/image53.png"/><Relationship Id="rId98" Type="http://schemas.openxmlformats.org/officeDocument/2006/relationships/customXml" Target="../ink/ink97.xml"/><Relationship Id="rId121" Type="http://schemas.openxmlformats.org/officeDocument/2006/relationships/image" Target="../media/image67.png"/><Relationship Id="rId3" Type="http://schemas.openxmlformats.org/officeDocument/2006/relationships/image" Target="../media/image2100.png"/><Relationship Id="rId25" Type="http://schemas.openxmlformats.org/officeDocument/2006/relationships/image" Target="../media/image1310.png"/><Relationship Id="rId46" Type="http://schemas.openxmlformats.org/officeDocument/2006/relationships/customXml" Target="../ink/ink71.xml"/><Relationship Id="rId67" Type="http://schemas.openxmlformats.org/officeDocument/2006/relationships/image" Target="../media/image3410.png"/><Relationship Id="rId116" Type="http://schemas.openxmlformats.org/officeDocument/2006/relationships/customXml" Target="../ink/ink106.xml"/><Relationship Id="rId20" Type="http://schemas.openxmlformats.org/officeDocument/2006/relationships/customXml" Target="../ink/ink58.xml"/><Relationship Id="rId41" Type="http://schemas.openxmlformats.org/officeDocument/2006/relationships/image" Target="../media/image2110.png"/><Relationship Id="rId62" Type="http://schemas.openxmlformats.org/officeDocument/2006/relationships/customXml" Target="../ink/ink79.xml"/><Relationship Id="rId83" Type="http://schemas.openxmlformats.org/officeDocument/2006/relationships/image" Target="../media/image4210.png"/><Relationship Id="rId88" Type="http://schemas.openxmlformats.org/officeDocument/2006/relationships/customXml" Target="../ink/ink92.xml"/><Relationship Id="rId111" Type="http://schemas.openxmlformats.org/officeDocument/2006/relationships/image" Target="../media/image62.png"/><Relationship Id="rId15" Type="http://schemas.openxmlformats.org/officeDocument/2006/relationships/image" Target="../media/image810.png"/><Relationship Id="rId36" Type="http://schemas.openxmlformats.org/officeDocument/2006/relationships/customXml" Target="../ink/ink66.xml"/><Relationship Id="rId57" Type="http://schemas.openxmlformats.org/officeDocument/2006/relationships/image" Target="../media/image2910.png"/><Relationship Id="rId106" Type="http://schemas.openxmlformats.org/officeDocument/2006/relationships/customXml" Target="../ink/ink101.xml"/><Relationship Id="rId10" Type="http://schemas.openxmlformats.org/officeDocument/2006/relationships/customXml" Target="../ink/ink53.xml"/><Relationship Id="rId31" Type="http://schemas.openxmlformats.org/officeDocument/2006/relationships/image" Target="../media/image1610.png"/><Relationship Id="rId52" Type="http://schemas.openxmlformats.org/officeDocument/2006/relationships/customXml" Target="../ink/ink74.xml"/><Relationship Id="rId73" Type="http://schemas.openxmlformats.org/officeDocument/2006/relationships/image" Target="../media/image3710.png"/><Relationship Id="rId78" Type="http://schemas.openxmlformats.org/officeDocument/2006/relationships/customXml" Target="../ink/ink87.xml"/><Relationship Id="rId94" Type="http://schemas.openxmlformats.org/officeDocument/2006/relationships/customXml" Target="../ink/ink9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FC534C84-B120-4E5A-925A-1B1274CBE2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B3ECC-2212-4F49-80D6-12B98C47E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5200" dirty="0" err="1">
                <a:solidFill>
                  <a:srgbClr val="FFFFFF"/>
                </a:solidFill>
                <a:ea typeface="+mj-lt"/>
                <a:cs typeface="+mj-lt"/>
              </a:rPr>
              <a:t>Structured</a:t>
            </a:r>
            <a:r>
              <a:rPr lang="ru-RU" sz="52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ru-RU" sz="5200" dirty="0" err="1">
                <a:solidFill>
                  <a:srgbClr val="FFFFFF"/>
                </a:solidFill>
                <a:ea typeface="+mj-lt"/>
                <a:cs typeface="+mj-lt"/>
              </a:rPr>
              <a:t>Query</a:t>
            </a:r>
            <a:r>
              <a:rPr lang="ru-RU" sz="5200" dirty="0">
                <a:solidFill>
                  <a:srgbClr val="FFFFFF"/>
                </a:solidFill>
                <a:ea typeface="+mj-lt"/>
                <a:cs typeface="+mj-lt"/>
              </a:rPr>
              <a:t> Language (SQL)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3BD67-EC42-4E9D-A48F-6FE25F221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Part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1.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Relational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Data Model</a:t>
            </a:r>
            <a:endParaRPr lang="en-US"/>
          </a:p>
          <a:p>
            <a:r>
              <a:rPr lang="ru-RU" dirty="0" err="1">
                <a:solidFill>
                  <a:srgbClr val="FFFFFF"/>
                </a:solidFill>
                <a:ea typeface="+mn-lt"/>
                <a:cs typeface="+mn-lt"/>
              </a:rPr>
              <a:t>Possible</a:t>
            </a:r>
            <a:r>
              <a:rPr lang="ru-RU" dirty="0">
                <a:solidFill>
                  <a:srgbClr val="FFFFFF"/>
                </a:solidFill>
                <a:ea typeface="+mn-lt"/>
                <a:cs typeface="+mn-lt"/>
              </a:rPr>
              <a:t> Connection </a:t>
            </a:r>
            <a:r>
              <a:rPr lang="ru-RU" dirty="0" err="1">
                <a:solidFill>
                  <a:srgbClr val="FFFFFF"/>
                </a:solidFill>
                <a:ea typeface="+mn-lt"/>
                <a:cs typeface="+mn-lt"/>
              </a:rPr>
              <a:t>Methods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735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66C8-3F15-4F51-B725-740D9C18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 (</a:t>
            </a:r>
            <a:r>
              <a:rPr lang="ru-RU" dirty="0" err="1">
                <a:ea typeface="+mj-lt"/>
                <a:cs typeface="+mj-lt"/>
              </a:rPr>
              <a:t>Relation</a:t>
            </a:r>
            <a:r>
              <a:rPr lang="ru-RU" dirty="0">
                <a:ea typeface="+mj-lt"/>
                <a:cs typeface="+mj-lt"/>
              </a:rPr>
              <a:t>)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the</a:t>
            </a:r>
            <a:r>
              <a:rPr lang="ru-RU" dirty="0">
                <a:ea typeface="+mj-lt"/>
                <a:cs typeface="+mj-lt"/>
              </a:rPr>
              <a:t> RDM 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8C45-DEED-486C-8FEA-A88B6A9D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07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Key </a:t>
            </a:r>
            <a:r>
              <a:rPr lang="ru-RU" dirty="0" err="1">
                <a:ea typeface="+mn-lt"/>
                <a:cs typeface="+mn-lt"/>
              </a:rPr>
              <a:t>Requirements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Relation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ru-RU" dirty="0" err="1">
                <a:ea typeface="+mn-lt"/>
                <a:cs typeface="+mn-lt"/>
              </a:rPr>
              <a:t>Columns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unique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names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dirty="0">
                <a:ea typeface="+mn-lt"/>
                <a:cs typeface="+mn-lt"/>
              </a:rPr>
              <a:t>No </a:t>
            </a:r>
            <a:r>
              <a:rPr lang="ru-RU" dirty="0" err="1">
                <a:ea typeface="+mn-lt"/>
                <a:cs typeface="+mn-lt"/>
              </a:rPr>
              <a:t>multivalued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columns</a:t>
            </a:r>
          </a:p>
          <a:p>
            <a:pPr lvl="1"/>
            <a:r>
              <a:rPr lang="ru-RU" dirty="0">
                <a:ea typeface="+mn-lt"/>
                <a:cs typeface="+mn-lt"/>
              </a:rPr>
              <a:t>Data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stored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unordered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tuples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dirty="0">
                <a:ea typeface="+mn-lt"/>
                <a:cs typeface="+mn-lt"/>
              </a:rPr>
              <a:t>All </a:t>
            </a:r>
            <a:r>
              <a:rPr lang="ru-RU" dirty="0" err="1">
                <a:ea typeface="+mn-lt"/>
                <a:cs typeface="+mn-lt"/>
              </a:rPr>
              <a:t>tuples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unique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dirty="0" err="1">
                <a:ea typeface="+mn-lt"/>
                <a:cs typeface="+mn-lt"/>
              </a:rPr>
              <a:t>Each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corresponds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single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</a:t>
            </a: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dirty="0" err="1">
                <a:ea typeface="+mn-lt"/>
                <a:cs typeface="+mn-lt"/>
              </a:rPr>
              <a:t>model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does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consider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physical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organization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1CD7BF-6690-CD7D-0955-2A3D0265AF18}"/>
              </a:ext>
            </a:extLst>
          </p:cNvPr>
          <p:cNvGrpSpPr/>
          <p:nvPr/>
        </p:nvGrpSpPr>
        <p:grpSpPr>
          <a:xfrm>
            <a:off x="8866218" y="1182572"/>
            <a:ext cx="1010880" cy="546480"/>
            <a:chOff x="8866218" y="1182572"/>
            <a:chExt cx="10108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6D8D63-0831-9125-6C3E-0904C11A5762}"/>
                    </a:ext>
                  </a:extLst>
                </p14:cNvPr>
                <p14:cNvContentPartPr/>
                <p14:nvPr/>
              </p14:nvContentPartPr>
              <p14:xfrm>
                <a:off x="8877738" y="1299932"/>
                <a:ext cx="18360" cy="42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6D8D63-0831-9125-6C3E-0904C11A57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71618" y="1293812"/>
                  <a:ext cx="30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F51188-9AE2-765A-108E-10A2BD18DBDD}"/>
                    </a:ext>
                  </a:extLst>
                </p14:cNvPr>
                <p14:cNvContentPartPr/>
                <p14:nvPr/>
              </p14:nvContentPartPr>
              <p14:xfrm>
                <a:off x="8866218" y="1254572"/>
                <a:ext cx="238680" cy="43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F51188-9AE2-765A-108E-10A2BD18DB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0098" y="1248452"/>
                  <a:ext cx="250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14243C-7B01-C4B3-48ED-7DF134ABAD35}"/>
                    </a:ext>
                  </a:extLst>
                </p14:cNvPr>
                <p14:cNvContentPartPr/>
                <p14:nvPr/>
              </p14:nvContentPartPr>
              <p14:xfrm>
                <a:off x="9224058" y="1182572"/>
                <a:ext cx="189720" cy="51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14243C-7B01-C4B3-48ED-7DF134ABAD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17938" y="1176452"/>
                  <a:ext cx="201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4FDB7D-FDE3-F312-873C-4422A90EE5E1}"/>
                    </a:ext>
                  </a:extLst>
                </p14:cNvPr>
                <p14:cNvContentPartPr/>
                <p14:nvPr/>
              </p14:nvContentPartPr>
              <p14:xfrm>
                <a:off x="9491178" y="1234772"/>
                <a:ext cx="141120" cy="34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4FDB7D-FDE3-F312-873C-4422A90EE5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85058" y="1228652"/>
                  <a:ext cx="153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1BD96A-1862-EB20-C76A-D5E7C0554D03}"/>
                    </a:ext>
                  </a:extLst>
                </p14:cNvPr>
                <p14:cNvContentPartPr/>
                <p14:nvPr/>
              </p14:nvContentPartPr>
              <p14:xfrm>
                <a:off x="9613578" y="1276172"/>
                <a:ext cx="68400" cy="210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1BD96A-1862-EB20-C76A-D5E7C0554D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7458" y="1270052"/>
                  <a:ext cx="80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7D844C-A334-A9FC-D5D9-28585B7B4FCA}"/>
                    </a:ext>
                  </a:extLst>
                </p14:cNvPr>
                <p14:cNvContentPartPr/>
                <p14:nvPr/>
              </p14:nvContentPartPr>
              <p14:xfrm>
                <a:off x="9531138" y="1434572"/>
                <a:ext cx="1951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7D844C-A334-A9FC-D5D9-28585B7B4F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25018" y="1428452"/>
                  <a:ext cx="20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C7939D-C4DC-FB93-608F-32F4D8FEFA1F}"/>
                    </a:ext>
                  </a:extLst>
                </p14:cNvPr>
                <p14:cNvContentPartPr/>
                <p14:nvPr/>
              </p14:nvContentPartPr>
              <p14:xfrm>
                <a:off x="9842538" y="1491812"/>
                <a:ext cx="34560" cy="16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C7939D-C4DC-FB93-608F-32F4D8FEFA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36418" y="1485692"/>
                  <a:ext cx="468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E1C2FC-5BD3-3964-CE8A-B958E694A0B3}"/>
              </a:ext>
            </a:extLst>
          </p:cNvPr>
          <p:cNvGrpSpPr/>
          <p:nvPr/>
        </p:nvGrpSpPr>
        <p:grpSpPr>
          <a:xfrm>
            <a:off x="10032618" y="1249892"/>
            <a:ext cx="275400" cy="380880"/>
            <a:chOff x="10032618" y="1249892"/>
            <a:chExt cx="27540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FF684D-DDF2-2368-567D-A3EF64ABB430}"/>
                    </a:ext>
                  </a:extLst>
                </p14:cNvPr>
                <p14:cNvContentPartPr/>
                <p14:nvPr/>
              </p14:nvContentPartPr>
              <p14:xfrm>
                <a:off x="10032618" y="1315412"/>
                <a:ext cx="22680" cy="20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FF684D-DDF2-2368-567D-A3EF64ABB4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26498" y="1309292"/>
                  <a:ext cx="34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DC1FFC-EBA2-7042-8AA5-0738C2DAB3D3}"/>
                    </a:ext>
                  </a:extLst>
                </p14:cNvPr>
                <p14:cNvContentPartPr/>
                <p14:nvPr/>
              </p14:nvContentPartPr>
              <p14:xfrm>
                <a:off x="10032618" y="1249892"/>
                <a:ext cx="185400" cy="33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DC1FFC-EBA2-7042-8AA5-0738C2DAB3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6498" y="1243772"/>
                  <a:ext cx="197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F28891-EEF4-BABB-EA09-17AC2987113B}"/>
                    </a:ext>
                  </a:extLst>
                </p14:cNvPr>
                <p14:cNvContentPartPr/>
                <p14:nvPr/>
              </p14:nvContentPartPr>
              <p14:xfrm>
                <a:off x="10294698" y="1516292"/>
                <a:ext cx="1332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F28891-EEF4-BABB-EA09-17AC298711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88578" y="1510172"/>
                  <a:ext cx="255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3D5F3D-90E1-D773-EA40-883F3371883F}"/>
                  </a:ext>
                </a:extLst>
              </p14:cNvPr>
              <p14:cNvContentPartPr/>
              <p14:nvPr/>
            </p14:nvContentPartPr>
            <p14:xfrm>
              <a:off x="10508538" y="1222892"/>
              <a:ext cx="172080" cy="269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3D5F3D-90E1-D773-EA40-883F337188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02418" y="1216772"/>
                <a:ext cx="1843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D8806F-445C-C31F-2A02-1B0E0FE2196D}"/>
                  </a:ext>
                </a:extLst>
              </p14:cNvPr>
              <p14:cNvContentPartPr/>
              <p14:nvPr/>
            </p14:nvContentPartPr>
            <p14:xfrm>
              <a:off x="10828218" y="1516292"/>
              <a:ext cx="34920" cy="141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D8806F-445C-C31F-2A02-1B0E0FE219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22098" y="1510172"/>
                <a:ext cx="4716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D72A1E3-7A5D-DAD6-585E-53A29AB207C1}"/>
              </a:ext>
            </a:extLst>
          </p:cNvPr>
          <p:cNvGrpSpPr/>
          <p:nvPr/>
        </p:nvGrpSpPr>
        <p:grpSpPr>
          <a:xfrm>
            <a:off x="11043138" y="1111652"/>
            <a:ext cx="498600" cy="572760"/>
            <a:chOff x="11043138" y="1111652"/>
            <a:chExt cx="49860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42468B-3A53-E060-2D74-EF5C5D82CEB5}"/>
                    </a:ext>
                  </a:extLst>
                </p14:cNvPr>
                <p14:cNvContentPartPr/>
                <p14:nvPr/>
              </p14:nvContentPartPr>
              <p14:xfrm>
                <a:off x="11043138" y="1533212"/>
                <a:ext cx="360" cy="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42468B-3A53-E060-2D74-EF5C5D82CE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37018" y="1527092"/>
                  <a:ext cx="12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214C35-E3E3-4CD2-7CA8-C2AC4B0C9CA6}"/>
                    </a:ext>
                  </a:extLst>
                </p14:cNvPr>
                <p14:cNvContentPartPr/>
                <p14:nvPr/>
              </p14:nvContentPartPr>
              <p14:xfrm>
                <a:off x="11145378" y="1523492"/>
                <a:ext cx="122760" cy="2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214C35-E3E3-4CD2-7CA8-C2AC4B0C9C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39258" y="1517372"/>
                  <a:ext cx="135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349FA5-1DD5-27A8-7979-76F7718963D0}"/>
                    </a:ext>
                  </a:extLst>
                </p14:cNvPr>
                <p14:cNvContentPartPr/>
                <p14:nvPr/>
              </p14:nvContentPartPr>
              <p14:xfrm>
                <a:off x="11365338" y="1111652"/>
                <a:ext cx="176400" cy="57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349FA5-1DD5-27A8-7979-76F7718963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59218" y="1105532"/>
                  <a:ext cx="188640" cy="58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3E10D9-EFDD-0574-B2E3-58CC01E038FC}"/>
              </a:ext>
            </a:extLst>
          </p:cNvPr>
          <p:cNvGrpSpPr/>
          <p:nvPr/>
        </p:nvGrpSpPr>
        <p:grpSpPr>
          <a:xfrm>
            <a:off x="8886378" y="2192732"/>
            <a:ext cx="1228680" cy="360720"/>
            <a:chOff x="8886378" y="2192732"/>
            <a:chExt cx="12286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EEA3F5-6499-26BE-B030-831B59846351}"/>
                    </a:ext>
                  </a:extLst>
                </p14:cNvPr>
                <p14:cNvContentPartPr/>
                <p14:nvPr/>
              </p14:nvContentPartPr>
              <p14:xfrm>
                <a:off x="8886378" y="2337452"/>
                <a:ext cx="128160" cy="20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EEA3F5-6499-26BE-B030-831B598463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80258" y="2331332"/>
                  <a:ext cx="140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4BDC2B-C59D-9209-AC4B-B13663E18A3F}"/>
                    </a:ext>
                  </a:extLst>
                </p14:cNvPr>
                <p14:cNvContentPartPr/>
                <p14:nvPr/>
              </p14:nvContentPartPr>
              <p14:xfrm>
                <a:off x="9092298" y="2232332"/>
                <a:ext cx="8280" cy="24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4BDC2B-C59D-9209-AC4B-B13663E18A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86178" y="2226212"/>
                  <a:ext cx="20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7C52BC-FB1F-F45D-F7E9-33F968982E73}"/>
                    </a:ext>
                  </a:extLst>
                </p14:cNvPr>
                <p14:cNvContentPartPr/>
                <p14:nvPr/>
              </p14:nvContentPartPr>
              <p14:xfrm>
                <a:off x="9037578" y="2402612"/>
                <a:ext cx="101520" cy="2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7C52BC-FB1F-F45D-F7E9-33F968982E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1458" y="2396492"/>
                  <a:ext cx="113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717AF1-50DB-E0FC-14DF-F02598B4710C}"/>
                    </a:ext>
                  </a:extLst>
                </p14:cNvPr>
                <p14:cNvContentPartPr/>
                <p14:nvPr/>
              </p14:nvContentPartPr>
              <p14:xfrm>
                <a:off x="9191658" y="2375252"/>
                <a:ext cx="10944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717AF1-50DB-E0FC-14DF-F02598B471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85538" y="2369132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6A2F03-17B4-A1BB-AFE8-B46C3D544E20}"/>
                    </a:ext>
                  </a:extLst>
                </p14:cNvPr>
                <p14:cNvContentPartPr/>
                <p14:nvPr/>
              </p14:nvContentPartPr>
              <p14:xfrm>
                <a:off x="9337458" y="2219372"/>
                <a:ext cx="114120" cy="28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6A2F03-17B4-A1BB-AFE8-B46C3D544E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31338" y="2213252"/>
                  <a:ext cx="126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770B54-CC67-4121-904E-6785E4ACA58E}"/>
                    </a:ext>
                  </a:extLst>
                </p14:cNvPr>
                <p14:cNvContentPartPr/>
                <p14:nvPr/>
              </p14:nvContentPartPr>
              <p14:xfrm>
                <a:off x="9493338" y="2358332"/>
                <a:ext cx="13212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770B54-CC67-4121-904E-6785E4ACA5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87218" y="2352212"/>
                  <a:ext cx="144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B8F2D9-C4DE-4F8E-6360-10F3FF5BFD67}"/>
                    </a:ext>
                  </a:extLst>
                </p14:cNvPr>
                <p14:cNvContentPartPr/>
                <p14:nvPr/>
              </p14:nvContentPartPr>
              <p14:xfrm>
                <a:off x="9667578" y="2376332"/>
                <a:ext cx="87120" cy="9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B8F2D9-C4DE-4F8E-6360-10F3FF5B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61458" y="2370212"/>
                  <a:ext cx="9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DC6A77-8C91-D144-3BCD-7A7F45229904}"/>
                    </a:ext>
                  </a:extLst>
                </p14:cNvPr>
                <p14:cNvContentPartPr/>
                <p14:nvPr/>
              </p14:nvContentPartPr>
              <p14:xfrm>
                <a:off x="9819858" y="2208932"/>
                <a:ext cx="72360" cy="27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DC6A77-8C91-D144-3BCD-7A7F452299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13738" y="2202812"/>
                  <a:ext cx="84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246C46-C493-9988-7488-F6A67B014662}"/>
                    </a:ext>
                  </a:extLst>
                </p14:cNvPr>
                <p14:cNvContentPartPr/>
                <p14:nvPr/>
              </p14:nvContentPartPr>
              <p14:xfrm>
                <a:off x="9760098" y="2380652"/>
                <a:ext cx="9432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246C46-C493-9988-7488-F6A67B0146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53978" y="2374532"/>
                  <a:ext cx="106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0F56D0-3DBA-C268-F383-7B1458E10A36}"/>
                    </a:ext>
                  </a:extLst>
                </p14:cNvPr>
                <p14:cNvContentPartPr/>
                <p14:nvPr/>
              </p14:nvContentPartPr>
              <p14:xfrm>
                <a:off x="9994098" y="2192732"/>
                <a:ext cx="120960" cy="36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0F56D0-3DBA-C268-F383-7B1458E10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87978" y="2186612"/>
                  <a:ext cx="1332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70D505-42EA-C755-60DA-04475CC0DB2E}"/>
              </a:ext>
            </a:extLst>
          </p:cNvPr>
          <p:cNvGrpSpPr/>
          <p:nvPr/>
        </p:nvGrpSpPr>
        <p:grpSpPr>
          <a:xfrm>
            <a:off x="10251138" y="2192012"/>
            <a:ext cx="325080" cy="348840"/>
            <a:chOff x="10251138" y="2192012"/>
            <a:chExt cx="325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46BAA4-4F80-EE75-3811-26B63AE31F9D}"/>
                    </a:ext>
                  </a:extLst>
                </p14:cNvPr>
                <p14:cNvContentPartPr/>
                <p14:nvPr/>
              </p14:nvContentPartPr>
              <p14:xfrm>
                <a:off x="10252578" y="2361572"/>
                <a:ext cx="12960" cy="11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46BAA4-4F80-EE75-3811-26B63AE31F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46458" y="2355452"/>
                  <a:ext cx="25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056E63-0C89-BB3A-F772-0139F810266D}"/>
                    </a:ext>
                  </a:extLst>
                </p14:cNvPr>
                <p14:cNvContentPartPr/>
                <p14:nvPr/>
              </p14:nvContentPartPr>
              <p14:xfrm>
                <a:off x="10251138" y="2270492"/>
                <a:ext cx="15840" cy="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056E63-0C89-BB3A-F772-0139F81026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45018" y="2264372"/>
                  <a:ext cx="28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CF02D1-708E-3229-553C-0FD03BC4D2DA}"/>
                    </a:ext>
                  </a:extLst>
                </p14:cNvPr>
                <p14:cNvContentPartPr/>
                <p14:nvPr/>
              </p14:nvContentPartPr>
              <p14:xfrm>
                <a:off x="10346898" y="2192012"/>
                <a:ext cx="140760" cy="28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CF02D1-708E-3229-553C-0FD03BC4D2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40778" y="2185892"/>
                  <a:ext cx="153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E30E48-8426-C763-15D5-B72C22BF1B45}"/>
                    </a:ext>
                  </a:extLst>
                </p14:cNvPr>
                <p14:cNvContentPartPr/>
                <p14:nvPr/>
              </p14:nvContentPartPr>
              <p14:xfrm>
                <a:off x="10361658" y="2393612"/>
                <a:ext cx="75600" cy="1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E30E48-8426-C763-15D5-B72C22BF1B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55538" y="2387492"/>
                  <a:ext cx="87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134552-6E31-087F-E7F0-58884B43F243}"/>
                    </a:ext>
                  </a:extLst>
                </p14:cNvPr>
                <p14:cNvContentPartPr/>
                <p14:nvPr/>
              </p14:nvContentPartPr>
              <p14:xfrm>
                <a:off x="10555698" y="2462732"/>
                <a:ext cx="20520" cy="7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134552-6E31-087F-E7F0-58884B43F2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49578" y="2456612"/>
                  <a:ext cx="327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FE5E07-CE9D-E0E0-DFA0-3DCDAD584D55}"/>
              </a:ext>
            </a:extLst>
          </p:cNvPr>
          <p:cNvGrpSpPr/>
          <p:nvPr/>
        </p:nvGrpSpPr>
        <p:grpSpPr>
          <a:xfrm>
            <a:off x="10709778" y="2064932"/>
            <a:ext cx="1369800" cy="531360"/>
            <a:chOff x="10709778" y="2064932"/>
            <a:chExt cx="13698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9ACF87-C98C-DB8B-4902-1165A60AED30}"/>
                    </a:ext>
                  </a:extLst>
                </p14:cNvPr>
                <p14:cNvContentPartPr/>
                <p14:nvPr/>
              </p14:nvContentPartPr>
              <p14:xfrm>
                <a:off x="10709778" y="2330972"/>
                <a:ext cx="89280" cy="11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9ACF87-C98C-DB8B-4902-1165A60AED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03658" y="2324852"/>
                  <a:ext cx="101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3E066C-C20E-47B4-A979-C3D2CB696065}"/>
                    </a:ext>
                  </a:extLst>
                </p14:cNvPr>
                <p14:cNvContentPartPr/>
                <p14:nvPr/>
              </p14:nvContentPartPr>
              <p14:xfrm>
                <a:off x="10857738" y="2339612"/>
                <a:ext cx="99000" cy="141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3E066C-C20E-47B4-A979-C3D2CB6960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51618" y="2333492"/>
                  <a:ext cx="111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4AC904-8E20-586A-C2EE-B6D582A0D5AE}"/>
                    </a:ext>
                  </a:extLst>
                </p14:cNvPr>
                <p14:cNvContentPartPr/>
                <p14:nvPr/>
              </p14:nvContentPartPr>
              <p14:xfrm>
                <a:off x="11029098" y="2368772"/>
                <a:ext cx="145080" cy="140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4AC904-8E20-586A-C2EE-B6D582A0D5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22978" y="2362652"/>
                  <a:ext cx="157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BF7E15-D157-7A23-00A4-0E887DDE7311}"/>
                    </a:ext>
                  </a:extLst>
                </p14:cNvPr>
                <p14:cNvContentPartPr/>
                <p14:nvPr/>
              </p14:nvContentPartPr>
              <p14:xfrm>
                <a:off x="11247618" y="2352572"/>
                <a:ext cx="97920" cy="122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BF7E15-D157-7A23-00A4-0E887DDE73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41498" y="2346452"/>
                  <a:ext cx="11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AD7912-2AEC-9481-A140-E7F3DEAD4513}"/>
                    </a:ext>
                  </a:extLst>
                </p14:cNvPr>
                <p14:cNvContentPartPr/>
                <p14:nvPr/>
              </p14:nvContentPartPr>
              <p14:xfrm>
                <a:off x="11397738" y="2489372"/>
                <a:ext cx="21600" cy="10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AD7912-2AEC-9481-A140-E7F3DEAD45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91618" y="2483252"/>
                  <a:ext cx="3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F08751-C3D1-CBF5-6746-3D9B93F415BD}"/>
                    </a:ext>
                  </a:extLst>
                </p14:cNvPr>
                <p14:cNvContentPartPr/>
                <p14:nvPr/>
              </p14:nvContentPartPr>
              <p14:xfrm>
                <a:off x="11467578" y="2243492"/>
                <a:ext cx="108360" cy="226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F08751-C3D1-CBF5-6746-3D9B93F415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61458" y="2237372"/>
                  <a:ext cx="120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E06B4B-C99E-4F80-45E8-D2177810F2D0}"/>
                    </a:ext>
                  </a:extLst>
                </p14:cNvPr>
                <p14:cNvContentPartPr/>
                <p14:nvPr/>
              </p14:nvContentPartPr>
              <p14:xfrm>
                <a:off x="11611938" y="2396852"/>
                <a:ext cx="2880" cy="4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E06B4B-C99E-4F80-45E8-D2177810F2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05818" y="2390732"/>
                  <a:ext cx="15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17C48C-09DD-3CCB-7C68-1381C243568F}"/>
                    </a:ext>
                  </a:extLst>
                </p14:cNvPr>
                <p14:cNvContentPartPr/>
                <p14:nvPr/>
              </p14:nvContentPartPr>
              <p14:xfrm>
                <a:off x="11622378" y="2330972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17C48C-09DD-3CCB-7C68-1381C24356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16258" y="232485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33C4AE-57BE-ADC9-3282-35B96F5D2759}"/>
                    </a:ext>
                  </a:extLst>
                </p14:cNvPr>
                <p14:cNvContentPartPr/>
                <p14:nvPr/>
              </p14:nvContentPartPr>
              <p14:xfrm>
                <a:off x="11664498" y="2371652"/>
                <a:ext cx="90000" cy="8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33C4AE-57BE-ADC9-3282-35B96F5D27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58378" y="2365532"/>
                  <a:ext cx="10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B99F54-BDA5-F4A1-0E02-41D8314EA385}"/>
                    </a:ext>
                  </a:extLst>
                </p14:cNvPr>
                <p14:cNvContentPartPr/>
                <p14:nvPr/>
              </p14:nvContentPartPr>
              <p14:xfrm>
                <a:off x="11705898" y="2243492"/>
                <a:ext cx="144720" cy="19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B99F54-BDA5-F4A1-0E02-41D8314EA3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99778" y="2237372"/>
                  <a:ext cx="156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6BB5DB-A38D-FBE3-8DEA-647CEBEA582F}"/>
                    </a:ext>
                  </a:extLst>
                </p14:cNvPr>
                <p14:cNvContentPartPr/>
                <p14:nvPr/>
              </p14:nvContentPartPr>
              <p14:xfrm>
                <a:off x="11828298" y="2227292"/>
                <a:ext cx="76680" cy="18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6BB5DB-A38D-FBE3-8DEA-647CEBEA58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22178" y="2221172"/>
                  <a:ext cx="8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D3BA93-F418-AD24-1300-C0FA0341CCE9}"/>
                    </a:ext>
                  </a:extLst>
                </p14:cNvPr>
                <p14:cNvContentPartPr/>
                <p14:nvPr/>
              </p14:nvContentPartPr>
              <p14:xfrm>
                <a:off x="11966898" y="2064932"/>
                <a:ext cx="112680" cy="52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D3BA93-F418-AD24-1300-C0FA0341CC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60778" y="2058812"/>
                  <a:ext cx="124920" cy="54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675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66C8-3F15-4F51-B725-740D9C18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Table</a:t>
            </a:r>
            <a:r>
              <a:rPr lang="ru-RU" dirty="0"/>
              <a:t> (</a:t>
            </a:r>
            <a:r>
              <a:rPr lang="ru-RU" dirty="0" err="1"/>
              <a:t>Relation</a:t>
            </a:r>
            <a:r>
              <a:rPr lang="ru-RU" dirty="0"/>
              <a:t>)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RDM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8C45-DEED-486C-8FEA-A88B6A9D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07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ea typeface="+mn-lt"/>
                <a:cs typeface="+mn-lt"/>
              </a:rPr>
              <a:t>Features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of</a:t>
            </a:r>
            <a:r>
              <a:rPr lang="ru-RU">
                <a:ea typeface="+mn-lt"/>
                <a:cs typeface="+mn-lt"/>
              </a:rPr>
              <a:t> a Table in a Database: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Columns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unique</a:t>
            </a:r>
            <a:r>
              <a:rPr lang="ru-RU">
                <a:ea typeface="+mn-lt"/>
                <a:cs typeface="+mn-lt"/>
              </a:rPr>
              <a:t> names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>
                <a:ea typeface="+mn-lt"/>
                <a:cs typeface="+mn-lt"/>
              </a:rPr>
              <a:t>Modern </a:t>
            </a:r>
            <a:r>
              <a:rPr lang="ru-RU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support</a:t>
            </a:r>
            <a:r>
              <a:rPr lang="ru-RU">
                <a:ea typeface="+mn-lt"/>
                <a:cs typeface="+mn-lt"/>
              </a:rPr>
              <a:t> complex data types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>
                <a:ea typeface="+mn-lt"/>
                <a:cs typeface="+mn-lt"/>
              </a:rPr>
              <a:t>Records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stored</a:t>
            </a:r>
            <a:r>
              <a:rPr lang="ru-RU">
                <a:ea typeface="+mn-lt"/>
                <a:cs typeface="+mn-lt"/>
              </a:rPr>
              <a:t> in data files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Uniqueness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not</a:t>
            </a:r>
            <a:r>
              <a:rPr lang="ru-RU">
                <a:ea typeface="+mn-lt"/>
                <a:cs typeface="+mn-lt"/>
              </a:rPr>
              <a:t> a mandatory property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Each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corresponds</a:t>
            </a:r>
            <a:r>
              <a:rPr lang="ru-RU">
                <a:ea typeface="+mn-lt"/>
                <a:cs typeface="+mn-lt"/>
              </a:rPr>
              <a:t> to a single data type</a:t>
            </a:r>
            <a:endParaRPr lang="ru-RU">
              <a:ea typeface="Calibri"/>
              <a:cs typeface="Calibri"/>
            </a:endParaRPr>
          </a:p>
          <a:p>
            <a:r>
              <a:rPr lang="ru-RU">
                <a:ea typeface="+mn-lt"/>
                <a:cs typeface="+mn-lt"/>
              </a:rPr>
              <a:t>DBMS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perform</a:t>
            </a:r>
            <a:r>
              <a:rPr lang="ru-RU">
                <a:ea typeface="+mn-lt"/>
                <a:cs typeface="+mn-lt"/>
              </a:rPr>
              <a:t> significantly more operations than originally defined in the relational data model</a:t>
            </a:r>
            <a:endParaRPr lang="ru-RU"/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23FE5A-72D2-359E-4D05-F03C00F89FFB}"/>
              </a:ext>
            </a:extLst>
          </p:cNvPr>
          <p:cNvGrpSpPr/>
          <p:nvPr/>
        </p:nvGrpSpPr>
        <p:grpSpPr>
          <a:xfrm>
            <a:off x="9483756" y="1393311"/>
            <a:ext cx="2214360" cy="1554840"/>
            <a:chOff x="8773338" y="865772"/>
            <a:chExt cx="2214360" cy="15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23E469-955D-8854-84E7-8AA3EE5C4A4C}"/>
                    </a:ext>
                  </a:extLst>
                </p14:cNvPr>
                <p14:cNvContentPartPr/>
                <p14:nvPr/>
              </p14:nvContentPartPr>
              <p14:xfrm>
                <a:off x="8773338" y="944252"/>
                <a:ext cx="184680" cy="140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23E469-955D-8854-84E7-8AA3EE5C4A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67218" y="938132"/>
                  <a:ext cx="19692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29B594-BBED-5F84-5493-472D60CD3C67}"/>
                    </a:ext>
                  </a:extLst>
                </p14:cNvPr>
                <p14:cNvContentPartPr/>
                <p14:nvPr/>
              </p14:nvContentPartPr>
              <p14:xfrm>
                <a:off x="8807538" y="865772"/>
                <a:ext cx="2048400" cy="4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29B594-BBED-5F84-5493-472D60CD3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01418" y="859652"/>
                  <a:ext cx="2060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9AFDA1-ADD1-2AC8-1A25-C42B4EB8DE0A}"/>
                    </a:ext>
                  </a:extLst>
                </p14:cNvPr>
                <p14:cNvContentPartPr/>
                <p14:nvPr/>
              </p14:nvContentPartPr>
              <p14:xfrm>
                <a:off x="8963778" y="2363372"/>
                <a:ext cx="1916640" cy="2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9AFDA1-ADD1-2AC8-1A25-C42B4EB8DE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7658" y="2357252"/>
                  <a:ext cx="192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6AA1C18-0379-03F5-0293-908572915F7C}"/>
                    </a:ext>
                  </a:extLst>
                </p14:cNvPr>
                <p14:cNvContentPartPr/>
                <p14:nvPr/>
              </p14:nvContentPartPr>
              <p14:xfrm>
                <a:off x="10870338" y="883412"/>
                <a:ext cx="117360" cy="153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6AA1C18-0379-03F5-0293-908572915F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64218" y="877292"/>
                  <a:ext cx="12960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14CF12-439F-C701-CA41-E1B1384F4457}"/>
                    </a:ext>
                  </a:extLst>
                </p14:cNvPr>
                <p14:cNvContentPartPr/>
                <p14:nvPr/>
              </p14:nvContentPartPr>
              <p14:xfrm>
                <a:off x="8848218" y="1268612"/>
                <a:ext cx="1972080" cy="5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14CF12-439F-C701-CA41-E1B1384F44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42098" y="1262492"/>
                  <a:ext cx="1984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03952F-C933-BE57-4AFD-90340D112AA8}"/>
                    </a:ext>
                  </a:extLst>
                </p14:cNvPr>
                <p14:cNvContentPartPr/>
                <p14:nvPr/>
              </p14:nvContentPartPr>
              <p14:xfrm>
                <a:off x="9351138" y="960452"/>
                <a:ext cx="170640" cy="1350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03952F-C933-BE57-4AFD-90340D112A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45018" y="954332"/>
                  <a:ext cx="182880" cy="13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4A038E-D9E5-3C53-E21E-F78A2C2C3881}"/>
                    </a:ext>
                  </a:extLst>
                </p14:cNvPr>
                <p14:cNvContentPartPr/>
                <p14:nvPr/>
              </p14:nvContentPartPr>
              <p14:xfrm>
                <a:off x="10058538" y="100509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4A038E-D9E5-3C53-E21E-F78A2C2C38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52418" y="99897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71AC84-5C9F-F839-1B8F-CA72EF38BE5F}"/>
                    </a:ext>
                  </a:extLst>
                </p14:cNvPr>
                <p14:cNvContentPartPr/>
                <p14:nvPr/>
              </p14:nvContentPartPr>
              <p14:xfrm>
                <a:off x="10038738" y="960812"/>
                <a:ext cx="84600" cy="135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71AC84-5C9F-F839-1B8F-CA72EF38BE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32618" y="954692"/>
                  <a:ext cx="96840" cy="136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4F390D-7026-DDF9-60F6-31373F7B2722}"/>
              </a:ext>
            </a:extLst>
          </p:cNvPr>
          <p:cNvGrpSpPr/>
          <p:nvPr/>
        </p:nvGrpSpPr>
        <p:grpSpPr>
          <a:xfrm>
            <a:off x="9706098" y="1519892"/>
            <a:ext cx="190800" cy="255240"/>
            <a:chOff x="9706098" y="1519892"/>
            <a:chExt cx="1908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22A18B-1475-7D92-705F-FF92828EAA7E}"/>
                    </a:ext>
                  </a:extLst>
                </p14:cNvPr>
                <p14:cNvContentPartPr/>
                <p14:nvPr/>
              </p14:nvContentPartPr>
              <p14:xfrm>
                <a:off x="9706098" y="1629332"/>
                <a:ext cx="2412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22A18B-1475-7D92-705F-FF92828EAA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9978" y="1623212"/>
                  <a:ext cx="3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6B6788-7782-D30D-F806-D683B729F06E}"/>
                    </a:ext>
                  </a:extLst>
                </p14:cNvPr>
                <p14:cNvContentPartPr/>
                <p14:nvPr/>
              </p14:nvContentPartPr>
              <p14:xfrm>
                <a:off x="9740298" y="1539692"/>
                <a:ext cx="28440" cy="27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6B6788-7782-D30D-F806-D683B729F0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34178" y="1533572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50DC05-DD89-939F-E427-B5398DEA89B9}"/>
                    </a:ext>
                  </a:extLst>
                </p14:cNvPr>
                <p14:cNvContentPartPr/>
                <p14:nvPr/>
              </p14:nvContentPartPr>
              <p14:xfrm>
                <a:off x="9767658" y="1519892"/>
                <a:ext cx="129240" cy="23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50DC05-DD89-939F-E427-B5398DEA89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61538" y="1513772"/>
                  <a:ext cx="1414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D3ED06-15E0-C632-BAE4-A9E48583A9FD}"/>
              </a:ext>
            </a:extLst>
          </p:cNvPr>
          <p:cNvGrpSpPr/>
          <p:nvPr/>
        </p:nvGrpSpPr>
        <p:grpSpPr>
          <a:xfrm>
            <a:off x="10178778" y="1608812"/>
            <a:ext cx="511560" cy="159120"/>
            <a:chOff x="10178778" y="1608812"/>
            <a:chExt cx="5115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98AA17-08D9-0167-6777-A91972DE77D4}"/>
                    </a:ext>
                  </a:extLst>
                </p14:cNvPr>
                <p14:cNvContentPartPr/>
                <p14:nvPr/>
              </p14:nvContentPartPr>
              <p14:xfrm>
                <a:off x="10178778" y="1608812"/>
                <a:ext cx="73080" cy="152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98AA17-08D9-0167-6777-A91972DE77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72658" y="1602692"/>
                  <a:ext cx="85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B422B7-D3A0-C4E5-1EB0-CB5D1B727BE1}"/>
                    </a:ext>
                  </a:extLst>
                </p14:cNvPr>
                <p14:cNvContentPartPr/>
                <p14:nvPr/>
              </p14:nvContentPartPr>
              <p14:xfrm>
                <a:off x="10310898" y="1650572"/>
                <a:ext cx="81000" cy="11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B422B7-D3A0-C4E5-1EB0-CB5D1B727B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04778" y="1644452"/>
                  <a:ext cx="9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994AD4-890D-9193-61B2-F2085996C264}"/>
                    </a:ext>
                  </a:extLst>
                </p14:cNvPr>
                <p14:cNvContentPartPr/>
                <p14:nvPr/>
              </p14:nvContentPartPr>
              <p14:xfrm>
                <a:off x="10437258" y="1643372"/>
                <a:ext cx="12348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994AD4-890D-9193-61B2-F2085996C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31138" y="1637252"/>
                  <a:ext cx="135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295943-5E94-D336-D8D2-86C8F9185C54}"/>
                    </a:ext>
                  </a:extLst>
                </p14:cNvPr>
                <p14:cNvContentPartPr/>
                <p14:nvPr/>
              </p14:nvContentPartPr>
              <p14:xfrm>
                <a:off x="10592058" y="1655252"/>
                <a:ext cx="98280" cy="9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295943-5E94-D336-D8D2-86C8F9185C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85938" y="1649132"/>
                  <a:ext cx="110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EF6C85-AA3A-1D87-91D2-F0F3924EC413}"/>
              </a:ext>
            </a:extLst>
          </p:cNvPr>
          <p:cNvGrpSpPr/>
          <p:nvPr/>
        </p:nvGrpSpPr>
        <p:grpSpPr>
          <a:xfrm>
            <a:off x="10854138" y="1513052"/>
            <a:ext cx="626760" cy="219240"/>
            <a:chOff x="10854138" y="1513052"/>
            <a:chExt cx="62676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39566D-08BC-16C5-7C89-8B2C370E73DE}"/>
                    </a:ext>
                  </a:extLst>
                </p14:cNvPr>
                <p14:cNvContentPartPr/>
                <p14:nvPr/>
              </p14:nvContentPartPr>
              <p14:xfrm>
                <a:off x="10854138" y="1532492"/>
                <a:ext cx="75240" cy="19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39566D-08BC-16C5-7C89-8B2C370E73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48018" y="1526372"/>
                  <a:ext cx="87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D976FA-8477-2BEF-F509-A1EBF932CA1F}"/>
                    </a:ext>
                  </a:extLst>
                </p14:cNvPr>
                <p14:cNvContentPartPr/>
                <p14:nvPr/>
              </p14:nvContentPartPr>
              <p14:xfrm>
                <a:off x="10961778" y="1653812"/>
                <a:ext cx="13320" cy="7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D976FA-8477-2BEF-F509-A1EBF932CA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55658" y="1647692"/>
                  <a:ext cx="25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C8158E-65B0-57C4-32EF-B8FBA4570707}"/>
                    </a:ext>
                  </a:extLst>
                </p14:cNvPr>
                <p14:cNvContentPartPr/>
                <p14:nvPr/>
              </p14:nvContentPartPr>
              <p14:xfrm>
                <a:off x="10994898" y="1603412"/>
                <a:ext cx="12240" cy="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C8158E-65B0-57C4-32EF-B8FBA45707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88778" y="1597292"/>
                  <a:ext cx="24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FB6A53-687A-55FD-ED74-8E0AC47E10A6}"/>
                    </a:ext>
                  </a:extLst>
                </p14:cNvPr>
                <p14:cNvContentPartPr/>
                <p14:nvPr/>
              </p14:nvContentPartPr>
              <p14:xfrm>
                <a:off x="11028738" y="1639052"/>
                <a:ext cx="88560" cy="7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FB6A53-687A-55FD-ED74-8E0AC47E10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22618" y="1632932"/>
                  <a:ext cx="100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51140D-B2D1-1F5D-92B5-121635C323CD}"/>
                    </a:ext>
                  </a:extLst>
                </p14:cNvPr>
                <p14:cNvContentPartPr/>
                <p14:nvPr/>
              </p14:nvContentPartPr>
              <p14:xfrm>
                <a:off x="11153658" y="1518452"/>
                <a:ext cx="35640" cy="20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51140D-B2D1-1F5D-92B5-121635C323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47538" y="1512332"/>
                  <a:ext cx="47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4B737B-AA11-D46D-B2DE-9CDC8D1D1100}"/>
                    </a:ext>
                  </a:extLst>
                </p14:cNvPr>
                <p14:cNvContentPartPr/>
                <p14:nvPr/>
              </p14:nvContentPartPr>
              <p14:xfrm>
                <a:off x="11111178" y="1599812"/>
                <a:ext cx="144720" cy="4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4B737B-AA11-D46D-B2DE-9CDC8D1D11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05058" y="1593692"/>
                  <a:ext cx="156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1D3511-A69E-A8E0-E5BF-E390BE95CCB8}"/>
                    </a:ext>
                  </a:extLst>
                </p14:cNvPr>
                <p14:cNvContentPartPr/>
                <p14:nvPr/>
              </p14:nvContentPartPr>
              <p14:xfrm>
                <a:off x="11219538" y="1522052"/>
                <a:ext cx="32040" cy="18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1D3511-A69E-A8E0-E5BF-E390BE95CC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13418" y="1515932"/>
                  <a:ext cx="4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DEC42C-DA3C-BF67-C740-56CD5DEAFC6D}"/>
                    </a:ext>
                  </a:extLst>
                </p14:cNvPr>
                <p14:cNvContentPartPr/>
                <p14:nvPr/>
              </p14:nvContentPartPr>
              <p14:xfrm>
                <a:off x="11207658" y="1634012"/>
                <a:ext cx="6876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DEC42C-DA3C-BF67-C740-56CD5DEAFC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01538" y="1627892"/>
                  <a:ext cx="81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658A91-DD5E-FBDD-531A-5FD6F117B157}"/>
                    </a:ext>
                  </a:extLst>
                </p14:cNvPr>
                <p14:cNvContentPartPr/>
                <p14:nvPr/>
              </p14:nvContentPartPr>
              <p14:xfrm>
                <a:off x="11305218" y="1703852"/>
                <a:ext cx="6552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658A91-DD5E-FBDD-531A-5FD6F117B1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99098" y="1697732"/>
                  <a:ext cx="777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F45F22-F7DF-B73B-9983-C0DBFD311C91}"/>
                    </a:ext>
                  </a:extLst>
                </p14:cNvPr>
                <p14:cNvContentPartPr/>
                <p14:nvPr/>
              </p14:nvContentPartPr>
              <p14:xfrm>
                <a:off x="11377938" y="1513052"/>
                <a:ext cx="102960" cy="19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F45F22-F7DF-B73B-9983-C0DBFD311C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71818" y="1506932"/>
                  <a:ext cx="11520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1103B12-B82B-4887-492D-0F7EA590F634}"/>
                  </a:ext>
                </a:extLst>
              </p14:cNvPr>
              <p14:cNvContentPartPr/>
              <p14:nvPr/>
            </p14:nvContentPartPr>
            <p14:xfrm>
              <a:off x="9748218" y="1929572"/>
              <a:ext cx="82440" cy="209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1103B12-B82B-4887-492D-0F7EA590F6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42098" y="1923452"/>
                <a:ext cx="9468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B01AECA-D9B9-5AC0-7BD3-80A411516A66}"/>
              </a:ext>
            </a:extLst>
          </p:cNvPr>
          <p:cNvGrpSpPr/>
          <p:nvPr/>
        </p:nvGrpSpPr>
        <p:grpSpPr>
          <a:xfrm>
            <a:off x="10217298" y="1937132"/>
            <a:ext cx="486720" cy="154800"/>
            <a:chOff x="10217298" y="1937132"/>
            <a:chExt cx="4867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8E184B-0966-E1A0-F62E-5EC449F1DF0E}"/>
                    </a:ext>
                  </a:extLst>
                </p14:cNvPr>
                <p14:cNvContentPartPr/>
                <p14:nvPr/>
              </p14:nvContentPartPr>
              <p14:xfrm>
                <a:off x="10217298" y="1951892"/>
                <a:ext cx="14400" cy="131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8E184B-0966-E1A0-F62E-5EC449F1DF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11178" y="1945772"/>
                  <a:ext cx="26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94BCB6-4C42-59BD-661D-D639CEB6A998}"/>
                    </a:ext>
                  </a:extLst>
                </p14:cNvPr>
                <p14:cNvContentPartPr/>
                <p14:nvPr/>
              </p14:nvContentPartPr>
              <p14:xfrm>
                <a:off x="10232778" y="1937132"/>
                <a:ext cx="81360" cy="149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94BCB6-4C42-59BD-661D-D639CEB6A9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26658" y="1931012"/>
                  <a:ext cx="93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19161C-9463-2B27-0BF4-BD1D249F9180}"/>
                    </a:ext>
                  </a:extLst>
                </p14:cNvPr>
                <p14:cNvContentPartPr/>
                <p14:nvPr/>
              </p14:nvContentPartPr>
              <p14:xfrm>
                <a:off x="10336458" y="2004092"/>
                <a:ext cx="91440" cy="6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19161C-9463-2B27-0BF4-BD1D249F91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30338" y="1997972"/>
                  <a:ext cx="103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C425A4-CA22-E1F3-DE19-3E48005D13E8}"/>
                    </a:ext>
                  </a:extLst>
                </p14:cNvPr>
                <p14:cNvContentPartPr/>
                <p14:nvPr/>
              </p14:nvContentPartPr>
              <p14:xfrm>
                <a:off x="10439418" y="2004092"/>
                <a:ext cx="26280" cy="87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C425A4-CA22-E1F3-DE19-3E48005D13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33298" y="1997972"/>
                  <a:ext cx="3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16DE8E-2DF5-B987-3AF6-41A2EAB5FEE8}"/>
                    </a:ext>
                  </a:extLst>
                </p14:cNvPr>
                <p14:cNvContentPartPr/>
                <p14:nvPr/>
              </p14:nvContentPartPr>
              <p14:xfrm>
                <a:off x="10439418" y="1996172"/>
                <a:ext cx="10692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16DE8E-2DF5-B987-3AF6-41A2EAB5FE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33298" y="1990052"/>
                  <a:ext cx="119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187B45-5790-8E20-420E-3FF0F5C683FB}"/>
                    </a:ext>
                  </a:extLst>
                </p14:cNvPr>
                <p14:cNvContentPartPr/>
                <p14:nvPr/>
              </p14:nvContentPartPr>
              <p14:xfrm>
                <a:off x="10545978" y="1990052"/>
                <a:ext cx="158040" cy="86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187B45-5790-8E20-420E-3FF0F5C683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39858" y="1983932"/>
                  <a:ext cx="17028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D6518AE-5AD8-06D3-5559-E295E9CA5428}"/>
                  </a:ext>
                </a:extLst>
              </p14:cNvPr>
              <p14:cNvContentPartPr/>
              <p14:nvPr/>
            </p14:nvContentPartPr>
            <p14:xfrm>
              <a:off x="9798618" y="2298212"/>
              <a:ext cx="183960" cy="110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D6518AE-5AD8-06D3-5559-E295E9CA542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92498" y="2292092"/>
                <a:ext cx="1962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106F485-6176-C972-C3BF-C3B97729D705}"/>
              </a:ext>
            </a:extLst>
          </p:cNvPr>
          <p:cNvGrpSpPr/>
          <p:nvPr/>
        </p:nvGrpSpPr>
        <p:grpSpPr>
          <a:xfrm>
            <a:off x="10186698" y="2227652"/>
            <a:ext cx="507960" cy="155880"/>
            <a:chOff x="10186698" y="2227652"/>
            <a:chExt cx="5079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496479-1906-8839-F927-B515A5BF96C1}"/>
                    </a:ext>
                  </a:extLst>
                </p14:cNvPr>
                <p14:cNvContentPartPr/>
                <p14:nvPr/>
              </p14:nvContentPartPr>
              <p14:xfrm>
                <a:off x="10186698" y="2227652"/>
                <a:ext cx="7308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496479-1906-8839-F927-B515A5BF96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80578" y="2221532"/>
                  <a:ext cx="85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694520-7C6E-3626-D834-B17516FDD965}"/>
                    </a:ext>
                  </a:extLst>
                </p14:cNvPr>
                <p14:cNvContentPartPr/>
                <p14:nvPr/>
              </p14:nvContentPartPr>
              <p14:xfrm>
                <a:off x="10239258" y="2239172"/>
                <a:ext cx="62280" cy="10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694520-7C6E-3626-D834-B17516FDD9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3138" y="2233052"/>
                  <a:ext cx="74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E02D5D1-15B6-8C6F-26E1-07FC98D1AE0C}"/>
                    </a:ext>
                  </a:extLst>
                </p14:cNvPr>
                <p14:cNvContentPartPr/>
                <p14:nvPr/>
              </p14:nvContentPartPr>
              <p14:xfrm>
                <a:off x="10343298" y="2289572"/>
                <a:ext cx="72000" cy="8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E02D5D1-15B6-8C6F-26E1-07FC98D1AE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7178" y="2283452"/>
                  <a:ext cx="84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6771DC-93F9-229E-D9AC-AD1C4DE8C9FF}"/>
                    </a:ext>
                  </a:extLst>
                </p14:cNvPr>
                <p14:cNvContentPartPr/>
                <p14:nvPr/>
              </p14:nvContentPartPr>
              <p14:xfrm>
                <a:off x="10445898" y="2291732"/>
                <a:ext cx="130320" cy="6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6771DC-93F9-229E-D9AC-AD1C4DE8C9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39778" y="2285612"/>
                  <a:ext cx="142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433BD0-AEF5-B20F-CA75-633F8D3AA9EB}"/>
                    </a:ext>
                  </a:extLst>
                </p14:cNvPr>
                <p14:cNvContentPartPr/>
                <p14:nvPr/>
              </p14:nvContentPartPr>
              <p14:xfrm>
                <a:off x="10623378" y="2278772"/>
                <a:ext cx="71280" cy="7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433BD0-AEF5-B20F-CA75-633F8D3AA9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17258" y="2272652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004A044-607E-00D5-5376-7BF8E5BAB995}"/>
                  </a:ext>
                </a:extLst>
              </p14:cNvPr>
              <p14:cNvContentPartPr/>
              <p14:nvPr/>
            </p14:nvContentPartPr>
            <p14:xfrm>
              <a:off x="10954938" y="2045852"/>
              <a:ext cx="20520" cy="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004A044-607E-00D5-5376-7BF8E5BAB99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948818" y="2039732"/>
                <a:ext cx="327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7CC864D-AA0A-32B2-6D77-E2FC86666EE5}"/>
                  </a:ext>
                </a:extLst>
              </p14:cNvPr>
              <p14:cNvContentPartPr/>
              <p14:nvPr/>
            </p14:nvContentPartPr>
            <p14:xfrm>
              <a:off x="11145378" y="2020652"/>
              <a:ext cx="172080" cy="23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7CC864D-AA0A-32B2-6D77-E2FC86666EE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39258" y="2014532"/>
                <a:ext cx="184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E45AF10-9168-BE40-0D5D-C71A682628CC}"/>
                  </a:ext>
                </a:extLst>
              </p14:cNvPr>
              <p14:cNvContentPartPr/>
              <p14:nvPr/>
            </p14:nvContentPartPr>
            <p14:xfrm>
              <a:off x="10990578" y="2319812"/>
              <a:ext cx="1872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E45AF10-9168-BE40-0D5D-C71A682628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984458" y="2313692"/>
                <a:ext cx="30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D6C9D3C-39DF-49D4-6574-76F44258AEFE}"/>
                  </a:ext>
                </a:extLst>
              </p14:cNvPr>
              <p14:cNvContentPartPr/>
              <p14:nvPr/>
            </p14:nvContentPartPr>
            <p14:xfrm>
              <a:off x="11134938" y="2291732"/>
              <a:ext cx="218880" cy="23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D6C9D3C-39DF-49D4-6574-76F44258AEF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28818" y="2285612"/>
                <a:ext cx="231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6054C11-6DF2-1EEE-4820-3FBC96C69A93}"/>
                  </a:ext>
                </a:extLst>
              </p14:cNvPr>
              <p14:cNvContentPartPr/>
              <p14:nvPr/>
            </p14:nvContentPartPr>
            <p14:xfrm>
              <a:off x="9778098" y="2699612"/>
              <a:ext cx="24840" cy="5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6054C11-6DF2-1EEE-4820-3FBC96C69A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71978" y="2693492"/>
                <a:ext cx="370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7B9A4D8-0A59-6B81-986C-66C67163F215}"/>
                  </a:ext>
                </a:extLst>
              </p14:cNvPr>
              <p14:cNvContentPartPr/>
              <p14:nvPr/>
            </p14:nvContentPartPr>
            <p14:xfrm>
              <a:off x="9948378" y="2672252"/>
              <a:ext cx="88560" cy="15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7B9A4D8-0A59-6B81-986C-66C67163F2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42258" y="2666132"/>
                <a:ext cx="10080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37BFB1FA-5646-ED3F-EF2D-8931EEDC4188}"/>
              </a:ext>
            </a:extLst>
          </p:cNvPr>
          <p:cNvGrpSpPr/>
          <p:nvPr/>
        </p:nvGrpSpPr>
        <p:grpSpPr>
          <a:xfrm>
            <a:off x="10373538" y="2633732"/>
            <a:ext cx="220680" cy="15840"/>
            <a:chOff x="10373538" y="2633732"/>
            <a:chExt cx="220680" cy="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D0F368-5225-D000-4CCD-965D185482DB}"/>
                    </a:ext>
                  </a:extLst>
                </p14:cNvPr>
                <p14:cNvContentPartPr/>
                <p14:nvPr/>
              </p14:nvContentPartPr>
              <p14:xfrm>
                <a:off x="10373538" y="2644172"/>
                <a:ext cx="26280" cy="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D0F368-5225-D000-4CCD-965D185482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67418" y="2638052"/>
                  <a:ext cx="38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E33FE8-D7B0-054D-3374-45ECAC4D9FBE}"/>
                    </a:ext>
                  </a:extLst>
                </p14:cNvPr>
                <p14:cNvContentPartPr/>
                <p14:nvPr/>
              </p14:nvContentPartPr>
              <p14:xfrm>
                <a:off x="10497738" y="2633732"/>
                <a:ext cx="96480" cy="1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E33FE8-D7B0-054D-3374-45ECAC4D9F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91618" y="2627612"/>
                  <a:ext cx="1087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73B3BFC-9B76-1E75-543F-19F124B38FF3}"/>
                  </a:ext>
                </a:extLst>
              </p14:cNvPr>
              <p14:cNvContentPartPr/>
              <p14:nvPr/>
            </p14:nvContentPartPr>
            <p14:xfrm>
              <a:off x="11017218" y="264057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73B3BFC-9B76-1E75-543F-19F124B38F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11098" y="263445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2F170D8-6BC0-C9B2-07CB-5E079E122E41}"/>
                  </a:ext>
                </a:extLst>
              </p14:cNvPr>
              <p14:cNvContentPartPr/>
              <p14:nvPr/>
            </p14:nvContentPartPr>
            <p14:xfrm>
              <a:off x="11123058" y="2622932"/>
              <a:ext cx="218880" cy="7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2F170D8-6BC0-C9B2-07CB-5E079E122E4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116938" y="2616812"/>
                <a:ext cx="23112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81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F120-71B9-4D41-9E7F-378E7EC1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A </a:t>
            </a:r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 (</a:t>
            </a:r>
            <a:r>
              <a:rPr lang="ru-RU" dirty="0" err="1">
                <a:ea typeface="+mj-lt"/>
                <a:cs typeface="+mj-lt"/>
              </a:rPr>
              <a:t>Relation</a:t>
            </a:r>
            <a:r>
              <a:rPr lang="ru-RU" dirty="0">
                <a:ea typeface="+mj-lt"/>
                <a:cs typeface="+mj-lt"/>
              </a:rPr>
              <a:t>) </a:t>
            </a:r>
            <a:r>
              <a:rPr lang="ru-RU" dirty="0" err="1">
                <a:ea typeface="+mj-lt"/>
                <a:cs typeface="+mj-lt"/>
              </a:rPr>
              <a:t>is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typically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associated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with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real-world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objects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and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their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attributes</a:t>
            </a:r>
            <a:r>
              <a:rPr lang="ru-RU" dirty="0">
                <a:ea typeface="+mj-lt"/>
                <a:cs typeface="+mj-lt"/>
              </a:rPr>
              <a:t>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14523-332F-400C-96FB-2D2024D90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c</a:t>
            </a:r>
            <a:r>
              <a:rPr lang="en-US" dirty="0"/>
              <a:t>lass(</a:t>
            </a:r>
            <a:r>
              <a:rPr lang="en-US" dirty="0" err="1"/>
              <a:t>clsid</a:t>
            </a:r>
            <a:r>
              <a:rPr lang="en-US" dirty="0"/>
              <a:t>, capacity, bags, transmission)</a:t>
            </a:r>
            <a:r>
              <a:rPr lang="ru-RU" dirty="0"/>
              <a:t> – </a:t>
            </a:r>
            <a:r>
              <a:rPr lang="ru-RU" dirty="0" err="1"/>
              <a:t>class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car</a:t>
            </a:r>
            <a:endParaRPr lang="en-US" dirty="0" err="1"/>
          </a:p>
          <a:p>
            <a:r>
              <a:rPr lang="en-US" dirty="0"/>
              <a:t>driver(did, name, gender)</a:t>
            </a:r>
            <a:r>
              <a:rPr lang="ru-RU" dirty="0"/>
              <a:t> – </a:t>
            </a:r>
            <a:r>
              <a:rPr lang="ru-RU" dirty="0" err="1"/>
              <a:t>driver</a:t>
            </a:r>
            <a:r>
              <a:rPr lang="ru-RU" dirty="0"/>
              <a:t> (</a:t>
            </a:r>
            <a:r>
              <a:rPr lang="ru-RU" dirty="0" err="1"/>
              <a:t>obviously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FE9D63-121E-4CB4-9C78-BDF691D85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775058"/>
              </p:ext>
            </p:extLst>
          </p:nvPr>
        </p:nvGraphicFramePr>
        <p:xfrm>
          <a:off x="651164" y="3384044"/>
          <a:ext cx="5938057" cy="196588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18303">
                  <a:extLst>
                    <a:ext uri="{9D8B030D-6E8A-4147-A177-3AD203B41FA5}">
                      <a16:colId xmlns:a16="http://schemas.microsoft.com/office/drawing/2014/main" val="1261076441"/>
                    </a:ext>
                  </a:extLst>
                </a:gridCol>
                <a:gridCol w="1832849">
                  <a:extLst>
                    <a:ext uri="{9D8B030D-6E8A-4147-A177-3AD203B41FA5}">
                      <a16:colId xmlns:a16="http://schemas.microsoft.com/office/drawing/2014/main" val="3233928172"/>
                    </a:ext>
                  </a:extLst>
                </a:gridCol>
                <a:gridCol w="1282693">
                  <a:extLst>
                    <a:ext uri="{9D8B030D-6E8A-4147-A177-3AD203B41FA5}">
                      <a16:colId xmlns:a16="http://schemas.microsoft.com/office/drawing/2014/main" val="4224190109"/>
                    </a:ext>
                  </a:extLst>
                </a:gridCol>
                <a:gridCol w="1804212">
                  <a:extLst>
                    <a:ext uri="{9D8B030D-6E8A-4147-A177-3AD203B41FA5}">
                      <a16:colId xmlns:a16="http://schemas.microsoft.com/office/drawing/2014/main" val="4157085838"/>
                    </a:ext>
                  </a:extLst>
                </a:gridCol>
              </a:tblGrid>
              <a:tr h="45366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cls</a:t>
                      </a:r>
                      <a:r>
                        <a:rPr lang="ru-RU" sz="2400" dirty="0">
                          <a:effectLst/>
                        </a:rPr>
                        <a:t>_</a:t>
                      </a:r>
                      <a:r>
                        <a:rPr lang="en-US" sz="2400" dirty="0">
                          <a:effectLst/>
                        </a:rPr>
                        <a:t>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capacity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bags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transmission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50362791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02390376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38467339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07956330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43008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A4C775-1382-4E1B-9942-453689827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25218"/>
              </p:ext>
            </p:extLst>
          </p:nvPr>
        </p:nvGraphicFramePr>
        <p:xfrm>
          <a:off x="7674993" y="3384044"/>
          <a:ext cx="3920416" cy="23035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24058">
                  <a:extLst>
                    <a:ext uri="{9D8B030D-6E8A-4147-A177-3AD203B41FA5}">
                      <a16:colId xmlns:a16="http://schemas.microsoft.com/office/drawing/2014/main" val="2860717951"/>
                    </a:ext>
                  </a:extLst>
                </a:gridCol>
                <a:gridCol w="1179657">
                  <a:extLst>
                    <a:ext uri="{9D8B030D-6E8A-4147-A177-3AD203B41FA5}">
                      <a16:colId xmlns:a16="http://schemas.microsoft.com/office/drawing/2014/main" val="2519195995"/>
                    </a:ext>
                  </a:extLst>
                </a:gridCol>
                <a:gridCol w="1516701">
                  <a:extLst>
                    <a:ext uri="{9D8B030D-6E8A-4147-A177-3AD203B41FA5}">
                      <a16:colId xmlns:a16="http://schemas.microsoft.com/office/drawing/2014/main" val="1733672695"/>
                    </a:ext>
                  </a:extLst>
                </a:gridCol>
              </a:tblGrid>
              <a:tr h="39824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r>
                        <a:rPr lang="ru-RU" sz="2400" dirty="0">
                          <a:effectLst/>
                        </a:rPr>
                        <a:t>_</a:t>
                      </a:r>
                      <a:r>
                        <a:rPr lang="en-US" sz="2400" dirty="0">
                          <a:effectLst/>
                        </a:rPr>
                        <a:t>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name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gender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763774429"/>
                  </a:ext>
                </a:extLst>
              </a:tr>
              <a:tr h="39312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Jared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788252436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Mary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093150171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Linda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97307251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Carol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125302738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43545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71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826-5D8A-4E82-A83C-BA76FCE3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Differences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Terminology</a:t>
            </a:r>
            <a:r>
              <a:rPr lang="ru-RU" dirty="0"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3C331-C667-425D-92E9-02BF503D0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6005" y="1511123"/>
            <a:ext cx="2224837" cy="823912"/>
          </a:xfrm>
        </p:spPr>
        <p:txBody>
          <a:bodyPr>
            <a:normAutofit/>
          </a:bodyPr>
          <a:lstStyle/>
          <a:p>
            <a:r>
              <a:rPr lang="ru-RU" b="0" dirty="0" err="1">
                <a:ea typeface="+mn-lt"/>
                <a:cs typeface="+mn-lt"/>
              </a:rPr>
              <a:t>Relational</a:t>
            </a:r>
            <a:r>
              <a:rPr lang="ru-RU" b="0" dirty="0">
                <a:ea typeface="+mn-lt"/>
                <a:cs typeface="+mn-lt"/>
              </a:rPr>
              <a:t> Model (</a:t>
            </a:r>
            <a:r>
              <a:rPr lang="ru-RU" b="0" dirty="0" err="1">
                <a:ea typeface="+mn-lt"/>
                <a:cs typeface="+mn-lt"/>
              </a:rPr>
              <a:t>Theory</a:t>
            </a:r>
            <a:r>
              <a:rPr lang="ru-RU" b="0" dirty="0">
                <a:ea typeface="+mn-lt"/>
                <a:cs typeface="+mn-lt"/>
              </a:rPr>
              <a:t>)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C3467-2EC0-4368-9978-B3D1A55C4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942" y="2680672"/>
            <a:ext cx="217496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Relation</a:t>
            </a:r>
            <a:endParaRPr lang="en-US" dirty="0" err="1"/>
          </a:p>
          <a:p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Attribute</a:t>
            </a:r>
            <a:endParaRPr lang="ru-RU" dirty="0" err="1"/>
          </a:p>
          <a:p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Tuple</a:t>
            </a:r>
            <a:endParaRPr lang="ru-RU" dirty="0" err="1"/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8FEE5B-C8F5-416B-921F-4F65DBA28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63399" y="1566400"/>
            <a:ext cx="2461474" cy="823912"/>
          </a:xfrm>
        </p:spPr>
        <p:txBody>
          <a:bodyPr>
            <a:normAutofit/>
          </a:bodyPr>
          <a:lstStyle/>
          <a:p>
            <a:r>
              <a:rPr lang="ru-RU" b="0" dirty="0">
                <a:ea typeface="+mn-lt"/>
                <a:cs typeface="+mn-lt"/>
              </a:rPr>
              <a:t>Database (</a:t>
            </a:r>
            <a:r>
              <a:rPr lang="ru-RU" b="0" dirty="0" err="1">
                <a:ea typeface="+mn-lt"/>
                <a:cs typeface="+mn-lt"/>
              </a:rPr>
              <a:t>Implementation</a:t>
            </a:r>
            <a:r>
              <a:rPr lang="ru-RU" b="0" dirty="0">
                <a:ea typeface="+mn-lt"/>
                <a:cs typeface="+mn-lt"/>
              </a:rPr>
              <a:t>) 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A0008B-1541-4003-9EAE-D8D2FE002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07957" y="2680672"/>
            <a:ext cx="3258792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Table</a:t>
            </a:r>
            <a:endParaRPr lang="en-US" dirty="0" err="1"/>
          </a:p>
          <a:p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(Field)</a:t>
            </a:r>
          </a:p>
          <a:p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Record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3987A79-5402-4A9F-BC08-19598679AD16}"/>
              </a:ext>
            </a:extLst>
          </p:cNvPr>
          <p:cNvSpPr txBox="1">
            <a:spLocks/>
          </p:cNvSpPr>
          <p:nvPr/>
        </p:nvSpPr>
        <p:spPr>
          <a:xfrm>
            <a:off x="1213658" y="1681163"/>
            <a:ext cx="287343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b="0" dirty="0" err="1">
                <a:solidFill>
                  <a:prstClr val="black"/>
                </a:solidFill>
                <a:ea typeface="+mn-lt"/>
                <a:cs typeface="+mn-lt"/>
              </a:rPr>
              <a:t>Requirements</a:t>
            </a:r>
            <a:r>
              <a:rPr lang="ru-RU" b="0" dirty="0">
                <a:solidFill>
                  <a:prstClr val="black"/>
                </a:solidFill>
                <a:ea typeface="+mn-lt"/>
                <a:cs typeface="+mn-lt"/>
              </a:rPr>
              <a:t> (Database Design)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61D5DE-FD0C-4CBE-9FB6-B4912D5D705E}"/>
              </a:ext>
            </a:extLst>
          </p:cNvPr>
          <p:cNvSpPr txBox="1">
            <a:spLocks/>
          </p:cNvSpPr>
          <p:nvPr/>
        </p:nvSpPr>
        <p:spPr>
          <a:xfrm>
            <a:off x="1213658" y="2505075"/>
            <a:ext cx="3258792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dirty="0" err="1">
                <a:solidFill>
                  <a:prstClr val="black"/>
                </a:solidFill>
                <a:ea typeface="+mn-lt"/>
                <a:cs typeface="+mn-lt"/>
              </a:rPr>
              <a:t>Entity</a:t>
            </a:r>
            <a:endParaRPr lang="en-US" dirty="0" err="1">
              <a:solidFill>
                <a:prstClr val="black"/>
              </a:solidFill>
            </a:endParaRPr>
          </a:p>
          <a:p>
            <a:pPr>
              <a:defRPr/>
            </a:pPr>
            <a:r>
              <a:rPr lang="ru-RU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prstClr val="black"/>
                </a:solidFill>
                <a:ea typeface="+mn-lt"/>
                <a:cs typeface="+mn-lt"/>
              </a:rPr>
              <a:t>Attribute</a:t>
            </a:r>
            <a:endParaRPr lang="ru-RU" dirty="0" err="1">
              <a:solidFill>
                <a:prstClr val="black"/>
              </a:solidFill>
            </a:endParaRPr>
          </a:p>
          <a:p>
            <a:pPr>
              <a:defRPr/>
            </a:pPr>
            <a:r>
              <a:rPr lang="ru-RU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prstClr val="black"/>
                </a:solidFill>
                <a:ea typeface="+mn-lt"/>
                <a:cs typeface="+mn-lt"/>
              </a:rPr>
              <a:t>Entity</a:t>
            </a:r>
            <a:r>
              <a:rPr lang="ru-RU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prstClr val="black"/>
                </a:solidFill>
                <a:ea typeface="+mn-lt"/>
                <a:cs typeface="+mn-lt"/>
              </a:rPr>
              <a:t>Instance</a:t>
            </a:r>
            <a:endParaRPr lang="ru-RU" dirty="0" err="1">
              <a:solidFill>
                <a:prstClr val="black"/>
              </a:solidFill>
            </a:endParaRPr>
          </a:p>
          <a:p>
            <a:pPr lvl="0">
              <a:defRPr/>
            </a:pPr>
            <a:endParaRPr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95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AB7-645B-4E5D-AD19-A2D0667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rgbClr val="000000"/>
                </a:solidFill>
                <a:ea typeface="+mj-lt"/>
                <a:cs typeface="+mj-lt"/>
              </a:rPr>
              <a:t>Primary</a:t>
            </a:r>
            <a:r>
              <a:rPr lang="ru-RU" dirty="0">
                <a:solidFill>
                  <a:srgbClr val="000000"/>
                </a:solidFill>
                <a:ea typeface="+mj-lt"/>
                <a:cs typeface="+mj-lt"/>
              </a:rPr>
              <a:t> Key (1/2)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DC4C-3330-4F7B-829A-27E051BF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55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Candidate Key:</a:t>
            </a:r>
          </a:p>
          <a:p>
            <a:pPr lvl="1"/>
            <a:r>
              <a:rPr lang="en-US" dirty="0">
                <a:ea typeface="+mn-lt"/>
                <a:cs typeface="+mn-lt"/>
              </a:rPr>
              <a:t>A set of attributes that uniquely identifies a single row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Minimal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Primary Key:</a:t>
            </a:r>
          </a:p>
          <a:p>
            <a:pPr lvl="1"/>
            <a:r>
              <a:rPr lang="en-US" dirty="0">
                <a:ea typeface="+mn-lt"/>
                <a:cs typeface="+mn-lt"/>
              </a:rPr>
              <a:t>A candidate key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One of the keys chosen by the developer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lvl="1"/>
            <a:endParaRPr lang="ru-RU" dirty="0"/>
          </a:p>
          <a:p>
            <a:pPr marL="0" indent="0">
              <a:buNone/>
            </a:pPr>
            <a:r>
              <a:rPr lang="en-US" dirty="0"/>
              <a:t>class(</a:t>
            </a:r>
            <a:r>
              <a:rPr lang="en-US" u="sng" dirty="0" err="1"/>
              <a:t>clsid</a:t>
            </a:r>
            <a:r>
              <a:rPr lang="en-US" dirty="0"/>
              <a:t>, capacity, bags, transmission)</a:t>
            </a:r>
          </a:p>
          <a:p>
            <a:pPr marL="0" indent="0">
              <a:buNone/>
            </a:pPr>
            <a:r>
              <a:rPr lang="en-US" dirty="0"/>
              <a:t>driver(</a:t>
            </a:r>
            <a:r>
              <a:rPr lang="en-US" u="sng" dirty="0"/>
              <a:t>did</a:t>
            </a:r>
            <a:r>
              <a:rPr lang="en-US" dirty="0"/>
              <a:t>, name, gender)</a:t>
            </a:r>
          </a:p>
          <a:p>
            <a:pPr lvl="1"/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56C20B-110A-4F2F-81BE-A11C22046085}"/>
              </a:ext>
            </a:extLst>
          </p:cNvPr>
          <p:cNvSpPr/>
          <p:nvPr/>
        </p:nvSpPr>
        <p:spPr>
          <a:xfrm>
            <a:off x="1823259" y="5115099"/>
            <a:ext cx="543098" cy="4710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B6C75B-8CAA-7A0A-235A-64233C59396D}"/>
                  </a:ext>
                </a:extLst>
              </p14:cNvPr>
              <p14:cNvContentPartPr/>
              <p14:nvPr/>
            </p14:nvContentPartPr>
            <p14:xfrm>
              <a:off x="8062338" y="3707972"/>
              <a:ext cx="204840" cy="152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B6C75B-8CAA-7A0A-235A-64233C5939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6218" y="3701852"/>
                <a:ext cx="2170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99E2B6E-BFBE-1BFF-A5C3-0E039ACA2B99}"/>
                  </a:ext>
                </a:extLst>
              </p14:cNvPr>
              <p14:cNvContentPartPr/>
              <p14:nvPr/>
            </p14:nvContentPartPr>
            <p14:xfrm>
              <a:off x="8738058" y="3667292"/>
              <a:ext cx="204840" cy="150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99E2B6E-BFBE-1BFF-A5C3-0E039ACA2B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1938" y="3661172"/>
                <a:ext cx="217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B88E689-AAE1-43CA-F00D-03C6DF6C1A97}"/>
                  </a:ext>
                </a:extLst>
              </p14:cNvPr>
              <p14:cNvContentPartPr/>
              <p14:nvPr/>
            </p14:nvContentPartPr>
            <p14:xfrm>
              <a:off x="9194898" y="3643532"/>
              <a:ext cx="160200" cy="122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B88E689-AAE1-43CA-F00D-03C6DF6C1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8778" y="3637412"/>
                <a:ext cx="172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729146-BAFA-EC88-8F1F-619B9DE2C7AC}"/>
                  </a:ext>
                </a:extLst>
              </p14:cNvPr>
              <p14:cNvContentPartPr/>
              <p14:nvPr/>
            </p14:nvContentPartPr>
            <p14:xfrm>
              <a:off x="10062498" y="3598892"/>
              <a:ext cx="163440" cy="122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729146-BAFA-EC88-8F1F-619B9DE2C7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6378" y="3592772"/>
                <a:ext cx="175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92A54A8-482F-E110-45F3-1AEFDBF253B2}"/>
                  </a:ext>
                </a:extLst>
              </p14:cNvPr>
              <p14:cNvContentPartPr/>
              <p14:nvPr/>
            </p14:nvContentPartPr>
            <p14:xfrm>
              <a:off x="10465338" y="3561812"/>
              <a:ext cx="190800" cy="128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92A54A8-482F-E110-45F3-1AEFDBF253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9218" y="3555692"/>
                <a:ext cx="2030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DC50CE0-2026-2F01-4818-D59FD2626693}"/>
                  </a:ext>
                </a:extLst>
              </p14:cNvPr>
              <p14:cNvContentPartPr/>
              <p14:nvPr/>
            </p14:nvContentPartPr>
            <p14:xfrm>
              <a:off x="8077818" y="4131692"/>
              <a:ext cx="167040" cy="112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DC50CE0-2026-2F01-4818-D59FD26266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1698" y="4125572"/>
                <a:ext cx="1792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2B0957-595D-577A-B324-D914B310C09C}"/>
                  </a:ext>
                </a:extLst>
              </p14:cNvPr>
              <p14:cNvContentPartPr/>
              <p14:nvPr/>
            </p14:nvContentPartPr>
            <p14:xfrm>
              <a:off x="8814378" y="4087052"/>
              <a:ext cx="148680" cy="120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2B0957-595D-577A-B324-D914B310C0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8258" y="4080932"/>
                <a:ext cx="1609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0D77EB-216F-B06C-722F-9D41A65A9A32}"/>
                  </a:ext>
                </a:extLst>
              </p14:cNvPr>
              <p14:cNvContentPartPr/>
              <p14:nvPr/>
            </p14:nvContentPartPr>
            <p14:xfrm>
              <a:off x="9232698" y="4053932"/>
              <a:ext cx="172800" cy="110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0D77EB-216F-B06C-722F-9D41A65A9A3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26578" y="4047812"/>
                <a:ext cx="1850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EE924BC-CE73-5C5B-B49C-8E1822786450}"/>
                  </a:ext>
                </a:extLst>
              </p14:cNvPr>
              <p14:cNvContentPartPr/>
              <p14:nvPr/>
            </p14:nvContentPartPr>
            <p14:xfrm>
              <a:off x="9726258" y="4018292"/>
              <a:ext cx="102600" cy="79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EE924BC-CE73-5C5B-B49C-8E18227864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20138" y="4012172"/>
                <a:ext cx="1148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F9BED5E-D24B-8E93-02D7-1933C07FEE4B}"/>
                  </a:ext>
                </a:extLst>
              </p14:cNvPr>
              <p14:cNvContentPartPr/>
              <p14:nvPr/>
            </p14:nvContentPartPr>
            <p14:xfrm>
              <a:off x="10134498" y="4012172"/>
              <a:ext cx="134640" cy="99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F9BED5E-D24B-8E93-02D7-1933C07FEE4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28378" y="4006052"/>
                <a:ext cx="146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9791C9-1BBA-C39F-D16E-7776DCDC8E03}"/>
                  </a:ext>
                </a:extLst>
              </p14:cNvPr>
              <p14:cNvContentPartPr/>
              <p14:nvPr/>
            </p14:nvContentPartPr>
            <p14:xfrm>
              <a:off x="10543818" y="3971852"/>
              <a:ext cx="168480" cy="131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9791C9-1BBA-C39F-D16E-7776DCDC8E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37698" y="3965732"/>
                <a:ext cx="1807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23FD50D-B993-C559-7BA8-521FF301055C}"/>
                  </a:ext>
                </a:extLst>
              </p14:cNvPr>
              <p14:cNvContentPartPr/>
              <p14:nvPr/>
            </p14:nvContentPartPr>
            <p14:xfrm>
              <a:off x="8088258" y="4465052"/>
              <a:ext cx="207000" cy="152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23FD50D-B993-C559-7BA8-521FF301055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82138" y="4458932"/>
                <a:ext cx="219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0F30891-9CC3-4554-043E-F28A4ECEB406}"/>
                  </a:ext>
                </a:extLst>
              </p14:cNvPr>
              <p14:cNvContentPartPr/>
              <p14:nvPr/>
            </p14:nvContentPartPr>
            <p14:xfrm>
              <a:off x="10547418" y="4392332"/>
              <a:ext cx="181080" cy="12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0F30891-9CC3-4554-043E-F28A4ECEB40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41298" y="4386212"/>
                <a:ext cx="193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04D1926-5380-3768-66D5-37A76F41EC81}"/>
                  </a:ext>
                </a:extLst>
              </p14:cNvPr>
              <p14:cNvContentPartPr/>
              <p14:nvPr/>
            </p14:nvContentPartPr>
            <p14:xfrm>
              <a:off x="8122458" y="4837292"/>
              <a:ext cx="192960" cy="112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04D1926-5380-3768-66D5-37A76F41EC8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16338" y="4831172"/>
                <a:ext cx="205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3E76988-6D87-1C65-C05C-04F48D648B0F}"/>
                  </a:ext>
                </a:extLst>
              </p14:cNvPr>
              <p14:cNvContentPartPr/>
              <p14:nvPr/>
            </p14:nvContentPartPr>
            <p14:xfrm>
              <a:off x="8894298" y="4816052"/>
              <a:ext cx="160200" cy="100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3E76988-6D87-1C65-C05C-04F48D648B0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88178" y="4809932"/>
                <a:ext cx="172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B7E9D3-7D79-7F3B-AB68-6CC0817F31BF}"/>
                  </a:ext>
                </a:extLst>
              </p14:cNvPr>
              <p14:cNvContentPartPr/>
              <p14:nvPr/>
            </p14:nvContentPartPr>
            <p14:xfrm>
              <a:off x="10547418" y="4764212"/>
              <a:ext cx="176760" cy="131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B7E9D3-7D79-7F3B-AB68-6CC0817F31B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41298" y="4758092"/>
                <a:ext cx="189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8C7E67-3979-BD78-FA5D-4643F2B46894}"/>
                  </a:ext>
                </a:extLst>
              </p14:cNvPr>
              <p14:cNvContentPartPr/>
              <p14:nvPr/>
            </p14:nvContentPartPr>
            <p14:xfrm>
              <a:off x="8914098" y="5140412"/>
              <a:ext cx="178920" cy="11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8C7E67-3979-BD78-FA5D-4643F2B4689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07978" y="5134292"/>
                <a:ext cx="19116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24EA9E-CC1A-09E9-49B0-42B6F0D008B0}"/>
              </a:ext>
            </a:extLst>
          </p:cNvPr>
          <p:cNvGrpSpPr/>
          <p:nvPr/>
        </p:nvGrpSpPr>
        <p:grpSpPr>
          <a:xfrm>
            <a:off x="10580178" y="5118812"/>
            <a:ext cx="154440" cy="124200"/>
            <a:chOff x="10580178" y="5118812"/>
            <a:chExt cx="1544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C3B283-DB8E-767E-F35D-9071D5CA96BE}"/>
                    </a:ext>
                  </a:extLst>
                </p14:cNvPr>
                <p14:cNvContentPartPr/>
                <p14:nvPr/>
              </p14:nvContentPartPr>
              <p14:xfrm>
                <a:off x="10580178" y="5118812"/>
                <a:ext cx="154440" cy="75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C3B283-DB8E-767E-F35D-9071D5CA96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74058" y="5112692"/>
                  <a:ext cx="166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2C3CAD-D16D-F6EE-BBFA-743DDE3FA538}"/>
                    </a:ext>
                  </a:extLst>
                </p14:cNvPr>
                <p14:cNvContentPartPr/>
                <p14:nvPr/>
              </p14:nvContentPartPr>
              <p14:xfrm>
                <a:off x="10601058" y="5142572"/>
                <a:ext cx="131040" cy="10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2C3CAD-D16D-F6EE-BBFA-743DDE3FA5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94938" y="5136452"/>
                  <a:ext cx="14328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BB5AE7-B1F3-0D60-D912-6A1317EFF7A4}"/>
                  </a:ext>
                </a:extLst>
              </p14:cNvPr>
              <p14:cNvContentPartPr/>
              <p14:nvPr/>
            </p14:nvContentPartPr>
            <p14:xfrm>
              <a:off x="7973418" y="3096692"/>
              <a:ext cx="124920" cy="262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BB5AE7-B1F3-0D60-D912-6A1317EFF7A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67298" y="3090572"/>
                <a:ext cx="1371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357595-2AD6-EF06-061E-A59E7AF3E1F1}"/>
                  </a:ext>
                </a:extLst>
              </p14:cNvPr>
              <p14:cNvContentPartPr/>
              <p14:nvPr/>
            </p14:nvContentPartPr>
            <p14:xfrm>
              <a:off x="8028858" y="3106412"/>
              <a:ext cx="164160" cy="216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357595-2AD6-EF06-061E-A59E7AF3E1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22738" y="3100292"/>
                <a:ext cx="176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2532DE-5CEF-9C1C-5B30-DF86151E3884}"/>
                  </a:ext>
                </a:extLst>
              </p14:cNvPr>
              <p14:cNvContentPartPr/>
              <p14:nvPr/>
            </p14:nvContentPartPr>
            <p14:xfrm>
              <a:off x="8621778" y="3107132"/>
              <a:ext cx="20520" cy="173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2532DE-5CEF-9C1C-5B30-DF86151E388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15658" y="3101012"/>
                <a:ext cx="3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E27EE3-EC56-0B3C-8A13-65EB76B9C4E5}"/>
                  </a:ext>
                </a:extLst>
              </p14:cNvPr>
              <p14:cNvContentPartPr/>
              <p14:nvPr/>
            </p14:nvContentPartPr>
            <p14:xfrm>
              <a:off x="8646258" y="3083732"/>
              <a:ext cx="116640" cy="23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E27EE3-EC56-0B3C-8A13-65EB76B9C4E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40138" y="3077612"/>
                <a:ext cx="128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4AADFB-2F0E-4818-00AF-49DEC23B5C94}"/>
                  </a:ext>
                </a:extLst>
              </p14:cNvPr>
              <p14:cNvContentPartPr/>
              <p14:nvPr/>
            </p14:nvContentPartPr>
            <p14:xfrm>
              <a:off x="9057378" y="3106052"/>
              <a:ext cx="147600" cy="19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4AADFB-2F0E-4818-00AF-49DEC23B5C9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51258" y="3099932"/>
                <a:ext cx="159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0EA8F8-FE94-915D-06B7-3A5A337F361B}"/>
                  </a:ext>
                </a:extLst>
              </p14:cNvPr>
              <p14:cNvContentPartPr/>
              <p14:nvPr/>
            </p14:nvContentPartPr>
            <p14:xfrm>
              <a:off x="9510618" y="3093092"/>
              <a:ext cx="11520" cy="18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0EA8F8-FE94-915D-06B7-3A5A337F361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04498" y="3086972"/>
                <a:ext cx="23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C7FEEDD-C047-AF7E-57FB-D6D1997EE809}"/>
                  </a:ext>
                </a:extLst>
              </p14:cNvPr>
              <p14:cNvContentPartPr/>
              <p14:nvPr/>
            </p14:nvContentPartPr>
            <p14:xfrm>
              <a:off x="9507738" y="3066452"/>
              <a:ext cx="136080" cy="22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C7FEEDD-C047-AF7E-57FB-D6D1997EE80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01618" y="3060332"/>
                <a:ext cx="148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946D04-4BE2-F67F-36DD-ED41E0B516E7}"/>
                  </a:ext>
                </a:extLst>
              </p14:cNvPr>
              <p14:cNvContentPartPr/>
              <p14:nvPr/>
            </p14:nvContentPartPr>
            <p14:xfrm>
              <a:off x="9996258" y="3071492"/>
              <a:ext cx="6480" cy="196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946D04-4BE2-F67F-36DD-ED41E0B516E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990138" y="3065372"/>
                <a:ext cx="18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79946CE-422C-3C91-B5B0-BF70CA67752D}"/>
                  </a:ext>
                </a:extLst>
              </p14:cNvPr>
              <p14:cNvContentPartPr/>
              <p14:nvPr/>
            </p14:nvContentPartPr>
            <p14:xfrm>
              <a:off x="9995898" y="3074372"/>
              <a:ext cx="113400" cy="1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79946CE-422C-3C91-B5B0-BF70CA67752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89778" y="3068252"/>
                <a:ext cx="1256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EA34C5-15E8-E221-EEB4-3F8C2558D192}"/>
                  </a:ext>
                </a:extLst>
              </p14:cNvPr>
              <p14:cNvContentPartPr/>
              <p14:nvPr/>
            </p14:nvContentPartPr>
            <p14:xfrm>
              <a:off x="10024698" y="3187772"/>
              <a:ext cx="120240" cy="21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EA34C5-15E8-E221-EEB4-3F8C2558D19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018578" y="3181652"/>
                <a:ext cx="132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2D5275-4BAC-7650-8834-64E2BFA2CA7A}"/>
                  </a:ext>
                </a:extLst>
              </p14:cNvPr>
              <p14:cNvContentPartPr/>
              <p14:nvPr/>
            </p14:nvContentPartPr>
            <p14:xfrm>
              <a:off x="10016418" y="3299732"/>
              <a:ext cx="99000" cy="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2D5275-4BAC-7650-8834-64E2BFA2CA7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010298" y="3293612"/>
                <a:ext cx="1112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A6AD81-A0A5-C2E8-9641-3911A1407944}"/>
                  </a:ext>
                </a:extLst>
              </p14:cNvPr>
              <p14:cNvContentPartPr/>
              <p14:nvPr/>
            </p14:nvContentPartPr>
            <p14:xfrm>
              <a:off x="10396938" y="3098132"/>
              <a:ext cx="30960" cy="201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A6AD81-A0A5-C2E8-9641-3911A140794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390818" y="3092012"/>
                <a:ext cx="43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D72728-59A7-A32C-1A1A-C5F5FC38CC52}"/>
                  </a:ext>
                </a:extLst>
              </p14:cNvPr>
              <p14:cNvContentPartPr/>
              <p14:nvPr/>
            </p14:nvContentPartPr>
            <p14:xfrm>
              <a:off x="10421778" y="3080492"/>
              <a:ext cx="144720" cy="4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D72728-59A7-A32C-1A1A-C5F5FC38CC5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415658" y="3074372"/>
                <a:ext cx="1569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18E10F-24D4-4C09-7E95-52B45BD1D1DF}"/>
                  </a:ext>
                </a:extLst>
              </p14:cNvPr>
              <p14:cNvContentPartPr/>
              <p14:nvPr/>
            </p14:nvContentPartPr>
            <p14:xfrm>
              <a:off x="10411338" y="3185612"/>
              <a:ext cx="141120" cy="19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18E10F-24D4-4C09-7E95-52B45BD1D1D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05218" y="3179492"/>
                <a:ext cx="153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16F06AD-75CF-662D-2C8C-B7FBD8EFEB65}"/>
                  </a:ext>
                </a:extLst>
              </p14:cNvPr>
              <p14:cNvContentPartPr/>
              <p14:nvPr/>
            </p14:nvContentPartPr>
            <p14:xfrm>
              <a:off x="7880178" y="5102612"/>
              <a:ext cx="118080" cy="4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16F06AD-75CF-662D-2C8C-B7FBD8EFEB6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74058" y="5096492"/>
                <a:ext cx="1303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30E33B1-A3A1-19ED-9955-BA68496CB2B8}"/>
                  </a:ext>
                </a:extLst>
              </p14:cNvPr>
              <p14:cNvContentPartPr/>
              <p14:nvPr/>
            </p14:nvContentPartPr>
            <p14:xfrm>
              <a:off x="8216418" y="5072372"/>
              <a:ext cx="172800" cy="7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30E33B1-A3A1-19ED-9955-BA68496CB2B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10298" y="5066252"/>
                <a:ext cx="185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213381-9CA0-5B63-6E5E-EA4B90A81FA3}"/>
                  </a:ext>
                </a:extLst>
              </p14:cNvPr>
              <p14:cNvContentPartPr/>
              <p14:nvPr/>
            </p14:nvContentPartPr>
            <p14:xfrm>
              <a:off x="8587578" y="5061932"/>
              <a:ext cx="220320" cy="20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213381-9CA0-5B63-6E5E-EA4B90A81FA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581458" y="5055812"/>
                <a:ext cx="232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5CC77A6-6436-E673-55A4-AC5570B5BEE3}"/>
                  </a:ext>
                </a:extLst>
              </p14:cNvPr>
              <p14:cNvContentPartPr/>
              <p14:nvPr/>
            </p14:nvContentPartPr>
            <p14:xfrm>
              <a:off x="8976378" y="5066972"/>
              <a:ext cx="142560" cy="5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5CC77A6-6436-E673-55A4-AC5570B5BEE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70258" y="5060852"/>
                <a:ext cx="154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48B84B3-B680-8988-5EEF-8A96048B4A51}"/>
                  </a:ext>
                </a:extLst>
              </p14:cNvPr>
              <p14:cNvContentPartPr/>
              <p14:nvPr/>
            </p14:nvContentPartPr>
            <p14:xfrm>
              <a:off x="9266898" y="5047892"/>
              <a:ext cx="114480" cy="3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48B84B3-B680-8988-5EEF-8A96048B4A5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260778" y="5041772"/>
                <a:ext cx="1267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635ACB4-2F75-E38A-54F2-DDED34D593BC}"/>
                  </a:ext>
                </a:extLst>
              </p14:cNvPr>
              <p14:cNvContentPartPr/>
              <p14:nvPr/>
            </p14:nvContentPartPr>
            <p14:xfrm>
              <a:off x="9507738" y="5038892"/>
              <a:ext cx="120240" cy="4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635ACB4-2F75-E38A-54F2-DDED34D593B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501618" y="5032772"/>
                <a:ext cx="1324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02F2A33-C6E9-4296-8ECF-9FC9BA588F8A}"/>
                  </a:ext>
                </a:extLst>
              </p14:cNvPr>
              <p14:cNvContentPartPr/>
              <p14:nvPr/>
            </p14:nvContentPartPr>
            <p14:xfrm>
              <a:off x="9748218" y="5038892"/>
              <a:ext cx="166320" cy="10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02F2A33-C6E9-4296-8ECF-9FC9BA588F8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42098" y="5032772"/>
                <a:ext cx="178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2953A86-62A1-21CE-1B03-C8EB7E7CFB09}"/>
                  </a:ext>
                </a:extLst>
              </p14:cNvPr>
              <p14:cNvContentPartPr/>
              <p14:nvPr/>
            </p14:nvContentPartPr>
            <p14:xfrm>
              <a:off x="10056378" y="5058332"/>
              <a:ext cx="164880" cy="3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2953A86-62A1-21CE-1B03-C8EB7E7CFB0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050258" y="5052212"/>
                <a:ext cx="1771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261C7FD-78B5-9D6D-DCC2-459C7DD14A1B}"/>
                  </a:ext>
                </a:extLst>
              </p14:cNvPr>
              <p14:cNvContentPartPr/>
              <p14:nvPr/>
            </p14:nvContentPartPr>
            <p14:xfrm>
              <a:off x="10337178" y="5047892"/>
              <a:ext cx="113040" cy="3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261C7FD-78B5-9D6D-DCC2-459C7DD14A1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331058" y="5041772"/>
                <a:ext cx="1252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1D405B2-D28F-90A0-1430-96208AB49DC4}"/>
                  </a:ext>
                </a:extLst>
              </p14:cNvPr>
              <p14:cNvContentPartPr/>
              <p14:nvPr/>
            </p14:nvContentPartPr>
            <p14:xfrm>
              <a:off x="10639938" y="5035292"/>
              <a:ext cx="106200" cy="1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1D405B2-D28F-90A0-1430-96208AB49DC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633818" y="5029172"/>
                <a:ext cx="1184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25CE341-D70A-0E9F-EBF5-D1869DADA69F}"/>
                  </a:ext>
                </a:extLst>
              </p14:cNvPr>
              <p14:cNvContentPartPr/>
              <p14:nvPr/>
            </p14:nvContentPartPr>
            <p14:xfrm>
              <a:off x="10810578" y="5036732"/>
              <a:ext cx="150840" cy="7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25CE341-D70A-0E9F-EBF5-D1869DADA69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804458" y="5030612"/>
                <a:ext cx="163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4811ECD-12A0-22FB-2EBE-32DB1CB46ED0}"/>
                  </a:ext>
                </a:extLst>
              </p14:cNvPr>
              <p14:cNvContentPartPr/>
              <p14:nvPr/>
            </p14:nvContentPartPr>
            <p14:xfrm>
              <a:off x="10962498" y="5088572"/>
              <a:ext cx="33120" cy="75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4811ECD-12A0-22FB-2EBE-32DB1CB46ED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956378" y="5082452"/>
                <a:ext cx="45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5DCF40B-A402-C0D0-7836-6C909EDA515E}"/>
                  </a:ext>
                </a:extLst>
              </p14:cNvPr>
              <p14:cNvContentPartPr/>
              <p14:nvPr/>
            </p14:nvContentPartPr>
            <p14:xfrm>
              <a:off x="7966218" y="5457212"/>
              <a:ext cx="153000" cy="2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5DCF40B-A402-C0D0-7836-6C909EDA515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960098" y="5451092"/>
                <a:ext cx="1652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FE43449-7CD0-2553-969A-4F1C16DBB08A}"/>
                  </a:ext>
                </a:extLst>
              </p14:cNvPr>
              <p14:cNvContentPartPr/>
              <p14:nvPr/>
            </p14:nvContentPartPr>
            <p14:xfrm>
              <a:off x="8272938" y="5448212"/>
              <a:ext cx="158760" cy="2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FE43449-7CD0-2553-969A-4F1C16DBB08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266818" y="5442092"/>
                <a:ext cx="1710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BEFD303-5ECB-F016-9B4F-DEBF15FBEB04}"/>
                  </a:ext>
                </a:extLst>
              </p14:cNvPr>
              <p14:cNvContentPartPr/>
              <p14:nvPr/>
            </p14:nvContentPartPr>
            <p14:xfrm>
              <a:off x="8551218" y="5448572"/>
              <a:ext cx="130680" cy="6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BEFD303-5ECB-F016-9B4F-DEBF15FBEB0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45098" y="5442452"/>
                <a:ext cx="1429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9CF9C80-E53D-020C-762D-8CB6EF80693A}"/>
                  </a:ext>
                </a:extLst>
              </p14:cNvPr>
              <p14:cNvContentPartPr/>
              <p14:nvPr/>
            </p14:nvContentPartPr>
            <p14:xfrm>
              <a:off x="8806098" y="5452172"/>
              <a:ext cx="178920" cy="9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9CF9C80-E53D-020C-762D-8CB6EF80693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799978" y="5446052"/>
                <a:ext cx="191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3A838A6-0C25-587D-3518-5CC8F7135F05}"/>
                  </a:ext>
                </a:extLst>
              </p14:cNvPr>
              <p14:cNvContentPartPr/>
              <p14:nvPr/>
            </p14:nvContentPartPr>
            <p14:xfrm>
              <a:off x="9062418" y="5443172"/>
              <a:ext cx="141120" cy="7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3A838A6-0C25-587D-3518-5CC8F7135F0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56298" y="5437052"/>
                <a:ext cx="153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812E84E-554B-1761-E0AA-4AE78BEA1F9F}"/>
                  </a:ext>
                </a:extLst>
              </p14:cNvPr>
              <p14:cNvContentPartPr/>
              <p14:nvPr/>
            </p14:nvContentPartPr>
            <p14:xfrm>
              <a:off x="9271218" y="5423732"/>
              <a:ext cx="144000" cy="7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812E84E-554B-1761-E0AA-4AE78BEA1F9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265098" y="5417612"/>
                <a:ext cx="156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DD55939-B151-DAFC-4DBA-5A9A0F9B4560}"/>
                  </a:ext>
                </a:extLst>
              </p14:cNvPr>
              <p14:cNvContentPartPr/>
              <p14:nvPr/>
            </p14:nvContentPartPr>
            <p14:xfrm>
              <a:off x="9473538" y="5421932"/>
              <a:ext cx="389160" cy="9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DD55939-B151-DAFC-4DBA-5A9A0F9B456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467418" y="5415812"/>
                <a:ext cx="401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4B6FC68-C4A8-9384-409D-A10830EA5B6C}"/>
                  </a:ext>
                </a:extLst>
              </p14:cNvPr>
              <p14:cNvContentPartPr/>
              <p14:nvPr/>
            </p14:nvContentPartPr>
            <p14:xfrm>
              <a:off x="9946218" y="5421932"/>
              <a:ext cx="164880" cy="1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4B6FC68-C4A8-9384-409D-A10830EA5B6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940098" y="5415812"/>
                <a:ext cx="177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4E1C91D-1CEF-601E-0929-F8EBDB1FF47D}"/>
                  </a:ext>
                </a:extLst>
              </p14:cNvPr>
              <p14:cNvContentPartPr/>
              <p14:nvPr/>
            </p14:nvContentPartPr>
            <p14:xfrm>
              <a:off x="10186698" y="5411492"/>
              <a:ext cx="192960" cy="11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4E1C91D-1CEF-601E-0929-F8EBDB1FF47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180578" y="5405372"/>
                <a:ext cx="2052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79AC494-1E3B-D0C0-355C-7CD8A07BBB39}"/>
                  </a:ext>
                </a:extLst>
              </p14:cNvPr>
              <p14:cNvContentPartPr/>
              <p14:nvPr/>
            </p14:nvContentPartPr>
            <p14:xfrm>
              <a:off x="10439418" y="5412572"/>
              <a:ext cx="124920" cy="5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79AC494-1E3B-D0C0-355C-7CD8A07BBB3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433298" y="5406452"/>
                <a:ext cx="13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0B2E05-5016-9A0B-3000-A272DBB1EDFF}"/>
                  </a:ext>
                </a:extLst>
              </p14:cNvPr>
              <p14:cNvContentPartPr/>
              <p14:nvPr/>
            </p14:nvContentPartPr>
            <p14:xfrm>
              <a:off x="10688178" y="5398892"/>
              <a:ext cx="307080" cy="10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0B2E05-5016-9A0B-3000-A272DBB1EDF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682058" y="5392772"/>
                <a:ext cx="319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767C05D-BECB-AEF4-347B-F4AFC856F390}"/>
                  </a:ext>
                </a:extLst>
              </p14:cNvPr>
              <p14:cNvContentPartPr/>
              <p14:nvPr/>
            </p14:nvContentPartPr>
            <p14:xfrm>
              <a:off x="10977978" y="5225732"/>
              <a:ext cx="7200" cy="132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767C05D-BECB-AEF4-347B-F4AFC856F39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971858" y="5219612"/>
                <a:ext cx="194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E0081F1-A585-C5FC-270D-58E854045E9C}"/>
                  </a:ext>
                </a:extLst>
              </p14:cNvPr>
              <p14:cNvContentPartPr/>
              <p14:nvPr/>
            </p14:nvContentPartPr>
            <p14:xfrm>
              <a:off x="7863978" y="5153012"/>
              <a:ext cx="14400" cy="85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E0081F1-A585-C5FC-270D-58E854045E9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857858" y="5146892"/>
                <a:ext cx="26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C1F09F3-A6E2-BF49-7D49-72E5CDB3C0D0}"/>
                  </a:ext>
                </a:extLst>
              </p14:cNvPr>
              <p14:cNvContentPartPr/>
              <p14:nvPr/>
            </p14:nvContentPartPr>
            <p14:xfrm>
              <a:off x="7883778" y="5300252"/>
              <a:ext cx="42480" cy="153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C1F09F3-A6E2-BF49-7D49-72E5CDB3C0D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77658" y="5294132"/>
                <a:ext cx="54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31ABBE3-81E4-DBFB-6547-E0B428C93012}"/>
                  </a:ext>
                </a:extLst>
              </p14:cNvPr>
              <p14:cNvContentPartPr/>
              <p14:nvPr/>
            </p14:nvContentPartPr>
            <p14:xfrm>
              <a:off x="3776538" y="1979972"/>
              <a:ext cx="7619400" cy="2594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31ABBE3-81E4-DBFB-6547-E0B428C9301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770418" y="1973852"/>
                <a:ext cx="7631640" cy="26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1792A7C-6D74-4085-653A-B7E594ACC703}"/>
                  </a:ext>
                </a:extLst>
              </p14:cNvPr>
              <p14:cNvContentPartPr/>
              <p14:nvPr/>
            </p14:nvContentPartPr>
            <p14:xfrm>
              <a:off x="11363898" y="3246452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1792A7C-6D74-4085-653A-B7E594ACC70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357778" y="324033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F3E1277-96EE-AD6F-0422-927391E49E44}"/>
                  </a:ext>
                </a:extLst>
              </p14:cNvPr>
              <p14:cNvContentPartPr/>
              <p14:nvPr/>
            </p14:nvContentPartPr>
            <p14:xfrm>
              <a:off x="11044218" y="3237452"/>
              <a:ext cx="392040" cy="1992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F3E1277-96EE-AD6F-0422-927391E49E4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038098" y="3231332"/>
                <a:ext cx="404280" cy="20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FD6F177-C6CF-FAE9-8788-C2C1B070BC69}"/>
              </a:ext>
            </a:extLst>
          </p:cNvPr>
          <p:cNvGrpSpPr/>
          <p:nvPr/>
        </p:nvGrpSpPr>
        <p:grpSpPr>
          <a:xfrm>
            <a:off x="2347698" y="4262012"/>
            <a:ext cx="8575200" cy="488520"/>
            <a:chOff x="2347698" y="4262012"/>
            <a:chExt cx="85752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90C6F0-1437-2DD9-0A08-5ADD4BFD965F}"/>
                    </a:ext>
                  </a:extLst>
                </p14:cNvPr>
                <p14:cNvContentPartPr/>
                <p14:nvPr/>
              </p14:nvContentPartPr>
              <p14:xfrm>
                <a:off x="7893498" y="4386932"/>
                <a:ext cx="59040" cy="12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90C6F0-1437-2DD9-0A08-5ADD4BFD965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87378" y="4380812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25C142-43F9-D157-F8D9-5ADFA61B49E9}"/>
                    </a:ext>
                  </a:extLst>
                </p14:cNvPr>
                <p14:cNvContentPartPr/>
                <p14:nvPr/>
              </p14:nvContentPartPr>
              <p14:xfrm>
                <a:off x="8148378" y="4370372"/>
                <a:ext cx="8028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25C142-43F9-D157-F8D9-5ADFA61B49E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42258" y="4364252"/>
                  <a:ext cx="925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F6117C-C400-1B9A-3DCF-6239A29B1E45}"/>
                    </a:ext>
                  </a:extLst>
                </p14:cNvPr>
                <p14:cNvContentPartPr/>
                <p14:nvPr/>
              </p14:nvContentPartPr>
              <p14:xfrm>
                <a:off x="8409018" y="4376132"/>
                <a:ext cx="96480" cy="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F6117C-C400-1B9A-3DCF-6239A29B1E4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02898" y="4370012"/>
                  <a:ext cx="10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BEB715-2DAC-460E-B629-0130765380A7}"/>
                    </a:ext>
                  </a:extLst>
                </p14:cNvPr>
                <p14:cNvContentPartPr/>
                <p14:nvPr/>
              </p14:nvContentPartPr>
              <p14:xfrm>
                <a:off x="8671458" y="4365692"/>
                <a:ext cx="109080" cy="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BEB715-2DAC-460E-B629-0130765380A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65338" y="4359572"/>
                  <a:ext cx="121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0B1431-961B-450C-6FC7-71EF6179484F}"/>
                    </a:ext>
                  </a:extLst>
                </p14:cNvPr>
                <p14:cNvContentPartPr/>
                <p14:nvPr/>
              </p14:nvContentPartPr>
              <p14:xfrm>
                <a:off x="8861538" y="4349492"/>
                <a:ext cx="146880" cy="1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0B1431-961B-450C-6FC7-71EF6179484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55418" y="4343372"/>
                  <a:ext cx="159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6584CE-23B8-5EDF-D806-8735DA6025A0}"/>
                    </a:ext>
                  </a:extLst>
                </p14:cNvPr>
                <p14:cNvContentPartPr/>
                <p14:nvPr/>
              </p14:nvContentPartPr>
              <p14:xfrm>
                <a:off x="9082218" y="4348412"/>
                <a:ext cx="90720" cy="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6584CE-23B8-5EDF-D806-8735DA6025A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076098" y="4342292"/>
                  <a:ext cx="1029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D52529-977D-87B0-1C50-85251CC40AEF}"/>
                    </a:ext>
                  </a:extLst>
                </p14:cNvPr>
                <p14:cNvContentPartPr/>
                <p14:nvPr/>
              </p14:nvContentPartPr>
              <p14:xfrm>
                <a:off x="9326658" y="4344092"/>
                <a:ext cx="128520" cy="1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D52529-977D-87B0-1C50-85251CC40A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20538" y="4337972"/>
                  <a:ext cx="140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5C4BC1-EFC1-4F71-ED81-1E41A2ED42D7}"/>
                    </a:ext>
                  </a:extLst>
                </p14:cNvPr>
                <p14:cNvContentPartPr/>
                <p14:nvPr/>
              </p14:nvContentPartPr>
              <p14:xfrm>
                <a:off x="9563898" y="4354532"/>
                <a:ext cx="132120" cy="1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5C4BC1-EFC1-4F71-ED81-1E41A2ED42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57778" y="4348412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A29118-D507-C287-75DF-70823B67E115}"/>
                    </a:ext>
                  </a:extLst>
                </p14:cNvPr>
                <p14:cNvContentPartPr/>
                <p14:nvPr/>
              </p14:nvContentPartPr>
              <p14:xfrm>
                <a:off x="9809778" y="4327892"/>
                <a:ext cx="118800" cy="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A29118-D507-C287-75DF-70823B67E11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03658" y="4321772"/>
                  <a:ext cx="1310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9B4DC14-6B85-0D1A-6E6F-2DC4E21E355B}"/>
                    </a:ext>
                  </a:extLst>
                </p14:cNvPr>
                <p14:cNvContentPartPr/>
                <p14:nvPr/>
              </p14:nvContentPartPr>
              <p14:xfrm>
                <a:off x="9964578" y="4313852"/>
                <a:ext cx="100440" cy="6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9B4DC14-6B85-0D1A-6E6F-2DC4E21E355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58458" y="4307732"/>
                  <a:ext cx="1126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0D6B9C-797F-74C1-9F7F-382DBFB4F47F}"/>
                    </a:ext>
                  </a:extLst>
                </p14:cNvPr>
                <p14:cNvContentPartPr/>
                <p14:nvPr/>
              </p14:nvContentPartPr>
              <p14:xfrm>
                <a:off x="10245378" y="4292972"/>
                <a:ext cx="88560" cy="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0D6B9C-797F-74C1-9F7F-382DBFB4F47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39258" y="4286852"/>
                  <a:ext cx="1008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D72464-D40B-353D-7964-E86B3D550ED9}"/>
                    </a:ext>
                  </a:extLst>
                </p14:cNvPr>
                <p14:cNvContentPartPr/>
                <p14:nvPr/>
              </p14:nvContentPartPr>
              <p14:xfrm>
                <a:off x="10413498" y="4285052"/>
                <a:ext cx="134280" cy="1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D72464-D40B-353D-7964-E86B3D550E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07378" y="4278932"/>
                  <a:ext cx="146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E82BE7-8597-E24D-12B3-2436D9FDB790}"/>
                    </a:ext>
                  </a:extLst>
                </p14:cNvPr>
                <p14:cNvContentPartPr/>
                <p14:nvPr/>
              </p14:nvContentPartPr>
              <p14:xfrm>
                <a:off x="10655778" y="4262012"/>
                <a:ext cx="87120" cy="7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E82BE7-8597-E24D-12B3-2436D9FDB7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49658" y="4255892"/>
                  <a:ext cx="99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4C1EB5-D10C-8B5A-D5B9-8D873DF78650}"/>
                    </a:ext>
                  </a:extLst>
                </p14:cNvPr>
                <p14:cNvContentPartPr/>
                <p14:nvPr/>
              </p14:nvContentPartPr>
              <p14:xfrm>
                <a:off x="10804458" y="4265612"/>
                <a:ext cx="90000" cy="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4C1EB5-D10C-8B5A-D5B9-8D873DF786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98338" y="4259492"/>
                  <a:ext cx="102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4622B4-F7A4-3D39-622F-6C4CBFEF5E97}"/>
                    </a:ext>
                  </a:extLst>
                </p14:cNvPr>
                <p14:cNvContentPartPr/>
                <p14:nvPr/>
              </p14:nvContentPartPr>
              <p14:xfrm>
                <a:off x="10912818" y="4338332"/>
                <a:ext cx="360" cy="27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4622B4-F7A4-3D39-622F-6C4CBFEF5E9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906698" y="4332212"/>
                  <a:ext cx="12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D35797-1162-7586-378C-2796A63FA6F3}"/>
                    </a:ext>
                  </a:extLst>
                </p14:cNvPr>
                <p14:cNvContentPartPr/>
                <p14:nvPr/>
              </p14:nvContentPartPr>
              <p14:xfrm>
                <a:off x="8190498" y="4719572"/>
                <a:ext cx="138960" cy="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D35797-1162-7586-378C-2796A63FA6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184378" y="4713452"/>
                  <a:ext cx="151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BE727F-C92E-5E00-5D3F-4119E49E577A}"/>
                    </a:ext>
                  </a:extLst>
                </p14:cNvPr>
                <p14:cNvContentPartPr/>
                <p14:nvPr/>
              </p14:nvContentPartPr>
              <p14:xfrm>
                <a:off x="8463018" y="4717412"/>
                <a:ext cx="84960" cy="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BE727F-C92E-5E00-5D3F-4119E49E577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56898" y="4711292"/>
                  <a:ext cx="97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975CD5D-91B2-13C1-CA2F-4808C5B1FBAA}"/>
                    </a:ext>
                  </a:extLst>
                </p14:cNvPr>
                <p14:cNvContentPartPr/>
                <p14:nvPr/>
              </p14:nvContentPartPr>
              <p14:xfrm>
                <a:off x="8685498" y="4710572"/>
                <a:ext cx="289080" cy="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975CD5D-91B2-13C1-CA2F-4808C5B1FB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679378" y="4704452"/>
                  <a:ext cx="30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EDBDFD-184E-928C-242F-8167CC9FBCEC}"/>
                    </a:ext>
                  </a:extLst>
                </p14:cNvPr>
                <p14:cNvContentPartPr/>
                <p14:nvPr/>
              </p14:nvContentPartPr>
              <p14:xfrm>
                <a:off x="9100218" y="4704092"/>
                <a:ext cx="101160" cy="7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EDBDFD-184E-928C-242F-8167CC9FBCE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94098" y="4697972"/>
                  <a:ext cx="1134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606B61-0062-7C37-B992-6DED81199CE6}"/>
                    </a:ext>
                  </a:extLst>
                </p14:cNvPr>
                <p14:cNvContentPartPr/>
                <p14:nvPr/>
              </p14:nvContentPartPr>
              <p14:xfrm>
                <a:off x="9297138" y="4706972"/>
                <a:ext cx="98280" cy="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606B61-0062-7C37-B992-6DED81199C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91018" y="4700852"/>
                  <a:ext cx="110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8BB0DD-5BD1-7FCD-D75C-76EF8C7672E6}"/>
                    </a:ext>
                  </a:extLst>
                </p14:cNvPr>
                <p14:cNvContentPartPr/>
                <p14:nvPr/>
              </p14:nvContentPartPr>
              <p14:xfrm>
                <a:off x="9499458" y="4743332"/>
                <a:ext cx="64800" cy="3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8BB0DD-5BD1-7FCD-D75C-76EF8C7672E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493338" y="4737212"/>
                  <a:ext cx="770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88976D-0D53-F1A4-44C5-DF8C03EE4DA3}"/>
                    </a:ext>
                  </a:extLst>
                </p14:cNvPr>
                <p14:cNvContentPartPr/>
                <p14:nvPr/>
              </p14:nvContentPartPr>
              <p14:xfrm>
                <a:off x="9685938" y="4723532"/>
                <a:ext cx="108360" cy="3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88976D-0D53-F1A4-44C5-DF8C03EE4DA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679818" y="4717412"/>
                  <a:ext cx="1206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10347F-95A5-D0D8-B9E5-E72678C585E7}"/>
                    </a:ext>
                  </a:extLst>
                </p14:cNvPr>
                <p14:cNvContentPartPr/>
                <p14:nvPr/>
              </p14:nvContentPartPr>
              <p14:xfrm>
                <a:off x="9900138" y="4692932"/>
                <a:ext cx="261000" cy="12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10347F-95A5-D0D8-B9E5-E72678C585E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94018" y="4686812"/>
                  <a:ext cx="273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1A436E-4093-488C-54F7-5FDC59B3CCAC}"/>
                    </a:ext>
                  </a:extLst>
                </p14:cNvPr>
                <p14:cNvContentPartPr/>
                <p14:nvPr/>
              </p14:nvContentPartPr>
              <p14:xfrm>
                <a:off x="10234938" y="4691492"/>
                <a:ext cx="110880" cy="1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1A436E-4093-488C-54F7-5FDC59B3CCA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228818" y="4685372"/>
                  <a:ext cx="123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EBDD4DC-31D1-274D-C957-23C8BE9C0E5F}"/>
                    </a:ext>
                  </a:extLst>
                </p14:cNvPr>
                <p14:cNvContentPartPr/>
                <p14:nvPr/>
              </p14:nvContentPartPr>
              <p14:xfrm>
                <a:off x="10419258" y="4696892"/>
                <a:ext cx="102600" cy="14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EBDD4DC-31D1-274D-C957-23C8BE9C0E5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413138" y="4690772"/>
                  <a:ext cx="11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376070-D518-EB7A-5C7C-EBD9B28D3CC9}"/>
                    </a:ext>
                  </a:extLst>
                </p14:cNvPr>
                <p14:cNvContentPartPr/>
                <p14:nvPr/>
              </p14:nvContentPartPr>
              <p14:xfrm>
                <a:off x="10541658" y="4678892"/>
                <a:ext cx="20484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376070-D518-EB7A-5C7C-EBD9B28D3CC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35538" y="4672772"/>
                  <a:ext cx="217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98EC2D-370A-7ADC-844E-5FCD6A5B8E45}"/>
                    </a:ext>
                  </a:extLst>
                </p14:cNvPr>
                <p14:cNvContentPartPr/>
                <p14:nvPr/>
              </p14:nvContentPartPr>
              <p14:xfrm>
                <a:off x="10836498" y="4673852"/>
                <a:ext cx="36720" cy="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98EC2D-370A-7ADC-844E-5FCD6A5B8E4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30378" y="4667732"/>
                  <a:ext cx="48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D669CD-51BF-7A89-8CF7-2413C93743E6}"/>
                    </a:ext>
                  </a:extLst>
                </p14:cNvPr>
                <p14:cNvContentPartPr/>
                <p14:nvPr/>
              </p14:nvContentPartPr>
              <p14:xfrm>
                <a:off x="10900938" y="4447052"/>
                <a:ext cx="21960" cy="176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D669CD-51BF-7A89-8CF7-2413C93743E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894818" y="4440932"/>
                  <a:ext cx="34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69FF14-416A-73E7-C373-CEDBF006349A}"/>
                    </a:ext>
                  </a:extLst>
                </p14:cNvPr>
                <p14:cNvContentPartPr/>
                <p14:nvPr/>
              </p14:nvContentPartPr>
              <p14:xfrm>
                <a:off x="7839498" y="4425452"/>
                <a:ext cx="10800" cy="10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69FF14-416A-73E7-C373-CEDBF006349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33378" y="4419332"/>
                  <a:ext cx="23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9CC9A4-722B-33A9-C82C-B5CBBC6BCF0F}"/>
                    </a:ext>
                  </a:extLst>
                </p14:cNvPr>
                <p14:cNvContentPartPr/>
                <p14:nvPr/>
              </p14:nvContentPartPr>
              <p14:xfrm>
                <a:off x="7878018" y="4737572"/>
                <a:ext cx="8424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9CC9A4-722B-33A9-C82C-B5CBBC6BCF0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71898" y="4731452"/>
                  <a:ext cx="964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AF7A3B-63EE-1365-5632-3B76EE050925}"/>
                    </a:ext>
                  </a:extLst>
                </p14:cNvPr>
                <p14:cNvContentPartPr/>
                <p14:nvPr/>
              </p14:nvContentPartPr>
              <p14:xfrm>
                <a:off x="7841658" y="4600412"/>
                <a:ext cx="28440" cy="15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AF7A3B-63EE-1365-5632-3B76EE05092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5538" y="4594292"/>
                  <a:ext cx="4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8B1ACD-C7C2-0AAA-B460-3AB02670941D}"/>
                    </a:ext>
                  </a:extLst>
                </p14:cNvPr>
                <p14:cNvContentPartPr/>
                <p14:nvPr/>
              </p14:nvContentPartPr>
              <p14:xfrm>
                <a:off x="2347698" y="4332932"/>
                <a:ext cx="5422320" cy="28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8B1ACD-C7C2-0AAA-B460-3AB02670941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41578" y="4326812"/>
                  <a:ext cx="5434560" cy="30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77F5327-56BA-2A8E-47BA-9B1C7E9D1564}"/>
                  </a:ext>
                </a:extLst>
              </p14:cNvPr>
              <p14:cNvContentPartPr/>
              <p14:nvPr/>
            </p14:nvContentPartPr>
            <p14:xfrm>
              <a:off x="7650498" y="4529492"/>
              <a:ext cx="167760" cy="189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77F5327-56BA-2A8E-47BA-9B1C7E9D156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644378" y="4523372"/>
                <a:ext cx="18000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9067CED-EFFC-2A0C-4536-A71B2ACF9F2B}"/>
              </a:ext>
            </a:extLst>
          </p:cNvPr>
          <p:cNvGrpSpPr/>
          <p:nvPr/>
        </p:nvGrpSpPr>
        <p:grpSpPr>
          <a:xfrm>
            <a:off x="7909698" y="5744132"/>
            <a:ext cx="1630080" cy="369000"/>
            <a:chOff x="7909698" y="5744132"/>
            <a:chExt cx="163008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B6291E-27C0-66CB-3B4F-B6BDDFEB5E33}"/>
                    </a:ext>
                  </a:extLst>
                </p14:cNvPr>
                <p14:cNvContentPartPr/>
                <p14:nvPr/>
              </p14:nvContentPartPr>
              <p14:xfrm>
                <a:off x="7909698" y="5851412"/>
                <a:ext cx="10800" cy="240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B6291E-27C0-66CB-3B4F-B6BDDFEB5E3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03578" y="5845292"/>
                  <a:ext cx="23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2A16AD-6EFF-46D1-CF44-4E2134309508}"/>
                    </a:ext>
                  </a:extLst>
                </p14:cNvPr>
                <p14:cNvContentPartPr/>
                <p14:nvPr/>
              </p14:nvContentPartPr>
              <p14:xfrm>
                <a:off x="7936698" y="5845292"/>
                <a:ext cx="10764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2A16AD-6EFF-46D1-CF44-4E21343095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30578" y="5839172"/>
                  <a:ext cx="119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3F514E-2FF0-2160-EB0B-A2308B9F5218}"/>
                    </a:ext>
                  </a:extLst>
                </p14:cNvPr>
                <p14:cNvContentPartPr/>
                <p14:nvPr/>
              </p14:nvContentPartPr>
              <p14:xfrm>
                <a:off x="8108418" y="5869772"/>
                <a:ext cx="8280" cy="181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3F514E-2FF0-2160-EB0B-A2308B9F521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02298" y="5863652"/>
                  <a:ext cx="20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CB7AEB-6D74-B96B-7A61-E601F41637FA}"/>
                    </a:ext>
                  </a:extLst>
                </p14:cNvPr>
                <p14:cNvContentPartPr/>
                <p14:nvPr/>
              </p14:nvContentPartPr>
              <p14:xfrm>
                <a:off x="8094378" y="5897492"/>
                <a:ext cx="154440" cy="116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CB7AEB-6D74-B96B-7A61-E601F41637F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88258" y="5891372"/>
                  <a:ext cx="166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9A32AE-12C5-7793-4707-83B6733DBC29}"/>
                    </a:ext>
                  </a:extLst>
                </p14:cNvPr>
                <p14:cNvContentPartPr/>
                <p14:nvPr/>
              </p14:nvContentPartPr>
              <p14:xfrm>
                <a:off x="8396058" y="5932052"/>
                <a:ext cx="97560" cy="9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9A32AE-12C5-7793-4707-83B6733DBC2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89938" y="5925932"/>
                  <a:ext cx="10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2C0787-E7F8-D689-FE33-68DA573414C0}"/>
                    </a:ext>
                  </a:extLst>
                </p14:cNvPr>
                <p14:cNvContentPartPr/>
                <p14:nvPr/>
              </p14:nvContentPartPr>
              <p14:xfrm>
                <a:off x="8378778" y="5984972"/>
                <a:ext cx="141120" cy="18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2C0787-E7F8-D689-FE33-68DA573414C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372658" y="5978852"/>
                  <a:ext cx="15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D3F654-73D3-EBA6-F333-51802DD02238}"/>
                    </a:ext>
                  </a:extLst>
                </p14:cNvPr>
                <p14:cNvContentPartPr/>
                <p14:nvPr/>
              </p14:nvContentPartPr>
              <p14:xfrm>
                <a:off x="8631138" y="5744132"/>
                <a:ext cx="124920" cy="369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D3F654-73D3-EBA6-F333-51802DD022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625018" y="5738012"/>
                  <a:ext cx="137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61362D-72E2-1661-4F77-0CB9744CDB62}"/>
                    </a:ext>
                  </a:extLst>
                </p14:cNvPr>
                <p14:cNvContentPartPr/>
                <p14:nvPr/>
              </p14:nvContentPartPr>
              <p14:xfrm>
                <a:off x="8846058" y="5811092"/>
                <a:ext cx="107640" cy="226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61362D-72E2-1661-4F77-0CB9744CDB6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839938" y="5804972"/>
                  <a:ext cx="119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392F83B-91A5-0F1E-099E-EB3A581CBB93}"/>
                    </a:ext>
                  </a:extLst>
                </p14:cNvPr>
                <p14:cNvContentPartPr/>
                <p14:nvPr/>
              </p14:nvContentPartPr>
              <p14:xfrm>
                <a:off x="8937858" y="5811452"/>
                <a:ext cx="34560" cy="200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392F83B-91A5-0F1E-099E-EB3A581CBB9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31738" y="5805332"/>
                  <a:ext cx="4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3211BA-5B57-009E-0541-D8598C31AB48}"/>
                    </a:ext>
                  </a:extLst>
                </p14:cNvPr>
                <p14:cNvContentPartPr/>
                <p14:nvPr/>
              </p14:nvContentPartPr>
              <p14:xfrm>
                <a:off x="8874138" y="5918732"/>
                <a:ext cx="146160" cy="39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E3211BA-5B57-009E-0541-D8598C31AB4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68018" y="5912612"/>
                  <a:ext cx="158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815629-E713-BDD4-19EB-10FA8475358F}"/>
                    </a:ext>
                  </a:extLst>
                </p14:cNvPr>
                <p14:cNvContentPartPr/>
                <p14:nvPr/>
              </p14:nvContentPartPr>
              <p14:xfrm>
                <a:off x="9056298" y="5992172"/>
                <a:ext cx="52200" cy="106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815629-E713-BDD4-19EB-10FA8475358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50178" y="5986052"/>
                  <a:ext cx="64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9E96E0-37F8-C2EA-7B25-281FD891E60E}"/>
                    </a:ext>
                  </a:extLst>
                </p14:cNvPr>
                <p14:cNvContentPartPr/>
                <p14:nvPr/>
              </p14:nvContentPartPr>
              <p14:xfrm>
                <a:off x="9176538" y="5817572"/>
                <a:ext cx="40320" cy="16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9E96E0-37F8-C2EA-7B25-281FD891E6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170418" y="5811452"/>
                  <a:ext cx="52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BFDB5C9-1A32-8D51-8ED1-747D882D03F8}"/>
                    </a:ext>
                  </a:extLst>
                </p14:cNvPr>
                <p14:cNvContentPartPr/>
                <p14:nvPr/>
              </p14:nvContentPartPr>
              <p14:xfrm>
                <a:off x="9218658" y="5813612"/>
                <a:ext cx="181080" cy="2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BFDB5C9-1A32-8D51-8ED1-747D882D03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12538" y="5807492"/>
                  <a:ext cx="193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AB7DA6E-F4D0-29A6-938C-8C4684ABBDE2}"/>
                    </a:ext>
                  </a:extLst>
                </p14:cNvPr>
                <p14:cNvContentPartPr/>
                <p14:nvPr/>
              </p14:nvContentPartPr>
              <p14:xfrm>
                <a:off x="9215058" y="5874452"/>
                <a:ext cx="132120" cy="37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AB7DA6E-F4D0-29A6-938C-8C4684ABBDE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08938" y="5868332"/>
                  <a:ext cx="14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7490C31-942C-4988-DF89-1D952314FC8B}"/>
                    </a:ext>
                  </a:extLst>
                </p14:cNvPr>
                <p14:cNvContentPartPr/>
                <p14:nvPr/>
              </p14:nvContentPartPr>
              <p14:xfrm>
                <a:off x="9433578" y="5760332"/>
                <a:ext cx="104040" cy="299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7490C31-942C-4988-DF89-1D952314FC8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27458" y="5754212"/>
                  <a:ext cx="116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92679F6-170C-0AFF-4302-899F275238F8}"/>
                    </a:ext>
                  </a:extLst>
                </p14:cNvPr>
                <p14:cNvContentPartPr/>
                <p14:nvPr/>
              </p14:nvContentPartPr>
              <p14:xfrm>
                <a:off x="9487578" y="5901092"/>
                <a:ext cx="52200" cy="1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92679F6-170C-0AFF-4302-899F275238F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481458" y="5894972"/>
                  <a:ext cx="6444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05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AB7-645B-4E5D-AD19-A2D0667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Primary</a:t>
            </a:r>
            <a:r>
              <a:rPr lang="ru-RU" dirty="0">
                <a:ea typeface="+mj-lt"/>
                <a:cs typeface="+mj-lt"/>
              </a:rPr>
              <a:t> Key</a:t>
            </a:r>
            <a:r>
              <a:rPr lang="ru-RU" dirty="0"/>
              <a:t> (2/2)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DC4C-3330-4F7B-829A-27E051BF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77332" cy="37733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ea typeface="+mn-lt"/>
                <a:cs typeface="+mn-lt"/>
              </a:rPr>
              <a:t>Knowing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value</a:t>
            </a:r>
            <a:r>
              <a:rPr lang="ru-RU">
                <a:ea typeface="+mn-lt"/>
                <a:cs typeface="+mn-lt"/>
              </a:rPr>
              <a:t> of the primary key allows for quick retrieval of a row in the table. If the key is composite, the search will need to use multiple columns simultaneously.</a:t>
            </a:r>
            <a:endParaRPr lang="en-US"/>
          </a:p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associated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index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which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created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maintained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DBMS.</a:t>
            </a:r>
            <a:endParaRPr lang="en-US" dirty="0"/>
          </a:p>
          <a:p>
            <a:r>
              <a:rPr lang="ru-RU" dirty="0" err="1">
                <a:ea typeface="+mn-lt"/>
                <a:cs typeface="+mn-lt"/>
              </a:rPr>
              <a:t>Analytical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keys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A917A0B-FDE3-60C5-E838-45CF840FD274}"/>
              </a:ext>
            </a:extLst>
          </p:cNvPr>
          <p:cNvGrpSpPr/>
          <p:nvPr/>
        </p:nvGrpSpPr>
        <p:grpSpPr>
          <a:xfrm>
            <a:off x="8807178" y="1802492"/>
            <a:ext cx="2877840" cy="2387520"/>
            <a:chOff x="8807178" y="1802492"/>
            <a:chExt cx="2877840" cy="23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265200-0D1A-FFEB-6D0A-6490016BFAB9}"/>
                    </a:ext>
                  </a:extLst>
                </p14:cNvPr>
                <p14:cNvContentPartPr/>
                <p14:nvPr/>
              </p14:nvContentPartPr>
              <p14:xfrm>
                <a:off x="9050538" y="2296052"/>
                <a:ext cx="2605320" cy="85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265200-0D1A-FFEB-6D0A-6490016BF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44418" y="2289932"/>
                  <a:ext cx="2617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7A4FF0-0D3B-DA11-C9E9-72CFE0718E6A}"/>
                    </a:ext>
                  </a:extLst>
                </p14:cNvPr>
                <p14:cNvContentPartPr/>
                <p14:nvPr/>
              </p14:nvContentPartPr>
              <p14:xfrm>
                <a:off x="9524298" y="1859372"/>
                <a:ext cx="47880" cy="991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7A4FF0-0D3B-DA11-C9E9-72CFE0718E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18178" y="1853252"/>
                  <a:ext cx="6012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1B41CF-0323-1D13-781E-F53F3720864F}"/>
                    </a:ext>
                  </a:extLst>
                </p14:cNvPr>
                <p14:cNvContentPartPr/>
                <p14:nvPr/>
              </p14:nvContentPartPr>
              <p14:xfrm>
                <a:off x="9529698" y="2655692"/>
                <a:ext cx="152280" cy="147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1B41CF-0323-1D13-781E-F53F372086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3578" y="2649572"/>
                  <a:ext cx="164520" cy="14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553F37-541B-383B-FB44-40B2355D77A3}"/>
                    </a:ext>
                  </a:extLst>
                </p14:cNvPr>
                <p14:cNvContentPartPr/>
                <p14:nvPr/>
              </p14:nvContentPartPr>
              <p14:xfrm>
                <a:off x="9062418" y="2851172"/>
                <a:ext cx="2498040" cy="10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553F37-541B-383B-FB44-40B2355D77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56298" y="2845052"/>
                  <a:ext cx="2510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963276-D54A-8E67-41A5-F209CAF50F2A}"/>
                    </a:ext>
                  </a:extLst>
                </p14:cNvPr>
                <p14:cNvContentPartPr/>
                <p14:nvPr/>
              </p14:nvContentPartPr>
              <p14:xfrm>
                <a:off x="9106698" y="3414212"/>
                <a:ext cx="2301120" cy="7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963276-D54A-8E67-41A5-F209CAF50F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00578" y="3408092"/>
                  <a:ext cx="2313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56BB92-C991-72EA-CC55-B3546D53F0B4}"/>
                    </a:ext>
                  </a:extLst>
                </p14:cNvPr>
                <p14:cNvContentPartPr/>
                <p14:nvPr/>
              </p14:nvContentPartPr>
              <p14:xfrm>
                <a:off x="9148458" y="4073372"/>
                <a:ext cx="2497680" cy="6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56BB92-C991-72EA-CC55-B3546D53F0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42338" y="4067252"/>
                  <a:ext cx="2509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5E6A76-7216-F24A-A014-A33E27DE7A88}"/>
                    </a:ext>
                  </a:extLst>
                </p14:cNvPr>
                <p14:cNvContentPartPr/>
                <p14:nvPr/>
              </p14:nvContentPartPr>
              <p14:xfrm>
                <a:off x="11329698" y="3428972"/>
                <a:ext cx="355320" cy="1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5E6A76-7216-F24A-A014-A33E27DE7A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23578" y="3422852"/>
                  <a:ext cx="367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E3A3DE-7F51-C628-A8D3-DE6CED90BE24}"/>
                    </a:ext>
                  </a:extLst>
                </p14:cNvPr>
                <p14:cNvContentPartPr/>
                <p14:nvPr/>
              </p14:nvContentPartPr>
              <p14:xfrm>
                <a:off x="11588898" y="1823012"/>
                <a:ext cx="90360" cy="226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E3A3DE-7F51-C628-A8D3-DE6CED90BE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82778" y="1816892"/>
                  <a:ext cx="102600" cy="22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6EA031-26D7-5F47-9C0F-46E67012BD16}"/>
                    </a:ext>
                  </a:extLst>
                </p14:cNvPr>
                <p14:cNvContentPartPr/>
                <p14:nvPr/>
              </p14:nvContentPartPr>
              <p14:xfrm>
                <a:off x="9908418" y="3257972"/>
                <a:ext cx="2484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6EA031-26D7-5F47-9C0F-46E67012BD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02298" y="3251852"/>
                  <a:ext cx="37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F4249B-0896-F051-0D76-D44EDB897744}"/>
                    </a:ext>
                  </a:extLst>
                </p14:cNvPr>
                <p14:cNvContentPartPr/>
                <p14:nvPr/>
              </p14:nvContentPartPr>
              <p14:xfrm>
                <a:off x="10160778" y="3264812"/>
                <a:ext cx="1764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F4249B-0896-F051-0D76-D44EDB8977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4658" y="3258692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25FE85-84DB-C484-A53C-247248627BE5}"/>
                    </a:ext>
                  </a:extLst>
                </p14:cNvPr>
                <p14:cNvContentPartPr/>
                <p14:nvPr/>
              </p14:nvContentPartPr>
              <p14:xfrm>
                <a:off x="10363098" y="3254012"/>
                <a:ext cx="170640" cy="1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25FE85-84DB-C484-A53C-247248627B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56978" y="3247892"/>
                  <a:ext cx="182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2A3C12-3D5E-5298-EAA0-F88A85733040}"/>
                    </a:ext>
                  </a:extLst>
                </p14:cNvPr>
                <p14:cNvContentPartPr/>
                <p14:nvPr/>
              </p14:nvContentPartPr>
              <p14:xfrm>
                <a:off x="10714098" y="3242852"/>
                <a:ext cx="19656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2A3C12-3D5E-5298-EAA0-F88A857330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07978" y="3236732"/>
                  <a:ext cx="20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FAE128-42B0-FDD2-1285-80B1CE6BEB48}"/>
                    </a:ext>
                  </a:extLst>
                </p14:cNvPr>
                <p14:cNvContentPartPr/>
                <p14:nvPr/>
              </p14:nvContentPartPr>
              <p14:xfrm>
                <a:off x="9124698" y="3728132"/>
                <a:ext cx="2451960" cy="12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FAE128-42B0-FDD2-1285-80B1CE6BEB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18578" y="3722012"/>
                  <a:ext cx="246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FED1EB-7C59-199C-D82A-BFE5E71B29D8}"/>
                    </a:ext>
                  </a:extLst>
                </p14:cNvPr>
                <p14:cNvContentPartPr/>
                <p14:nvPr/>
              </p14:nvContentPartPr>
              <p14:xfrm>
                <a:off x="9062418" y="2575052"/>
                <a:ext cx="2523960" cy="9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FED1EB-7C59-199C-D82A-BFE5E71B29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56298" y="2568932"/>
                  <a:ext cx="2536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E1F696-2331-A5DD-CA13-4868001AF40D}"/>
                    </a:ext>
                  </a:extLst>
                </p14:cNvPr>
                <p14:cNvContentPartPr/>
                <p14:nvPr/>
              </p14:nvContentPartPr>
              <p14:xfrm>
                <a:off x="9012018" y="2106692"/>
                <a:ext cx="14400" cy="12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E1F696-2331-A5DD-CA13-4868001AF4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05898" y="2100572"/>
                  <a:ext cx="2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97570A-76DF-DE3C-9FB4-7A45EF227628}"/>
                    </a:ext>
                  </a:extLst>
                </p14:cNvPr>
                <p14:cNvContentPartPr/>
                <p14:nvPr/>
              </p14:nvContentPartPr>
              <p14:xfrm>
                <a:off x="8997978" y="2024972"/>
                <a:ext cx="2268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97570A-76DF-DE3C-9FB4-7A45EF2276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91858" y="2018852"/>
                  <a:ext cx="34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88A3D7-B932-B74F-0A53-C1C75AE98FE6}"/>
                    </a:ext>
                  </a:extLst>
                </p14:cNvPr>
                <p14:cNvContentPartPr/>
                <p14:nvPr/>
              </p14:nvContentPartPr>
              <p14:xfrm>
                <a:off x="9146298" y="1992572"/>
                <a:ext cx="118800" cy="24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88A3D7-B932-B74F-0A53-C1C75AE98F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0178" y="1986452"/>
                  <a:ext cx="131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CAED15-7363-FAA9-26C8-9EEBE2F5DB61}"/>
                    </a:ext>
                  </a:extLst>
                </p14:cNvPr>
                <p14:cNvContentPartPr/>
                <p14:nvPr/>
              </p14:nvContentPartPr>
              <p14:xfrm>
                <a:off x="9175098" y="2181572"/>
                <a:ext cx="41760" cy="1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CAED15-7363-FAA9-26C8-9EEBE2F5DB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68978" y="2175452"/>
                  <a:ext cx="54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7C51B6-F87F-DAE8-E469-17D81A9DB049}"/>
                    </a:ext>
                  </a:extLst>
                </p14:cNvPr>
                <p14:cNvContentPartPr/>
                <p14:nvPr/>
              </p14:nvContentPartPr>
              <p14:xfrm>
                <a:off x="9709698" y="2112812"/>
                <a:ext cx="79560" cy="17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7C51B6-F87F-DAE8-E469-17D81A9DB0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03578" y="2106692"/>
                  <a:ext cx="91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AB3A8C-5413-B125-8FAC-D57A3EB0AC8E}"/>
                    </a:ext>
                  </a:extLst>
                </p14:cNvPr>
                <p14:cNvContentPartPr/>
                <p14:nvPr/>
              </p14:nvContentPartPr>
              <p14:xfrm>
                <a:off x="9874218" y="2010572"/>
                <a:ext cx="38160" cy="22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AB3A8C-5413-B125-8FAC-D57A3EB0AC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68098" y="2004452"/>
                  <a:ext cx="50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1CFF7B-3D57-9AC8-1C24-9C7284CAEC2F}"/>
                    </a:ext>
                  </a:extLst>
                </p14:cNvPr>
                <p14:cNvContentPartPr/>
                <p14:nvPr/>
              </p14:nvContentPartPr>
              <p14:xfrm>
                <a:off x="9775578" y="2170412"/>
                <a:ext cx="153000" cy="36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1CFF7B-3D57-9AC8-1C24-9C7284CAEC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69458" y="2164292"/>
                  <a:ext cx="165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27E0EF-6F57-0A2F-893E-CBF33FB61A52}"/>
                    </a:ext>
                  </a:extLst>
                </p14:cNvPr>
                <p14:cNvContentPartPr/>
                <p14:nvPr/>
              </p14:nvContentPartPr>
              <p14:xfrm>
                <a:off x="9959178" y="2138732"/>
                <a:ext cx="125640" cy="11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27E0EF-6F57-0A2F-893E-CBF33FB61A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53058" y="2132612"/>
                  <a:ext cx="137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B4AFBD-7191-39AB-295C-0E23920E8B24}"/>
                    </a:ext>
                  </a:extLst>
                </p14:cNvPr>
                <p14:cNvContentPartPr/>
                <p14:nvPr/>
              </p14:nvContentPartPr>
              <p14:xfrm>
                <a:off x="10093458" y="2069252"/>
                <a:ext cx="248400" cy="19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B4AFBD-7191-39AB-295C-0E23920E8B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87338" y="2063132"/>
                  <a:ext cx="260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FA46F0-5EF3-8DC3-43C6-720F0EF3E8C8}"/>
                    </a:ext>
                  </a:extLst>
                </p14:cNvPr>
                <p14:cNvContentPartPr/>
                <p14:nvPr/>
              </p14:nvContentPartPr>
              <p14:xfrm>
                <a:off x="10371378" y="2122892"/>
                <a:ext cx="92880" cy="11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FA46F0-5EF3-8DC3-43C6-720F0EF3E8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65258" y="2116772"/>
                  <a:ext cx="105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92B27E-FDFA-CE8F-96BC-7E5141978E90}"/>
                    </a:ext>
                  </a:extLst>
                </p14:cNvPr>
                <p14:cNvContentPartPr/>
                <p14:nvPr/>
              </p14:nvContentPartPr>
              <p14:xfrm>
                <a:off x="10512858" y="1970972"/>
                <a:ext cx="39960" cy="24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92B27E-FDFA-CE8F-96BC-7E5141978E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06738" y="1964852"/>
                  <a:ext cx="52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0E776E-195C-54DA-B557-ECC0F2137045}"/>
                    </a:ext>
                  </a:extLst>
                </p14:cNvPr>
                <p14:cNvContentPartPr/>
                <p14:nvPr/>
              </p14:nvContentPartPr>
              <p14:xfrm>
                <a:off x="10468938" y="2112092"/>
                <a:ext cx="109440" cy="1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0E776E-195C-54DA-B557-ECC0F21370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62818" y="2105972"/>
                  <a:ext cx="121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3015C7-95E2-8196-0D2B-F65926E21B85}"/>
                    </a:ext>
                  </a:extLst>
                </p14:cNvPr>
                <p14:cNvContentPartPr/>
                <p14:nvPr/>
              </p14:nvContentPartPr>
              <p14:xfrm>
                <a:off x="10557858" y="2215772"/>
                <a:ext cx="96480" cy="1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3015C7-95E2-8196-0D2B-F65926E21B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51738" y="2209652"/>
                  <a:ext cx="108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08B0B-4768-0B1D-3235-203807C3CD5F}"/>
                    </a:ext>
                  </a:extLst>
                </p14:cNvPr>
                <p14:cNvContentPartPr/>
                <p14:nvPr/>
              </p14:nvContentPartPr>
              <p14:xfrm>
                <a:off x="10716258" y="2098052"/>
                <a:ext cx="72000" cy="129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08B0B-4768-0B1D-3235-203807C3CD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10138" y="2091932"/>
                  <a:ext cx="84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F1188F-6791-E418-5C8C-B54B85B0AB09}"/>
                    </a:ext>
                  </a:extLst>
                </p14:cNvPr>
                <p14:cNvContentPartPr/>
                <p14:nvPr/>
              </p14:nvContentPartPr>
              <p14:xfrm>
                <a:off x="10833978" y="2117132"/>
                <a:ext cx="108720" cy="10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F1188F-6791-E418-5C8C-B54B85B0AB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27858" y="2111012"/>
                  <a:ext cx="120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6C2CBF-A415-A89E-4798-EFE332C65237}"/>
                    </a:ext>
                  </a:extLst>
                </p14:cNvPr>
                <p14:cNvContentPartPr/>
                <p14:nvPr/>
              </p14:nvContentPartPr>
              <p14:xfrm>
                <a:off x="10968618" y="2081492"/>
                <a:ext cx="122760" cy="12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6C2CBF-A415-A89E-4798-EFE332C652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62498" y="2075372"/>
                  <a:ext cx="135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431D8A-3A0F-BF0B-E83B-BAAE668447F5}"/>
                    </a:ext>
                  </a:extLst>
                </p14:cNvPr>
                <p14:cNvContentPartPr/>
                <p14:nvPr/>
              </p14:nvContentPartPr>
              <p14:xfrm>
                <a:off x="11132778" y="2077532"/>
                <a:ext cx="173160" cy="14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431D8A-3A0F-BF0B-E83B-BAAE668447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26658" y="2071412"/>
                  <a:ext cx="185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D531DA-0772-E0A0-E141-B09E4DE16EC6}"/>
                    </a:ext>
                  </a:extLst>
                </p14:cNvPr>
                <p14:cNvContentPartPr/>
                <p14:nvPr/>
              </p14:nvContentPartPr>
              <p14:xfrm>
                <a:off x="8807178" y="2010572"/>
                <a:ext cx="230040" cy="214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D531DA-0772-E0A0-E141-B09E4DE16E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1058" y="2004452"/>
                  <a:ext cx="242280" cy="21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830228-C618-7A47-C331-77AC6F317E01}"/>
                    </a:ext>
                  </a:extLst>
                </p14:cNvPr>
                <p14:cNvContentPartPr/>
                <p14:nvPr/>
              </p14:nvContentPartPr>
              <p14:xfrm>
                <a:off x="9016338" y="4148252"/>
                <a:ext cx="128520" cy="4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830228-C618-7A47-C331-77AC6F317E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10218" y="4142132"/>
                  <a:ext cx="140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1856DA-0193-E831-1F2E-F9B1172282D8}"/>
                    </a:ext>
                  </a:extLst>
                </p14:cNvPr>
                <p14:cNvContentPartPr/>
                <p14:nvPr/>
              </p14:nvContentPartPr>
              <p14:xfrm>
                <a:off x="8852178" y="1802492"/>
                <a:ext cx="2764800" cy="12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1856DA-0193-E831-1F2E-F9B1172282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46058" y="1796372"/>
                  <a:ext cx="2777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150268-79E9-CEEC-69EA-C08F0C10F061}"/>
                    </a:ext>
                  </a:extLst>
                </p14:cNvPr>
                <p14:cNvContentPartPr/>
                <p14:nvPr/>
              </p14:nvContentPartPr>
              <p14:xfrm>
                <a:off x="8906178" y="2356532"/>
                <a:ext cx="196560" cy="4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150268-79E9-CEEC-69EA-C08F0C10F0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00058" y="2350412"/>
                  <a:ext cx="208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A0B54F-E847-C1E2-AF1B-2E3E016EB4C2}"/>
                    </a:ext>
                  </a:extLst>
                </p14:cNvPr>
                <p14:cNvContentPartPr/>
                <p14:nvPr/>
              </p14:nvContentPartPr>
              <p14:xfrm>
                <a:off x="8866218" y="2662172"/>
                <a:ext cx="224640" cy="3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A0B54F-E847-C1E2-AF1B-2E3E016EB4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60098" y="2656052"/>
                  <a:ext cx="236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C173A4-D748-5827-3DD6-834D09BEED31}"/>
                    </a:ext>
                  </a:extLst>
                </p14:cNvPr>
                <p14:cNvContentPartPr/>
                <p14:nvPr/>
              </p14:nvContentPartPr>
              <p14:xfrm>
                <a:off x="8902938" y="2954852"/>
                <a:ext cx="193680" cy="5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C173A4-D748-5827-3DD6-834D09BEED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96818" y="2948732"/>
                  <a:ext cx="205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503EC5-B10B-A648-50D3-07786A73779E}"/>
                    </a:ext>
                  </a:extLst>
                </p14:cNvPr>
                <p14:cNvContentPartPr/>
                <p14:nvPr/>
              </p14:nvContentPartPr>
              <p14:xfrm>
                <a:off x="8977818" y="2461652"/>
                <a:ext cx="12600" cy="112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503EC5-B10B-A648-50D3-07786A7377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71698" y="2455532"/>
                  <a:ext cx="24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295659-A8A9-E1A2-9557-F7D623F57140}"/>
                    </a:ext>
                  </a:extLst>
                </p14:cNvPr>
                <p14:cNvContentPartPr/>
                <p14:nvPr/>
              </p14:nvContentPartPr>
              <p14:xfrm>
                <a:off x="9059898" y="2487932"/>
                <a:ext cx="112320" cy="9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295659-A8A9-E1A2-9557-F7D623F571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53778" y="2481812"/>
                  <a:ext cx="124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D2A68-BC1C-43E8-008F-35E56ED7AC1F}"/>
                    </a:ext>
                  </a:extLst>
                </p14:cNvPr>
                <p14:cNvContentPartPr/>
                <p14:nvPr/>
              </p14:nvContentPartPr>
              <p14:xfrm>
                <a:off x="9214698" y="2461652"/>
                <a:ext cx="8640" cy="7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D2A68-BC1C-43E8-008F-35E56ED7AC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08578" y="2455532"/>
                  <a:ext cx="20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85B319-BFC8-6EB7-5A5F-1197A0191362}"/>
                    </a:ext>
                  </a:extLst>
                </p14:cNvPr>
                <p14:cNvContentPartPr/>
                <p14:nvPr/>
              </p14:nvContentPartPr>
              <p14:xfrm>
                <a:off x="9208938" y="2478932"/>
                <a:ext cx="105120" cy="10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85B319-BFC8-6EB7-5A5F-1197A0191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02818" y="2472812"/>
                  <a:ext cx="117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0DF157-F54F-C59D-CECC-14E94089732C}"/>
                    </a:ext>
                  </a:extLst>
                </p14:cNvPr>
                <p14:cNvContentPartPr/>
                <p14:nvPr/>
              </p14:nvContentPartPr>
              <p14:xfrm>
                <a:off x="8972058" y="2783852"/>
                <a:ext cx="59040" cy="111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0DF157-F54F-C59D-CECC-14E9408973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65938" y="2777732"/>
                  <a:ext cx="71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BA4E3A-1366-6EC1-36BD-1A38A6BB0C60}"/>
                    </a:ext>
                  </a:extLst>
                </p14:cNvPr>
                <p14:cNvContentPartPr/>
                <p14:nvPr/>
              </p14:nvContentPartPr>
              <p14:xfrm>
                <a:off x="9084738" y="2778812"/>
                <a:ext cx="92160" cy="119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BA4E3A-1366-6EC1-36BD-1A38A6BB0C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78618" y="2772692"/>
                  <a:ext cx="104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4B1517-3DB4-2177-E08A-C596811AA23A}"/>
                    </a:ext>
                  </a:extLst>
                </p14:cNvPr>
                <p14:cNvContentPartPr/>
                <p14:nvPr/>
              </p14:nvContentPartPr>
              <p14:xfrm>
                <a:off x="9220818" y="2788892"/>
                <a:ext cx="90360" cy="8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4B1517-3DB4-2177-E08A-C596811AA2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14698" y="2782772"/>
                  <a:ext cx="102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F9C663-1CED-49F4-046B-388343BC89C0}"/>
                    </a:ext>
                  </a:extLst>
                </p14:cNvPr>
                <p14:cNvContentPartPr/>
                <p14:nvPr/>
              </p14:nvContentPartPr>
              <p14:xfrm>
                <a:off x="9216498" y="2757212"/>
                <a:ext cx="170640" cy="50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F9C663-1CED-49F4-046B-388343BC89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10378" y="2751092"/>
                  <a:ext cx="182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C6FF03-4F6F-B453-0564-4FD8F15B54A3}"/>
                    </a:ext>
                  </a:extLst>
                </p14:cNvPr>
                <p14:cNvContentPartPr/>
                <p14:nvPr/>
              </p14:nvContentPartPr>
              <p14:xfrm>
                <a:off x="8936418" y="3496292"/>
                <a:ext cx="200520" cy="30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C6FF03-4F6F-B453-0564-4FD8F15B54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30298" y="3490172"/>
                  <a:ext cx="212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899BB5-168C-D099-6643-8B6E3F6FC140}"/>
                    </a:ext>
                  </a:extLst>
                </p14:cNvPr>
                <p14:cNvContentPartPr/>
                <p14:nvPr/>
              </p14:nvContentPartPr>
              <p14:xfrm>
                <a:off x="8991858" y="3857732"/>
                <a:ext cx="164880" cy="34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899BB5-168C-D099-6643-8B6E3F6FC1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85738" y="3851612"/>
                  <a:ext cx="177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6D91C1-DF4F-6F1B-2EFD-7BE82AC51DBD}"/>
                    </a:ext>
                  </a:extLst>
                </p14:cNvPr>
                <p14:cNvContentPartPr/>
                <p14:nvPr/>
              </p14:nvContentPartPr>
              <p14:xfrm>
                <a:off x="9146658" y="3617972"/>
                <a:ext cx="9864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6D91C1-DF4F-6F1B-2EFD-7BE82AC51D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0538" y="3611852"/>
                  <a:ext cx="110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2B72D7-5400-BA06-9237-421BC2176041}"/>
                    </a:ext>
                  </a:extLst>
                </p14:cNvPr>
                <p14:cNvContentPartPr/>
                <p14:nvPr/>
              </p14:nvContentPartPr>
              <p14:xfrm>
                <a:off x="9161058" y="3599972"/>
                <a:ext cx="146160" cy="2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2B72D7-5400-BA06-9237-421BC21760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4938" y="3593852"/>
                  <a:ext cx="158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036CCB-934C-FDB6-806F-43BF51333054}"/>
                    </a:ext>
                  </a:extLst>
                </p14:cNvPr>
                <p14:cNvContentPartPr/>
                <p14:nvPr/>
              </p14:nvContentPartPr>
              <p14:xfrm>
                <a:off x="9255378" y="3580172"/>
                <a:ext cx="153720" cy="159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036CCB-934C-FDB6-806F-43BF513330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49258" y="3574052"/>
                  <a:ext cx="165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A125F6-AB90-1CF7-2FF5-BB8937245638}"/>
                    </a:ext>
                  </a:extLst>
                </p14:cNvPr>
                <p14:cNvContentPartPr/>
                <p14:nvPr/>
              </p14:nvContentPartPr>
              <p14:xfrm>
                <a:off x="9428898" y="3599972"/>
                <a:ext cx="15120" cy="120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A125F6-AB90-1CF7-2FF5-BB89372456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22778" y="3593852"/>
                  <a:ext cx="27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978C91-AF16-6160-A835-10033F37A4E1}"/>
                    </a:ext>
                  </a:extLst>
                </p14:cNvPr>
                <p14:cNvContentPartPr/>
                <p14:nvPr/>
              </p14:nvContentPartPr>
              <p14:xfrm>
                <a:off x="9102378" y="3948812"/>
                <a:ext cx="82440" cy="12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978C91-AF16-6160-A835-10033F37A4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6258" y="3942692"/>
                  <a:ext cx="94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F1ACFB-FAC9-2C3E-0922-D5E88FF62A18}"/>
                    </a:ext>
                  </a:extLst>
                </p14:cNvPr>
                <p14:cNvContentPartPr/>
                <p14:nvPr/>
              </p14:nvContentPartPr>
              <p14:xfrm>
                <a:off x="9224778" y="3971852"/>
                <a:ext cx="90720" cy="91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F1ACFB-FAC9-2C3E-0922-D5E88FF62A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18658" y="3965732"/>
                  <a:ext cx="102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06D52FF-D7D4-2ABC-DB75-4B39841F5CFB}"/>
                    </a:ext>
                  </a:extLst>
                </p14:cNvPr>
                <p14:cNvContentPartPr/>
                <p14:nvPr/>
              </p14:nvContentPartPr>
              <p14:xfrm>
                <a:off x="9337098" y="3984452"/>
                <a:ext cx="79560" cy="88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06D52FF-D7D4-2ABC-DB75-4B39841F5C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30978" y="3978332"/>
                  <a:ext cx="91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18A508-AD07-1803-2717-C948E82BF6EB}"/>
                    </a:ext>
                  </a:extLst>
                </p14:cNvPr>
                <p14:cNvContentPartPr/>
                <p14:nvPr/>
              </p14:nvContentPartPr>
              <p14:xfrm>
                <a:off x="9454818" y="3955292"/>
                <a:ext cx="32040" cy="105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18A508-AD07-1803-2717-C948E82BF6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48698" y="3949172"/>
                  <a:ext cx="442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D4AA729-B93C-C5B5-5702-64AB105A4926}"/>
              </a:ext>
            </a:extLst>
          </p:cNvPr>
          <p:cNvGrpSpPr/>
          <p:nvPr/>
        </p:nvGrpSpPr>
        <p:grpSpPr>
          <a:xfrm>
            <a:off x="8210658" y="70532"/>
            <a:ext cx="1267200" cy="927360"/>
            <a:chOff x="8210658" y="70532"/>
            <a:chExt cx="126720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457CB7-B77C-B6CD-3FB9-2AA8FFDC80A3}"/>
                    </a:ext>
                  </a:extLst>
                </p14:cNvPr>
                <p14:cNvContentPartPr/>
                <p14:nvPr/>
              </p14:nvContentPartPr>
              <p14:xfrm>
                <a:off x="8588658" y="396332"/>
                <a:ext cx="25200" cy="312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457CB7-B77C-B6CD-3FB9-2AA8FFDC80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82538" y="390212"/>
                  <a:ext cx="37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7DEB48-426A-A2E5-8E35-F2CB6BC05C8A}"/>
                    </a:ext>
                  </a:extLst>
                </p14:cNvPr>
                <p14:cNvContentPartPr/>
                <p14:nvPr/>
              </p14:nvContentPartPr>
              <p14:xfrm>
                <a:off x="8583258" y="388052"/>
                <a:ext cx="189360" cy="154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7DEB48-426A-A2E5-8E35-F2CB6BC05C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77138" y="381932"/>
                  <a:ext cx="201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E33FA52-80CB-9B36-178D-A122D2E68D5E}"/>
                    </a:ext>
                  </a:extLst>
                </p14:cNvPr>
                <p14:cNvContentPartPr/>
                <p14:nvPr/>
              </p14:nvContentPartPr>
              <p14:xfrm>
                <a:off x="8599458" y="646532"/>
                <a:ext cx="114480" cy="1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E33FA52-80CB-9B36-178D-A122D2E68D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93338" y="640412"/>
                  <a:ext cx="126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FC1944-B647-3DE9-7E16-8DF9A82BD770}"/>
                    </a:ext>
                  </a:extLst>
                </p14:cNvPr>
                <p14:cNvContentPartPr/>
                <p14:nvPr/>
              </p14:nvContentPartPr>
              <p14:xfrm>
                <a:off x="8553378" y="727532"/>
                <a:ext cx="138240" cy="1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FC1944-B647-3DE9-7E16-8DF9A82BD7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47258" y="721412"/>
                  <a:ext cx="150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D7C4F8-C3D6-EC5D-F7E0-781E5F301B4D}"/>
                    </a:ext>
                  </a:extLst>
                </p14:cNvPr>
                <p14:cNvContentPartPr/>
                <p14:nvPr/>
              </p14:nvContentPartPr>
              <p14:xfrm>
                <a:off x="8554458" y="435932"/>
                <a:ext cx="41760" cy="32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D7C4F8-C3D6-EC5D-F7E0-781E5F301B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48338" y="429812"/>
                  <a:ext cx="54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C6837A-0182-CD13-C78E-30EC329485E6}"/>
                    </a:ext>
                  </a:extLst>
                </p14:cNvPr>
                <p14:cNvContentPartPr/>
                <p14:nvPr/>
              </p14:nvContentPartPr>
              <p14:xfrm>
                <a:off x="8533938" y="418652"/>
                <a:ext cx="217800" cy="13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C6837A-0182-CD13-C78E-30EC329485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27818" y="412532"/>
                  <a:ext cx="230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138A39-F204-0D4C-7B1E-171AC9E39A1C}"/>
                    </a:ext>
                  </a:extLst>
                </p14:cNvPr>
                <p14:cNvContentPartPr/>
                <p14:nvPr/>
              </p14:nvContentPartPr>
              <p14:xfrm>
                <a:off x="8549058" y="424772"/>
                <a:ext cx="27360" cy="233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138A39-F204-0D4C-7B1E-171AC9E39A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42938" y="418652"/>
                  <a:ext cx="39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3F7EA6-3208-8B99-65E4-AF26E906922E}"/>
                    </a:ext>
                  </a:extLst>
                </p14:cNvPr>
                <p14:cNvContentPartPr/>
                <p14:nvPr/>
              </p14:nvContentPartPr>
              <p14:xfrm>
                <a:off x="8577138" y="630332"/>
                <a:ext cx="85320" cy="26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3F7EA6-3208-8B99-65E4-AF26E90692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71018" y="624212"/>
                  <a:ext cx="97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D600B79-3D8D-C1BA-259F-0D50CB8FB2DC}"/>
                    </a:ext>
                  </a:extLst>
                </p14:cNvPr>
                <p14:cNvContentPartPr/>
                <p14:nvPr/>
              </p14:nvContentPartPr>
              <p14:xfrm>
                <a:off x="8554818" y="736532"/>
                <a:ext cx="149040" cy="21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D600B79-3D8D-C1BA-259F-0D50CB8FB2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48698" y="730412"/>
                  <a:ext cx="161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3AAABB3-8A32-0A3E-C882-2B23C79AF348}"/>
                    </a:ext>
                  </a:extLst>
                </p14:cNvPr>
                <p14:cNvContentPartPr/>
                <p14:nvPr/>
              </p14:nvContentPartPr>
              <p14:xfrm>
                <a:off x="8587938" y="651572"/>
                <a:ext cx="66240" cy="2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3AAABB3-8A32-0A3E-C882-2B23C79AF34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81818" y="645452"/>
                  <a:ext cx="78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149B1C-E967-8F37-9725-6CCCE95B76EC}"/>
                    </a:ext>
                  </a:extLst>
                </p14:cNvPr>
                <p14:cNvContentPartPr/>
                <p14:nvPr/>
              </p14:nvContentPartPr>
              <p14:xfrm>
                <a:off x="8575338" y="677852"/>
                <a:ext cx="8280" cy="61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149B1C-E967-8F37-9725-6CCCE95B76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69218" y="671732"/>
                  <a:ext cx="20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4F0A94-61C6-B85C-86F6-63727608309A}"/>
                    </a:ext>
                  </a:extLst>
                </p14:cNvPr>
                <p14:cNvContentPartPr/>
                <p14:nvPr/>
              </p14:nvContentPartPr>
              <p14:xfrm>
                <a:off x="8547618" y="442412"/>
                <a:ext cx="26280" cy="169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4F0A94-61C6-B85C-86F6-6372760830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41498" y="436292"/>
                  <a:ext cx="38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92F068-4A06-692C-7E5F-28F7038CEB90}"/>
                    </a:ext>
                  </a:extLst>
                </p14:cNvPr>
                <p14:cNvContentPartPr/>
                <p14:nvPr/>
              </p14:nvContentPartPr>
              <p14:xfrm>
                <a:off x="8561658" y="451412"/>
                <a:ext cx="16200" cy="176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92F068-4A06-692C-7E5F-28F7038CEB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55538" y="445292"/>
                  <a:ext cx="28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27BD0A-A90F-F269-6F49-430D1354D5C8}"/>
                    </a:ext>
                  </a:extLst>
                </p14:cNvPr>
                <p14:cNvContentPartPr/>
                <p14:nvPr/>
              </p14:nvContentPartPr>
              <p14:xfrm>
                <a:off x="8916618" y="515852"/>
                <a:ext cx="94320" cy="194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27BD0A-A90F-F269-6F49-430D1354D5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10498" y="509732"/>
                  <a:ext cx="106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F58524F-EF64-46F5-4C99-D10B73516DED}"/>
                    </a:ext>
                  </a:extLst>
                </p14:cNvPr>
                <p14:cNvContentPartPr/>
                <p14:nvPr/>
              </p14:nvContentPartPr>
              <p14:xfrm>
                <a:off x="9075738" y="541052"/>
                <a:ext cx="105480" cy="203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F58524F-EF64-46F5-4C99-D10B73516D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69618" y="534932"/>
                  <a:ext cx="117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2A7B29-C600-32A3-7C09-ACC46B4D33E1}"/>
                    </a:ext>
                  </a:extLst>
                </p14:cNvPr>
                <p14:cNvContentPartPr/>
                <p14:nvPr/>
              </p14:nvContentPartPr>
              <p14:xfrm>
                <a:off x="9216498" y="563732"/>
                <a:ext cx="105840" cy="15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2A7B29-C600-32A3-7C09-ACC46B4D33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10378" y="557612"/>
                  <a:ext cx="11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88B36EC-E8F3-DF57-ED8A-252A81EC0AE6}"/>
                    </a:ext>
                  </a:extLst>
                </p14:cNvPr>
                <p14:cNvContentPartPr/>
                <p14:nvPr/>
              </p14:nvContentPartPr>
              <p14:xfrm>
                <a:off x="9240618" y="572732"/>
                <a:ext cx="156960" cy="3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88B36EC-E8F3-DF57-ED8A-252A81EC0A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34498" y="566612"/>
                  <a:ext cx="169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2E4707-0E83-4D9C-31E8-0389841AD28F}"/>
                    </a:ext>
                  </a:extLst>
                </p14:cNvPr>
                <p14:cNvContentPartPr/>
                <p14:nvPr/>
              </p14:nvContentPartPr>
              <p14:xfrm>
                <a:off x="8210658" y="70532"/>
                <a:ext cx="1267200" cy="92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2E4707-0E83-4D9C-31E8-0389841AD2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04538" y="64412"/>
                  <a:ext cx="1279440" cy="9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D4A16CF-BD62-18CA-2804-DB8FE3D2F11F}"/>
              </a:ext>
            </a:extLst>
          </p:cNvPr>
          <p:cNvGrpSpPr/>
          <p:nvPr/>
        </p:nvGrpSpPr>
        <p:grpSpPr>
          <a:xfrm>
            <a:off x="8354298" y="1016972"/>
            <a:ext cx="480240" cy="1890720"/>
            <a:chOff x="8354298" y="1016972"/>
            <a:chExt cx="480240" cy="18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091B03-4D6F-626A-FE5F-0AE92D1EF3EA}"/>
                    </a:ext>
                  </a:extLst>
                </p14:cNvPr>
                <p14:cNvContentPartPr/>
                <p14:nvPr/>
              </p14:nvContentPartPr>
              <p14:xfrm>
                <a:off x="8354298" y="1016972"/>
                <a:ext cx="480240" cy="180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091B03-4D6F-626A-FE5F-0AE92D1EF3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48178" y="1010852"/>
                  <a:ext cx="492480" cy="18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C35C16-AF25-71E8-3661-F7379A8244D5}"/>
                    </a:ext>
                  </a:extLst>
                </p14:cNvPr>
                <p14:cNvContentPartPr/>
                <p14:nvPr/>
              </p14:nvContentPartPr>
              <p14:xfrm>
                <a:off x="8566338" y="2692412"/>
                <a:ext cx="186840" cy="21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C35C16-AF25-71E8-3661-F7379A8244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0218" y="2686292"/>
                  <a:ext cx="19908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1498411-5847-DE7E-CB0B-4AA7436FC7E6}"/>
                  </a:ext>
                </a:extLst>
              </p14:cNvPr>
              <p14:cNvContentPartPr/>
              <p14:nvPr/>
            </p14:nvContentPartPr>
            <p14:xfrm>
              <a:off x="8842458" y="2698532"/>
              <a:ext cx="2729160" cy="158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1498411-5847-DE7E-CB0B-4AA7436FC7E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88458" y="2590892"/>
                <a:ext cx="2836800" cy="3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18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B38E-912B-464B-88C9-A1B549B2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Foreign Key Concept</a:t>
            </a:r>
            <a:r>
              <a:rPr lang="ru-RU" dirty="0"/>
              <a:t> (1/3)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477D-D879-406B-8735-07B5557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093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>
                <a:ea typeface="+mn-lt"/>
                <a:cs typeface="+mn-lt"/>
              </a:rPr>
              <a:t>Foreign </a:t>
            </a:r>
            <a:r>
              <a:rPr lang="ru-RU" err="1">
                <a:ea typeface="+mn-lt"/>
                <a:cs typeface="+mn-lt"/>
              </a:rPr>
              <a:t>keys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>
                <a:ea typeface="+mn-lt"/>
                <a:cs typeface="+mn-lt"/>
              </a:rPr>
              <a:t> references to other rows in the same table or in different tables.</a:t>
            </a:r>
            <a:endParaRPr lang="en-US">
              <a:ea typeface="+mn-lt"/>
              <a:cs typeface="+mn-lt"/>
            </a:endParaRPr>
          </a:p>
          <a:p>
            <a:r>
              <a:rPr lang="ru-RU" err="1">
                <a:ea typeface="+mn-lt"/>
                <a:cs typeface="+mn-lt"/>
              </a:rPr>
              <a:t>How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>
                <a:ea typeface="+mn-lt"/>
                <a:cs typeface="+mn-lt"/>
              </a:rPr>
              <a:t> a class be added to the table? </a:t>
            </a:r>
            <a:endParaRPr lang="ru-RU"/>
          </a:p>
          <a:p>
            <a:endParaRPr lang="ru-RU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8F626-AAD3-4D31-B9F0-C0A997A3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982174"/>
              </p:ext>
            </p:extLst>
          </p:nvPr>
        </p:nvGraphicFramePr>
        <p:xfrm>
          <a:off x="878149" y="3436602"/>
          <a:ext cx="4731345" cy="22080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789">
                  <a:extLst>
                    <a:ext uri="{9D8B030D-6E8A-4147-A177-3AD203B41FA5}">
                      <a16:colId xmlns:a16="http://schemas.microsoft.com/office/drawing/2014/main" val="1261076441"/>
                    </a:ext>
                  </a:extLst>
                </a:gridCol>
                <a:gridCol w="1660585">
                  <a:extLst>
                    <a:ext uri="{9D8B030D-6E8A-4147-A177-3AD203B41FA5}">
                      <a16:colId xmlns:a16="http://schemas.microsoft.com/office/drawing/2014/main" val="3233928172"/>
                    </a:ext>
                  </a:extLst>
                </a:gridCol>
                <a:gridCol w="1162136">
                  <a:extLst>
                    <a:ext uri="{9D8B030D-6E8A-4147-A177-3AD203B41FA5}">
                      <a16:colId xmlns:a16="http://schemas.microsoft.com/office/drawing/2014/main" val="4224190109"/>
                    </a:ext>
                  </a:extLst>
                </a:gridCol>
                <a:gridCol w="859835">
                  <a:extLst>
                    <a:ext uri="{9D8B030D-6E8A-4147-A177-3AD203B41FA5}">
                      <a16:colId xmlns:a16="http://schemas.microsoft.com/office/drawing/2014/main" val="4157085838"/>
                    </a:ext>
                  </a:extLst>
                </a:gridCol>
              </a:tblGrid>
              <a:tr h="54231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clsid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capacity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bags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trans.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050362791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023903764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438467339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4079563304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243008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C03A1D-0E92-4626-AAD7-6DD6597B5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9559"/>
              </p:ext>
            </p:extLst>
          </p:nvPr>
        </p:nvGraphicFramePr>
        <p:xfrm>
          <a:off x="6340056" y="3436602"/>
          <a:ext cx="5760640" cy="33158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29268432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17444355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60458222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694418915"/>
                    </a:ext>
                  </a:extLst>
                </a:gridCol>
              </a:tblGrid>
              <a:tr h="504159"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 err="1">
                          <a:effectLst/>
                        </a:rPr>
                        <a:t>cid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make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mileage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828447054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656089908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1177466968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480973373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renault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933892181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renault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191862897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peugeot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07860347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1944260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1D3033-0B89-4654-BB8E-0DCE1FDF1C49}"/>
              </a:ext>
            </a:extLst>
          </p:cNvPr>
          <p:cNvSpPr txBox="1"/>
          <p:nvPr/>
        </p:nvSpPr>
        <p:spPr>
          <a:xfrm>
            <a:off x="6741267" y="2346390"/>
            <a:ext cx="56526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Each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car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belongs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to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a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single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class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A2486-1BFA-45A3-B463-0AACCC12611B}"/>
              </a:ext>
            </a:extLst>
          </p:cNvPr>
          <p:cNvSpPr txBox="1"/>
          <p:nvPr/>
        </p:nvSpPr>
        <p:spPr>
          <a:xfrm>
            <a:off x="175494" y="3436602"/>
            <a:ext cx="53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84175-A675-4684-9987-0357D72BCD88}"/>
              </a:ext>
            </a:extLst>
          </p:cNvPr>
          <p:cNvSpPr txBox="1"/>
          <p:nvPr/>
        </p:nvSpPr>
        <p:spPr>
          <a:xfrm>
            <a:off x="5830612" y="3436602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</p:spTree>
    <p:extLst>
      <p:ext uri="{BB962C8B-B14F-4D97-AF65-F5344CB8AC3E}">
        <p14:creationId xmlns:p14="http://schemas.microsoft.com/office/powerpoint/2010/main" val="130979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B38E-912B-464B-88C9-A1B549B2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Foreign Key Concept 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477D-D879-406B-8735-07B5557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8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n-lt"/>
                <a:cs typeface="+mn-lt"/>
              </a:rPr>
              <a:t>You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add</a:t>
            </a:r>
            <a:r>
              <a:rPr lang="ru-RU">
                <a:ea typeface="+mn-lt"/>
                <a:cs typeface="+mn-lt"/>
              </a:rPr>
              <a:t> a reference to the class in the table with cars.</a:t>
            </a:r>
            <a:endParaRPr lang="en-US"/>
          </a:p>
          <a:p>
            <a:r>
              <a:rPr lang="ru-RU" err="1">
                <a:ea typeface="+mn-lt"/>
                <a:cs typeface="+mn-lt"/>
              </a:rPr>
              <a:t>Valid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values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>
                <a:ea typeface="+mn-lt"/>
                <a:cs typeface="+mn-lt"/>
              </a:rPr>
              <a:t> the primary key of the classes table.</a:t>
            </a:r>
            <a:endParaRPr lang="ru-RU"/>
          </a:p>
          <a:p>
            <a:r>
              <a:rPr lang="ru-RU" dirty="0">
                <a:ea typeface="+mn-lt"/>
                <a:cs typeface="+mn-lt"/>
              </a:rPr>
              <a:t>You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also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columns</a:t>
            </a:r>
            <a:r>
              <a:rPr lang="ru-RU" dirty="0">
                <a:ea typeface="+mn-lt"/>
                <a:cs typeface="+mn-lt"/>
              </a:rPr>
              <a:t>)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uniqueness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. (</a:t>
            </a:r>
            <a:r>
              <a:rPr lang="ru-RU" dirty="0" err="1">
                <a:ea typeface="+mn-lt"/>
                <a:cs typeface="+mn-lt"/>
              </a:rPr>
              <a:t>Unique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)</a:t>
            </a:r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8F626-AAD3-4D31-B9F0-C0A997A3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94549"/>
              </p:ext>
            </p:extLst>
          </p:nvPr>
        </p:nvGraphicFramePr>
        <p:xfrm>
          <a:off x="878149" y="4456514"/>
          <a:ext cx="4731345" cy="22080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789">
                  <a:extLst>
                    <a:ext uri="{9D8B030D-6E8A-4147-A177-3AD203B41FA5}">
                      <a16:colId xmlns:a16="http://schemas.microsoft.com/office/drawing/2014/main" val="1261076441"/>
                    </a:ext>
                  </a:extLst>
                </a:gridCol>
                <a:gridCol w="1660585">
                  <a:extLst>
                    <a:ext uri="{9D8B030D-6E8A-4147-A177-3AD203B41FA5}">
                      <a16:colId xmlns:a16="http://schemas.microsoft.com/office/drawing/2014/main" val="3233928172"/>
                    </a:ext>
                  </a:extLst>
                </a:gridCol>
                <a:gridCol w="1162136">
                  <a:extLst>
                    <a:ext uri="{9D8B030D-6E8A-4147-A177-3AD203B41FA5}">
                      <a16:colId xmlns:a16="http://schemas.microsoft.com/office/drawing/2014/main" val="4224190109"/>
                    </a:ext>
                  </a:extLst>
                </a:gridCol>
                <a:gridCol w="859835">
                  <a:extLst>
                    <a:ext uri="{9D8B030D-6E8A-4147-A177-3AD203B41FA5}">
                      <a16:colId xmlns:a16="http://schemas.microsoft.com/office/drawing/2014/main" val="4157085838"/>
                    </a:ext>
                  </a:extLst>
                </a:gridCol>
              </a:tblGrid>
              <a:tr h="54231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clsid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capacity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bags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trans.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050362791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023903764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438467339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4079563304"/>
                  </a:ext>
                </a:extLst>
              </a:tr>
              <a:tr h="41643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2243008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C03A1D-0E92-4626-AAD7-6DD6597B5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1310"/>
              </p:ext>
            </p:extLst>
          </p:nvPr>
        </p:nvGraphicFramePr>
        <p:xfrm>
          <a:off x="6340056" y="4456514"/>
          <a:ext cx="5760640" cy="130750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29268432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17444355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60458222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694418915"/>
                    </a:ext>
                  </a:extLst>
                </a:gridCol>
              </a:tblGrid>
              <a:tr h="504159"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 err="1">
                          <a:effectLst/>
                        </a:rPr>
                        <a:t>cid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make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mileage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828447054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3656089908"/>
                  </a:ext>
                </a:extLst>
              </a:tr>
              <a:tr h="40167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79000</a:t>
                      </a:r>
                    </a:p>
                  </a:txBody>
                  <a:tcPr marL="38100" marR="38100" marT="0" marB="0" anchor="ctr"/>
                </a:tc>
                <a:extLst>
                  <a:ext uri="{0D108BD9-81ED-4DB2-BD59-A6C34878D82A}">
                    <a16:rowId xmlns:a16="http://schemas.microsoft.com/office/drawing/2014/main" val="11774669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4A2486-1BFA-45A3-B463-0AACCC12611B}"/>
              </a:ext>
            </a:extLst>
          </p:cNvPr>
          <p:cNvSpPr txBox="1"/>
          <p:nvPr/>
        </p:nvSpPr>
        <p:spPr>
          <a:xfrm>
            <a:off x="175494" y="4456514"/>
            <a:ext cx="53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84175-A675-4684-9987-0357D72BCD88}"/>
              </a:ext>
            </a:extLst>
          </p:cNvPr>
          <p:cNvSpPr txBox="1"/>
          <p:nvPr/>
        </p:nvSpPr>
        <p:spPr>
          <a:xfrm>
            <a:off x="5687806" y="4486170"/>
            <a:ext cx="75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</p:spTree>
    <p:extLst>
      <p:ext uri="{BB962C8B-B14F-4D97-AF65-F5344CB8AC3E}">
        <p14:creationId xmlns:p14="http://schemas.microsoft.com/office/powerpoint/2010/main" val="13172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B38E-912B-464B-88C9-A1B549B2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The Concept </a:t>
            </a:r>
            <a:r>
              <a:rPr lang="ru-RU" dirty="0" err="1">
                <a:ea typeface="+mj-lt"/>
                <a:cs typeface="+mj-lt"/>
              </a:rPr>
              <a:t>of</a:t>
            </a:r>
            <a:r>
              <a:rPr lang="ru-RU" dirty="0">
                <a:ea typeface="+mj-lt"/>
                <a:cs typeface="+mj-lt"/>
              </a:rPr>
              <a:t> a Foreign Key</a:t>
            </a:r>
            <a:r>
              <a:rPr lang="ru-RU" dirty="0"/>
              <a:t> (3/</a:t>
            </a:r>
            <a:r>
              <a:rPr lang="en-US" dirty="0"/>
              <a:t>4</a:t>
            </a:r>
            <a:r>
              <a:rPr lang="ru-RU" dirty="0"/>
              <a:t>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477D-D879-406B-8735-07B5557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16372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>
                <a:ea typeface="+mn-lt"/>
                <a:cs typeface="+mn-lt"/>
              </a:rPr>
              <a:t>A Foreign Key (FK) in the child (dependent) table is a reference to the Primary Key (PK) of the parent table.</a:t>
            </a:r>
            <a:endParaRPr lang="en-US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</a:t>
            </a:r>
            <a:r>
              <a:rPr lang="ru-RU" dirty="0">
                <a:ea typeface="+mn-lt"/>
                <a:cs typeface="+mn-lt"/>
              </a:rPr>
              <a:t> PK (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unique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),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established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8F626-AAD3-4D31-B9F0-C0A997A33AB4}"/>
              </a:ext>
            </a:extLst>
          </p:cNvPr>
          <p:cNvGraphicFramePr>
            <a:graphicFrameLocks noGrp="1"/>
          </p:cNvGraphicFramePr>
          <p:nvPr/>
        </p:nvGraphicFramePr>
        <p:xfrm>
          <a:off x="118055" y="3542113"/>
          <a:ext cx="4670077" cy="2004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035208">
                  <a:extLst>
                    <a:ext uri="{9D8B030D-6E8A-4147-A177-3AD203B41FA5}">
                      <a16:colId xmlns:a16="http://schemas.microsoft.com/office/drawing/2014/main" val="1261076441"/>
                    </a:ext>
                  </a:extLst>
                </a:gridCol>
                <a:gridCol w="1639081">
                  <a:extLst>
                    <a:ext uri="{9D8B030D-6E8A-4147-A177-3AD203B41FA5}">
                      <a16:colId xmlns:a16="http://schemas.microsoft.com/office/drawing/2014/main" val="3233928172"/>
                    </a:ext>
                  </a:extLst>
                </a:gridCol>
                <a:gridCol w="1147087">
                  <a:extLst>
                    <a:ext uri="{9D8B030D-6E8A-4147-A177-3AD203B41FA5}">
                      <a16:colId xmlns:a16="http://schemas.microsoft.com/office/drawing/2014/main" val="4224190109"/>
                    </a:ext>
                  </a:extLst>
                </a:gridCol>
                <a:gridCol w="848701">
                  <a:extLst>
                    <a:ext uri="{9D8B030D-6E8A-4147-A177-3AD203B41FA5}">
                      <a16:colId xmlns:a16="http://schemas.microsoft.com/office/drawing/2014/main" val="4157085838"/>
                    </a:ext>
                  </a:extLst>
                </a:gridCol>
              </a:tblGrid>
              <a:tr h="4923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clsid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capacity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bags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trans.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50362791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02390376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38467339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C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07956330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D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43008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C03A1D-0E92-4626-AAD7-6DD6597B5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67538"/>
              </p:ext>
            </p:extLst>
          </p:nvPr>
        </p:nvGraphicFramePr>
        <p:xfrm>
          <a:off x="6357641" y="3542113"/>
          <a:ext cx="5760640" cy="30194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29268432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7444355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0458222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944189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40860845"/>
                    </a:ext>
                  </a:extLst>
                </a:gridCol>
              </a:tblGrid>
              <a:tr h="459080"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 err="1">
                          <a:effectLst/>
                        </a:rPr>
                        <a:t>cid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make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mileage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 err="1">
                          <a:effectLst/>
                        </a:rPr>
                        <a:t>clsid</a:t>
                      </a:r>
                      <a:endParaRPr lang="en-US" sz="2800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447054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nissan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85000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89908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79000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66968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56000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973373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4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renault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2018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28000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D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92181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renault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2019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5500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62897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peugeot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2019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D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0347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nissan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2019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1500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C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 anchor="ctr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4260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1D3033-0B89-4654-BB8E-0DCE1FDF1C49}"/>
              </a:ext>
            </a:extLst>
          </p:cNvPr>
          <p:cNvSpPr txBox="1"/>
          <p:nvPr/>
        </p:nvSpPr>
        <p:spPr>
          <a:xfrm>
            <a:off x="7216622" y="3034237"/>
            <a:ext cx="47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Relationship: car belongs to a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A2486-1BFA-45A3-B463-0AACCC12611B}"/>
              </a:ext>
            </a:extLst>
          </p:cNvPr>
          <p:cNvSpPr txBox="1"/>
          <p:nvPr/>
        </p:nvSpPr>
        <p:spPr>
          <a:xfrm>
            <a:off x="118055" y="3034238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84175-A675-4684-9987-0357D72BCD88}"/>
              </a:ext>
            </a:extLst>
          </p:cNvPr>
          <p:cNvSpPr txBox="1"/>
          <p:nvPr/>
        </p:nvSpPr>
        <p:spPr>
          <a:xfrm>
            <a:off x="6381194" y="3085054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255D027-477A-481A-8F08-0FE26AEE8857}"/>
              </a:ext>
            </a:extLst>
          </p:cNvPr>
          <p:cNvCxnSpPr>
            <a:cxnSpLocks/>
          </p:cNvCxnSpPr>
          <p:nvPr/>
        </p:nvCxnSpPr>
        <p:spPr>
          <a:xfrm rot="10800000">
            <a:off x="764772" y="3635433"/>
            <a:ext cx="10589029" cy="66502"/>
          </a:xfrm>
          <a:prstGeom prst="bentConnector3">
            <a:avLst>
              <a:gd name="adj1" fmla="val 51622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DC242A-BE98-4E14-A02A-879A6974E6CF}"/>
              </a:ext>
            </a:extLst>
          </p:cNvPr>
          <p:cNvSpPr txBox="1"/>
          <p:nvPr/>
        </p:nvSpPr>
        <p:spPr>
          <a:xfrm>
            <a:off x="2453093" y="5798739"/>
            <a:ext cx="22938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2400" b="1" dirty="0" err="1">
                <a:solidFill>
                  <a:srgbClr val="ED7D31"/>
                </a:solidFill>
                <a:ea typeface="+mn-lt"/>
                <a:cs typeface="+mn-lt"/>
              </a:rPr>
              <a:t>Parent</a:t>
            </a:r>
            <a:r>
              <a:rPr lang="ru-RU" sz="2400" b="1" dirty="0">
                <a:solidFill>
                  <a:srgbClr val="ED7D31"/>
                </a:solidFill>
                <a:ea typeface="+mn-lt"/>
                <a:cs typeface="+mn-lt"/>
              </a:rPr>
              <a:t> </a:t>
            </a:r>
            <a:r>
              <a:rPr lang="ru-RU" sz="2400" b="1" dirty="0" err="1">
                <a:solidFill>
                  <a:srgbClr val="ED7D31"/>
                </a:solidFill>
                <a:ea typeface="+mn-lt"/>
                <a:cs typeface="+mn-lt"/>
              </a:rPr>
              <a:t>Table</a:t>
            </a:r>
            <a:endParaRPr lang="en-US" dirty="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19E92-521C-48ED-8A1B-EDAD8FE23A11}"/>
              </a:ext>
            </a:extLst>
          </p:cNvPr>
          <p:cNvSpPr txBox="1"/>
          <p:nvPr/>
        </p:nvSpPr>
        <p:spPr>
          <a:xfrm>
            <a:off x="4788132" y="5776727"/>
            <a:ext cx="18221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2400" b="1" err="1">
                <a:solidFill>
                  <a:srgbClr val="ED7D31"/>
                </a:solidFill>
                <a:ea typeface="+mn-lt"/>
                <a:cs typeface="+mn-lt"/>
              </a:rPr>
              <a:t>Dependent</a:t>
            </a:r>
            <a:endParaRPr lang="en-US" sz="2400" b="1" err="1">
              <a:solidFill>
                <a:srgbClr val="ED7D31"/>
              </a:solidFill>
              <a:ea typeface="+mn-lt"/>
              <a:cs typeface="+mn-lt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ru-RU" sz="2400" b="1" dirty="0" err="1">
                <a:solidFill>
                  <a:srgbClr val="ED7D31"/>
                </a:solidFill>
                <a:latin typeface="Calibri" panose="020F0502020204030204"/>
              </a:rPr>
              <a:t>Table</a:t>
            </a:r>
            <a:endParaRPr lang="en-US" sz="2400" b="1" i="0" u="none" strike="noStrike" kern="1200" cap="none" spc="0" normalizeH="0" baseline="0" noProof="0" dirty="0" err="1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45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B38E-912B-464B-88C9-A1B549B2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The Concept </a:t>
            </a:r>
            <a:r>
              <a:rPr lang="ru-RU" dirty="0" err="1"/>
              <a:t>of</a:t>
            </a:r>
            <a:r>
              <a:rPr lang="ru-RU" dirty="0"/>
              <a:t> a Foreign Key (</a:t>
            </a:r>
            <a:r>
              <a:rPr lang="en-US" dirty="0"/>
              <a:t>4</a:t>
            </a:r>
            <a:r>
              <a:rPr lang="ru-RU" dirty="0"/>
              <a:t>/</a:t>
            </a:r>
            <a:r>
              <a:rPr lang="en-US" dirty="0"/>
              <a:t>4</a:t>
            </a:r>
            <a:r>
              <a:rPr lang="ru-RU" dirty="0"/>
              <a:t>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477D-D879-406B-8735-07B5557B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16372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/>
              <a:t>A Foreign Key (FK)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child</a:t>
            </a:r>
            <a:r>
              <a:rPr lang="ru-RU" dirty="0"/>
              <a:t> (</a:t>
            </a:r>
            <a:r>
              <a:rPr lang="ru-RU" dirty="0" err="1"/>
              <a:t>dependent</a:t>
            </a:r>
            <a:r>
              <a:rPr lang="ru-RU" dirty="0"/>
              <a:t>) </a:t>
            </a:r>
            <a:r>
              <a:rPr lang="ru-RU" dirty="0" err="1"/>
              <a:t>table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a </a:t>
            </a:r>
            <a:r>
              <a:rPr lang="ru-RU" dirty="0" err="1"/>
              <a:t>reference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Primary</a:t>
            </a:r>
            <a:r>
              <a:rPr lang="ru-RU" dirty="0"/>
              <a:t> Key (PK)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parent</a:t>
            </a:r>
            <a:r>
              <a:rPr lang="ru-RU" dirty="0"/>
              <a:t> </a:t>
            </a:r>
            <a:r>
              <a:rPr lang="ru-RU" dirty="0" err="1"/>
              <a:t>table</a:t>
            </a:r>
            <a:r>
              <a:rPr lang="ru-RU" dirty="0"/>
              <a:t>.</a:t>
            </a:r>
            <a:endParaRPr lang="en-US"/>
          </a:p>
          <a:p>
            <a:r>
              <a:rPr lang="ru-RU" dirty="0" err="1"/>
              <a:t>If</a:t>
            </a:r>
            <a:r>
              <a:rPr lang="ru-RU" dirty="0"/>
              <a:t> </a:t>
            </a:r>
            <a:r>
              <a:rPr lang="ru-RU" dirty="0" err="1"/>
              <a:t>there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no</a:t>
            </a:r>
            <a:r>
              <a:rPr lang="ru-RU" dirty="0"/>
              <a:t> PK (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unique</a:t>
            </a:r>
            <a:r>
              <a:rPr lang="ru-RU" dirty="0"/>
              <a:t> </a:t>
            </a:r>
            <a:r>
              <a:rPr lang="ru-RU" dirty="0" err="1"/>
              <a:t>constraint</a:t>
            </a:r>
            <a:r>
              <a:rPr lang="ru-RU" dirty="0"/>
              <a:t>),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reference</a:t>
            </a:r>
            <a:r>
              <a:rPr lang="ru-RU" dirty="0"/>
              <a:t> </a:t>
            </a:r>
            <a:r>
              <a:rPr lang="ru-RU" dirty="0" err="1"/>
              <a:t>cannot</a:t>
            </a:r>
            <a:r>
              <a:rPr lang="ru-RU" dirty="0"/>
              <a:t> </a:t>
            </a:r>
            <a:r>
              <a:rPr lang="ru-RU" dirty="0" err="1"/>
              <a:t>be</a:t>
            </a:r>
            <a:r>
              <a:rPr lang="ru-RU" dirty="0"/>
              <a:t> </a:t>
            </a:r>
            <a:r>
              <a:rPr lang="ru-RU" dirty="0" err="1"/>
              <a:t>established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8F626-AAD3-4D31-B9F0-C0A997A3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5077"/>
              </p:ext>
            </p:extLst>
          </p:nvPr>
        </p:nvGraphicFramePr>
        <p:xfrm>
          <a:off x="118055" y="3542113"/>
          <a:ext cx="4670077" cy="2004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035208">
                  <a:extLst>
                    <a:ext uri="{9D8B030D-6E8A-4147-A177-3AD203B41FA5}">
                      <a16:colId xmlns:a16="http://schemas.microsoft.com/office/drawing/2014/main" val="1261076441"/>
                    </a:ext>
                  </a:extLst>
                </a:gridCol>
                <a:gridCol w="1639081">
                  <a:extLst>
                    <a:ext uri="{9D8B030D-6E8A-4147-A177-3AD203B41FA5}">
                      <a16:colId xmlns:a16="http://schemas.microsoft.com/office/drawing/2014/main" val="3233928172"/>
                    </a:ext>
                  </a:extLst>
                </a:gridCol>
                <a:gridCol w="1147087">
                  <a:extLst>
                    <a:ext uri="{9D8B030D-6E8A-4147-A177-3AD203B41FA5}">
                      <a16:colId xmlns:a16="http://schemas.microsoft.com/office/drawing/2014/main" val="4224190109"/>
                    </a:ext>
                  </a:extLst>
                </a:gridCol>
                <a:gridCol w="848701">
                  <a:extLst>
                    <a:ext uri="{9D8B030D-6E8A-4147-A177-3AD203B41FA5}">
                      <a16:colId xmlns:a16="http://schemas.microsoft.com/office/drawing/2014/main" val="4157085838"/>
                    </a:ext>
                  </a:extLst>
                </a:gridCol>
              </a:tblGrid>
              <a:tr h="4923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cls</a:t>
                      </a:r>
                      <a:r>
                        <a:rPr lang="ru-RU" sz="2400" dirty="0">
                          <a:effectLst/>
                        </a:rPr>
                        <a:t>_</a:t>
                      </a:r>
                      <a:r>
                        <a:rPr lang="en-US" sz="2400" dirty="0">
                          <a:effectLst/>
                        </a:rPr>
                        <a:t>id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capacity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bags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trans.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50362791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02390376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38467339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C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079563304"/>
                  </a:ext>
                </a:extLst>
              </a:tr>
              <a:tr h="3780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D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43008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C03A1D-0E92-4626-AAD7-6DD6597B5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05019"/>
              </p:ext>
            </p:extLst>
          </p:nvPr>
        </p:nvGraphicFramePr>
        <p:xfrm>
          <a:off x="6357641" y="3542113"/>
          <a:ext cx="5760640" cy="19221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29268432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7444355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0458222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944189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40860845"/>
                    </a:ext>
                  </a:extLst>
                </a:gridCol>
              </a:tblGrid>
              <a:tr h="459080"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c</a:t>
                      </a:r>
                      <a:r>
                        <a:rPr lang="ru-RU" sz="2400" dirty="0">
                          <a:effectLst/>
                        </a:rPr>
                        <a:t>_</a:t>
                      </a:r>
                      <a:r>
                        <a:rPr lang="en-US" sz="2400" dirty="0">
                          <a:effectLst/>
                        </a:rPr>
                        <a:t>id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make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>
                          <a:effectLst/>
                        </a:rPr>
                        <a:t>mileage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dirty="0" err="1">
                          <a:effectLst/>
                        </a:rPr>
                        <a:t>cls</a:t>
                      </a:r>
                      <a:r>
                        <a:rPr lang="ru-RU" sz="2400" dirty="0">
                          <a:effectLst/>
                        </a:rPr>
                        <a:t>_</a:t>
                      </a:r>
                      <a:r>
                        <a:rPr lang="en-US" sz="2400" dirty="0">
                          <a:effectLst/>
                        </a:rPr>
                        <a:t>id</a:t>
                      </a:r>
                      <a:endParaRPr lang="en-US" sz="2800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447054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nissan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85000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89908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79000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A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66968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peugeot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56000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B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chemeClr val="accent6">
                        <a:lumMod val="60000"/>
                        <a:lumOff val="40000"/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973373"/>
                  </a:ext>
                </a:extLst>
              </a:tr>
              <a:tr h="330705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4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rgbClr val="FF0000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err="1">
                          <a:effectLst/>
                        </a:rPr>
                        <a:t>renault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rgbClr val="FF0000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2018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rgbClr val="FF0000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28000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rgbClr val="FF0000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0" marB="0">
                    <a:solidFill>
                      <a:srgbClr val="FF0000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92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4A2486-1BFA-45A3-B463-0AACCC12611B}"/>
              </a:ext>
            </a:extLst>
          </p:cNvPr>
          <p:cNvSpPr txBox="1"/>
          <p:nvPr/>
        </p:nvSpPr>
        <p:spPr>
          <a:xfrm>
            <a:off x="118055" y="3034238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84175-A675-4684-9987-0357D72BCD88}"/>
              </a:ext>
            </a:extLst>
          </p:cNvPr>
          <p:cNvSpPr txBox="1"/>
          <p:nvPr/>
        </p:nvSpPr>
        <p:spPr>
          <a:xfrm>
            <a:off x="6381194" y="3085054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255D027-477A-481A-8F08-0FE26AEE8857}"/>
              </a:ext>
            </a:extLst>
          </p:cNvPr>
          <p:cNvCxnSpPr>
            <a:cxnSpLocks/>
          </p:cNvCxnSpPr>
          <p:nvPr/>
        </p:nvCxnSpPr>
        <p:spPr>
          <a:xfrm rot="10800000">
            <a:off x="764772" y="3635433"/>
            <a:ext cx="10589029" cy="66502"/>
          </a:xfrm>
          <a:prstGeom prst="bentConnector3">
            <a:avLst>
              <a:gd name="adj1" fmla="val 51622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4488E7-00BF-9B72-0483-75AF9E9CCF42}"/>
              </a:ext>
            </a:extLst>
          </p:cNvPr>
          <p:cNvSpPr txBox="1"/>
          <p:nvPr/>
        </p:nvSpPr>
        <p:spPr>
          <a:xfrm>
            <a:off x="764772" y="5732364"/>
            <a:ext cx="92009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400" b="1" dirty="0" err="1">
                <a:latin typeface="Calibri" panose="020F0502020204030204"/>
              </a:rPr>
              <a:t>cls_id</a:t>
            </a:r>
            <a:r>
              <a:rPr lang="en-US" sz="2400" b="1" dirty="0">
                <a:latin typeface="Calibri" panose="020F0502020204030204"/>
              </a:rPr>
              <a:t> </a:t>
            </a:r>
            <a:r>
              <a:rPr lang="en-US" sz="2400" dirty="0">
                <a:ea typeface="+mn-lt"/>
                <a:cs typeface="+mn-lt"/>
              </a:rPr>
              <a:t>the </a:t>
            </a:r>
            <a:r>
              <a:rPr lang="en-US" sz="2400" b="1" dirty="0">
                <a:ea typeface="+mn-lt"/>
                <a:cs typeface="+mn-lt"/>
              </a:rPr>
              <a:t>car</a:t>
            </a:r>
            <a:r>
              <a:rPr lang="en-US" sz="2400" dirty="0">
                <a:ea typeface="+mn-lt"/>
                <a:cs typeface="+mn-lt"/>
              </a:rPr>
              <a:t> table can only contain values that exist in the related primary key. </a:t>
            </a:r>
            <a:endParaRPr lang="en-US" b="1" dirty="0"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33BB8-BDF5-452C-D82D-9D78BAE15294}"/>
              </a:ext>
            </a:extLst>
          </p:cNvPr>
          <p:cNvSpPr txBox="1"/>
          <p:nvPr/>
        </p:nvSpPr>
        <p:spPr>
          <a:xfrm>
            <a:off x="10993727" y="3043149"/>
            <a:ext cx="72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9956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D60A-CA64-49C2-AA10-5C689C01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Topics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for</a:t>
            </a:r>
            <a:r>
              <a:rPr lang="ru-RU" dirty="0">
                <a:ea typeface="+mj-lt"/>
                <a:cs typeface="+mj-lt"/>
              </a:rPr>
              <a:t> Today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ABDEF-33B2-41E4-BEA2-1624D932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Relational</a:t>
            </a:r>
            <a:r>
              <a:rPr lang="ru-RU" dirty="0">
                <a:ea typeface="+mn-lt"/>
                <a:cs typeface="+mn-lt"/>
              </a:rPr>
              <a:t> Data Model: Key </a:t>
            </a:r>
            <a:r>
              <a:rPr lang="ru-RU" dirty="0" err="1">
                <a:ea typeface="+mn-lt"/>
                <a:cs typeface="+mn-lt"/>
              </a:rPr>
              <a:t>Concepts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RDM</a:t>
            </a:r>
            <a:endParaRPr lang="en-US" dirty="0"/>
          </a:p>
          <a:p>
            <a:r>
              <a:rPr lang="ru-RU" dirty="0" err="1">
                <a:ea typeface="+mn-lt"/>
                <a:cs typeface="+mn-lt"/>
              </a:rPr>
              <a:t>Constraints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Relational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endParaRPr lang="ru-RU" dirty="0" err="1"/>
          </a:p>
          <a:p>
            <a:r>
              <a:rPr lang="ru-RU" dirty="0" err="1">
                <a:ea typeface="+mn-lt"/>
                <a:cs typeface="+mn-lt"/>
              </a:rPr>
              <a:t>Introduction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SQL DDL</a:t>
            </a:r>
          </a:p>
          <a:p>
            <a:r>
              <a:rPr lang="ru-RU" dirty="0" err="1">
                <a:ea typeface="+mn-lt"/>
                <a:cs typeface="+mn-lt"/>
              </a:rPr>
              <a:t>Possible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Methods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Connecting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a Database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817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9EC4-90E4-1C45-18F1-EAA6FD24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What </a:t>
            </a:r>
            <a:r>
              <a:rPr lang="ru-RU" dirty="0" err="1">
                <a:ea typeface="+mj-lt"/>
                <a:cs typeface="+mj-lt"/>
              </a:rPr>
              <a:t>term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refers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to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? 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12F1-5252-ACE2-8232-214DA795D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Relationship</a:t>
            </a:r>
            <a:endParaRPr lang="ru-RU" dirty="0" err="1">
              <a:ea typeface="Calibri"/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Connection</a:t>
            </a:r>
            <a:endParaRPr lang="ru-RU" dirty="0"/>
          </a:p>
          <a:p>
            <a:r>
              <a:rPr lang="ru-RU" dirty="0" err="1">
                <a:ea typeface="+mn-lt"/>
                <a:cs typeface="+mn-lt"/>
              </a:rPr>
              <a:t>Relation</a:t>
            </a:r>
            <a:endParaRPr lang="ru-RU" dirty="0" err="1"/>
          </a:p>
          <a:p>
            <a:r>
              <a:rPr lang="ru-RU" dirty="0">
                <a:ea typeface="+mn-lt"/>
                <a:cs typeface="+mn-lt"/>
              </a:rPr>
              <a:t>Field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92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9EC4-90E4-1C45-18F1-EAA6FD24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Select </a:t>
            </a:r>
            <a:r>
              <a:rPr lang="ru-RU" dirty="0" err="1">
                <a:ea typeface="+mj-lt"/>
                <a:cs typeface="+mj-lt"/>
              </a:rPr>
              <a:t>all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correct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statements</a:t>
            </a:r>
            <a:r>
              <a:rPr lang="ru-RU" dirty="0"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12F1-5252-ACE2-8232-214DA795D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composite</a:t>
            </a:r>
            <a:endParaRPr lang="ru-RU" dirty="0" err="1">
              <a:ea typeface="Calibri"/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numeric</a:t>
            </a:r>
            <a:endParaRPr lang="ru-RU" dirty="0" err="1"/>
          </a:p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another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endParaRPr lang="ru-RU" dirty="0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709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AB7-645B-4E5D-AD19-A2D0667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Referential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Integrity</a:t>
            </a:r>
            <a:r>
              <a:rPr lang="ru-RU" dirty="0">
                <a:ea typeface="+mj-lt"/>
                <a:cs typeface="+mj-lt"/>
              </a:rPr>
              <a:t> Support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RDBMS </a:t>
            </a:r>
            <a:r>
              <a:rPr lang="ru-RU" dirty="0"/>
              <a:t>(1/2)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DC4C-3330-4F7B-829A-27E051BF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557"/>
            <a:ext cx="7162497" cy="44900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server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check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intervene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prevent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integrity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violations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following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cases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Attempting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insert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into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does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exist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corresponding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unique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Attempting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delete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record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endParaRPr lang="ru-RU" dirty="0" err="1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Attempting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modify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record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endParaRPr lang="ru-RU" dirty="0" err="1"/>
          </a:p>
          <a:p>
            <a:pPr>
              <a:buFont typeface="Arial"/>
            </a:pPr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condition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validated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trigger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violated</a:t>
            </a:r>
            <a:endParaRPr lang="ru-RU" dirty="0" err="1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BAFA7F-9AD4-7DA9-92E5-AFEA14682896}"/>
              </a:ext>
            </a:extLst>
          </p:cNvPr>
          <p:cNvGrpSpPr/>
          <p:nvPr/>
        </p:nvGrpSpPr>
        <p:grpSpPr>
          <a:xfrm>
            <a:off x="8975658" y="1680812"/>
            <a:ext cx="1402200" cy="343080"/>
            <a:chOff x="8975658" y="1680812"/>
            <a:chExt cx="14022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578A76-F930-A614-8BBB-22CB9B990082}"/>
                    </a:ext>
                  </a:extLst>
                </p14:cNvPr>
                <p14:cNvContentPartPr/>
                <p14:nvPr/>
              </p14:nvContentPartPr>
              <p14:xfrm>
                <a:off x="8975658" y="1680812"/>
                <a:ext cx="202680" cy="17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578A76-F930-A614-8BBB-22CB9B9900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69538" y="1674692"/>
                  <a:ext cx="21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624D2D-EDFD-0F25-0AF7-3DC8B16CCD0C}"/>
                    </a:ext>
                  </a:extLst>
                </p14:cNvPr>
                <p14:cNvContentPartPr/>
                <p14:nvPr/>
              </p14:nvContentPartPr>
              <p14:xfrm>
                <a:off x="9215778" y="1691252"/>
                <a:ext cx="192240" cy="16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624D2D-EDFD-0F25-0AF7-3DC8B16CCD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09658" y="1685132"/>
                  <a:ext cx="204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8A72B7-40ED-C40F-7A3D-E340697D8D97}"/>
                    </a:ext>
                  </a:extLst>
                </p14:cNvPr>
                <p14:cNvContentPartPr/>
                <p14:nvPr/>
              </p14:nvContentPartPr>
              <p14:xfrm>
                <a:off x="9431418" y="1718612"/>
                <a:ext cx="6660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8A72B7-40ED-C40F-7A3D-E340697D8D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25298" y="1712492"/>
                  <a:ext cx="7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900EB2-0D3F-20FB-E8A8-8D43EBD5953A}"/>
                    </a:ext>
                  </a:extLst>
                </p14:cNvPr>
                <p14:cNvContentPartPr/>
                <p14:nvPr/>
              </p14:nvContentPartPr>
              <p14:xfrm>
                <a:off x="9543738" y="1695212"/>
                <a:ext cx="172440" cy="16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900EB2-0D3F-20FB-E8A8-8D43EBD595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37618" y="1689092"/>
                  <a:ext cx="184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B2488B-CD45-B04C-889F-FF25E808C34A}"/>
                    </a:ext>
                  </a:extLst>
                </p14:cNvPr>
                <p14:cNvContentPartPr/>
                <p14:nvPr/>
              </p14:nvContentPartPr>
              <p14:xfrm>
                <a:off x="9660018" y="1708892"/>
                <a:ext cx="200520" cy="31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B2488B-CD45-B04C-889F-FF25E808C3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53898" y="1702772"/>
                  <a:ext cx="212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0F9604-917B-A1E0-BB10-6A3104DD195A}"/>
                    </a:ext>
                  </a:extLst>
                </p14:cNvPr>
                <p14:cNvContentPartPr/>
                <p14:nvPr/>
              </p14:nvContentPartPr>
              <p14:xfrm>
                <a:off x="9631938" y="1721492"/>
                <a:ext cx="64080" cy="61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0F9604-917B-A1E0-BB10-6A3104DD19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25818" y="1715372"/>
                  <a:ext cx="76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A5F543-A652-0ECE-2BD0-F5DA3F9F6F4B}"/>
                    </a:ext>
                  </a:extLst>
                </p14:cNvPr>
                <p14:cNvContentPartPr/>
                <p14:nvPr/>
              </p14:nvContentPartPr>
              <p14:xfrm>
                <a:off x="9871338" y="1698452"/>
                <a:ext cx="213480" cy="13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A5F543-A652-0ECE-2BD0-F5DA3F9F6F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65218" y="1692332"/>
                  <a:ext cx="225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9694FA-E79B-7D48-4BFD-31BED1240DF0}"/>
                    </a:ext>
                  </a:extLst>
                </p14:cNvPr>
                <p14:cNvContentPartPr/>
                <p14:nvPr/>
              </p14:nvContentPartPr>
              <p14:xfrm>
                <a:off x="10106778" y="1714292"/>
                <a:ext cx="271080" cy="12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9694FA-E79B-7D48-4BFD-31BED1240D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00658" y="1708172"/>
                  <a:ext cx="2833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35323F-A221-01DA-BA6C-C3C8E848AD9A}"/>
              </a:ext>
            </a:extLst>
          </p:cNvPr>
          <p:cNvGrpSpPr/>
          <p:nvPr/>
        </p:nvGrpSpPr>
        <p:grpSpPr>
          <a:xfrm>
            <a:off x="8700978" y="2446935"/>
            <a:ext cx="2118600" cy="1118880"/>
            <a:chOff x="8733378" y="2112812"/>
            <a:chExt cx="2118600" cy="11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A37C5A-8F90-C7F6-5C71-96DA1467E2B8}"/>
                    </a:ext>
                  </a:extLst>
                </p14:cNvPr>
                <p14:cNvContentPartPr/>
                <p14:nvPr/>
              </p14:nvContentPartPr>
              <p14:xfrm>
                <a:off x="8982498" y="2320892"/>
                <a:ext cx="162720" cy="25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A37C5A-8F90-C7F6-5C71-96DA1467E2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6378" y="2314772"/>
                  <a:ext cx="174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F892F5-55EF-3B62-F226-AEC4694A005F}"/>
                    </a:ext>
                  </a:extLst>
                </p14:cNvPr>
                <p14:cNvContentPartPr/>
                <p14:nvPr/>
              </p14:nvContentPartPr>
              <p14:xfrm>
                <a:off x="9636258" y="2263652"/>
                <a:ext cx="112320" cy="21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F892F5-55EF-3B62-F226-AEC4694A00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30138" y="2257532"/>
                  <a:ext cx="124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BCEBD0-9F44-0453-4DA3-365201734DF0}"/>
                    </a:ext>
                  </a:extLst>
                </p14:cNvPr>
                <p14:cNvContentPartPr/>
                <p14:nvPr/>
              </p14:nvContentPartPr>
              <p14:xfrm>
                <a:off x="9746058" y="2246372"/>
                <a:ext cx="20520" cy="20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BCEBD0-9F44-0453-4DA3-365201734D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39938" y="2240252"/>
                  <a:ext cx="32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CD63FE-4176-2F91-3459-82D124A487D1}"/>
                    </a:ext>
                  </a:extLst>
                </p14:cNvPr>
                <p14:cNvContentPartPr/>
                <p14:nvPr/>
              </p14:nvContentPartPr>
              <p14:xfrm>
                <a:off x="9685938" y="2318732"/>
                <a:ext cx="19080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CD63FE-4176-2F91-3459-82D124A487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79818" y="2312612"/>
                  <a:ext cx="20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836A4F-ED12-AD93-75F8-C186F2F819B2}"/>
                    </a:ext>
                  </a:extLst>
                </p14:cNvPr>
                <p14:cNvContentPartPr/>
                <p14:nvPr/>
              </p14:nvContentPartPr>
              <p14:xfrm>
                <a:off x="9870618" y="2309732"/>
                <a:ext cx="137880" cy="8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836A4F-ED12-AD93-75F8-C186F2F819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64498" y="2303612"/>
                  <a:ext cx="150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185573-232A-736C-2437-2D1B94B8503B}"/>
                    </a:ext>
                  </a:extLst>
                </p14:cNvPr>
                <p14:cNvContentPartPr/>
                <p14:nvPr/>
              </p14:nvContentPartPr>
              <p14:xfrm>
                <a:off x="10046658" y="2304692"/>
                <a:ext cx="250560" cy="13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185573-232A-736C-2437-2D1B94B850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40538" y="2298572"/>
                  <a:ext cx="262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6B1E83-D115-A259-B636-432B9C8C0059}"/>
                    </a:ext>
                  </a:extLst>
                </p14:cNvPr>
                <p14:cNvContentPartPr/>
                <p14:nvPr/>
              </p14:nvContentPartPr>
              <p14:xfrm>
                <a:off x="9039378" y="2805452"/>
                <a:ext cx="177480" cy="19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6B1E83-D115-A259-B636-432B9C8C00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3258" y="2799332"/>
                  <a:ext cx="189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6AFD09-3464-8CED-2C6D-EA9A9D9297C3}"/>
                    </a:ext>
                  </a:extLst>
                </p14:cNvPr>
                <p14:cNvContentPartPr/>
                <p14:nvPr/>
              </p14:nvContentPartPr>
              <p14:xfrm>
                <a:off x="9695658" y="2739212"/>
                <a:ext cx="11268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6AFD09-3464-8CED-2C6D-EA9A9D9297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89538" y="2733092"/>
                  <a:ext cx="124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8C7E6A-9B7D-9D2C-A4C4-9F600573464E}"/>
                    </a:ext>
                  </a:extLst>
                </p14:cNvPr>
                <p14:cNvContentPartPr/>
                <p14:nvPr/>
              </p14:nvContentPartPr>
              <p14:xfrm>
                <a:off x="9792138" y="2719412"/>
                <a:ext cx="141120" cy="20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8C7E6A-9B7D-9D2C-A4C4-9F60057346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86018" y="2713292"/>
                  <a:ext cx="153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DC5401-57CB-C669-D3FB-C13B23BE9EC2}"/>
                    </a:ext>
                  </a:extLst>
                </p14:cNvPr>
                <p14:cNvContentPartPr/>
                <p14:nvPr/>
              </p14:nvContentPartPr>
              <p14:xfrm>
                <a:off x="9959538" y="2799692"/>
                <a:ext cx="167760" cy="10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DC5401-57CB-C669-D3FB-C13B23BE9E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53418" y="2793572"/>
                  <a:ext cx="180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250E2A-B087-2642-1200-E787118B5A8E}"/>
                    </a:ext>
                  </a:extLst>
                </p14:cNvPr>
                <p14:cNvContentPartPr/>
                <p14:nvPr/>
              </p14:nvContentPartPr>
              <p14:xfrm>
                <a:off x="10050618" y="2831012"/>
                <a:ext cx="24120" cy="38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250E2A-B087-2642-1200-E787118B5A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44498" y="2824892"/>
                  <a:ext cx="36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4917D2-53C0-351A-A512-1CE03AB24D63}"/>
                    </a:ext>
                  </a:extLst>
                </p14:cNvPr>
                <p14:cNvContentPartPr/>
                <p14:nvPr/>
              </p14:nvContentPartPr>
              <p14:xfrm>
                <a:off x="10142418" y="2798612"/>
                <a:ext cx="169200" cy="10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4917D2-53C0-351A-A512-1CE03AB24D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36298" y="2792492"/>
                  <a:ext cx="181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52D383-5648-FEDB-84EF-5709C2E19639}"/>
                    </a:ext>
                  </a:extLst>
                </p14:cNvPr>
                <p14:cNvContentPartPr/>
                <p14:nvPr/>
              </p14:nvContentPartPr>
              <p14:xfrm>
                <a:off x="10345458" y="2815532"/>
                <a:ext cx="42480" cy="7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52D383-5648-FEDB-84EF-5709C2E196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39338" y="2809412"/>
                  <a:ext cx="54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191EA0-AFA0-5B21-1E24-66A9EDB4FE32}"/>
                    </a:ext>
                  </a:extLst>
                </p14:cNvPr>
                <p14:cNvContentPartPr/>
                <p14:nvPr/>
              </p14:nvContentPartPr>
              <p14:xfrm>
                <a:off x="10427178" y="2772692"/>
                <a:ext cx="221400" cy="11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191EA0-AFA0-5B21-1E24-66A9EDB4FE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21058" y="2766572"/>
                  <a:ext cx="23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E3B99B-A1BF-778E-4581-2F91F35027ED}"/>
                    </a:ext>
                  </a:extLst>
                </p14:cNvPr>
                <p14:cNvContentPartPr/>
                <p14:nvPr/>
              </p14:nvContentPartPr>
              <p14:xfrm>
                <a:off x="8771898" y="2113532"/>
                <a:ext cx="1767240" cy="5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E3B99B-A1BF-778E-4581-2F91F35027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65778" y="2107412"/>
                  <a:ext cx="1779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7D8920-C4D0-DDCB-61E6-D7C018ADDB31}"/>
                    </a:ext>
                  </a:extLst>
                </p14:cNvPr>
                <p14:cNvContentPartPr/>
                <p14:nvPr/>
              </p14:nvContentPartPr>
              <p14:xfrm>
                <a:off x="8733378" y="2191292"/>
                <a:ext cx="95400" cy="99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7D8920-C4D0-DDCB-61E6-D7C018ADDB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27258" y="2185172"/>
                  <a:ext cx="1076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5F560D-EA1A-2B8F-1103-AA2986ECF9AF}"/>
                    </a:ext>
                  </a:extLst>
                </p14:cNvPr>
                <p14:cNvContentPartPr/>
                <p14:nvPr/>
              </p14:nvContentPartPr>
              <p14:xfrm>
                <a:off x="8826978" y="2589812"/>
                <a:ext cx="1779480" cy="89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5F560D-EA1A-2B8F-1103-AA2986ECF9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20858" y="2583692"/>
                  <a:ext cx="179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155B42-FCC3-91F2-C826-9762396B0304}"/>
                    </a:ext>
                  </a:extLst>
                </p14:cNvPr>
                <p14:cNvContentPartPr/>
                <p14:nvPr/>
              </p14:nvContentPartPr>
              <p14:xfrm>
                <a:off x="10509618" y="2145932"/>
                <a:ext cx="213120" cy="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155B42-FCC3-91F2-C826-9762396B03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03498" y="2139812"/>
                  <a:ext cx="225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74C29E-E646-1A5D-42B5-EA5FCC42A4B2}"/>
                    </a:ext>
                  </a:extLst>
                </p14:cNvPr>
                <p14:cNvContentPartPr/>
                <p14:nvPr/>
              </p14:nvContentPartPr>
              <p14:xfrm>
                <a:off x="10545978" y="2112812"/>
                <a:ext cx="166320" cy="1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74C29E-E646-1A5D-42B5-EA5FCC42A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39858" y="2106692"/>
                  <a:ext cx="178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FBCFCE-02BF-EF26-FA27-11B02E969016}"/>
                    </a:ext>
                  </a:extLst>
                </p14:cNvPr>
                <p14:cNvContentPartPr/>
                <p14:nvPr/>
              </p14:nvContentPartPr>
              <p14:xfrm>
                <a:off x="10767018" y="2152772"/>
                <a:ext cx="66960" cy="78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FBCFCE-02BF-EF26-FA27-11B02E9690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60898" y="2146652"/>
                  <a:ext cx="7920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4E77AF-3271-3AB6-A0EC-D3B4AEB7D68B}"/>
                    </a:ext>
                  </a:extLst>
                </p14:cNvPr>
                <p14:cNvContentPartPr/>
                <p14:nvPr/>
              </p14:nvContentPartPr>
              <p14:xfrm>
                <a:off x="8797818" y="3132692"/>
                <a:ext cx="2002680" cy="9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4E77AF-3271-3AB6-A0EC-D3B4AEB7D6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1698" y="3126572"/>
                  <a:ext cx="2014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C94067-0787-4BC5-2E94-43C6A41D5C6B}"/>
                    </a:ext>
                  </a:extLst>
                </p14:cNvPr>
                <p14:cNvContentPartPr/>
                <p14:nvPr/>
              </p14:nvContentPartPr>
              <p14:xfrm>
                <a:off x="10836498" y="2856932"/>
                <a:ext cx="15480" cy="27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C94067-0787-4BC5-2E94-43C6A41D5C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0378" y="2850812"/>
                  <a:ext cx="27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4BE27C-5DA0-5F67-5401-A054AB7DF73D}"/>
                    </a:ext>
                  </a:extLst>
                </p14:cNvPr>
                <p14:cNvContentPartPr/>
                <p14:nvPr/>
              </p14:nvContentPartPr>
              <p14:xfrm>
                <a:off x="10567578" y="2584052"/>
                <a:ext cx="20052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4BE27C-5DA0-5F67-5401-A054AB7DF7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1458" y="2577932"/>
                  <a:ext cx="212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D5E2AD-75F7-91D6-19C6-51E0F0005E26}"/>
                    </a:ext>
                  </a:extLst>
                </p14:cNvPr>
                <p14:cNvContentPartPr/>
                <p14:nvPr/>
              </p14:nvContentPartPr>
              <p14:xfrm>
                <a:off x="9381018" y="2161052"/>
                <a:ext cx="86400" cy="960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D5E2AD-75F7-91D6-19C6-51E0F0005E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74898" y="2154932"/>
                  <a:ext cx="98640" cy="9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B424AD-357A-0A68-5C37-30DE638EE569}"/>
              </a:ext>
            </a:extLst>
          </p:cNvPr>
          <p:cNvGrpSpPr/>
          <p:nvPr/>
        </p:nvGrpSpPr>
        <p:grpSpPr>
          <a:xfrm>
            <a:off x="8873418" y="2139092"/>
            <a:ext cx="212400" cy="276120"/>
            <a:chOff x="8873418" y="2139092"/>
            <a:chExt cx="2124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07C294-FD1B-7E68-79F0-F7EE5CD59197}"/>
                    </a:ext>
                  </a:extLst>
                </p14:cNvPr>
                <p14:cNvContentPartPr/>
                <p14:nvPr/>
              </p14:nvContentPartPr>
              <p14:xfrm>
                <a:off x="8873418" y="2260052"/>
                <a:ext cx="9000" cy="15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07C294-FD1B-7E68-79F0-F7EE5CD591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67298" y="2253932"/>
                  <a:ext cx="21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52EDD4-BB48-42D2-3B68-FB31AF1F931B}"/>
                    </a:ext>
                  </a:extLst>
                </p14:cNvPr>
                <p14:cNvContentPartPr/>
                <p14:nvPr/>
              </p14:nvContentPartPr>
              <p14:xfrm>
                <a:off x="8895738" y="2194172"/>
                <a:ext cx="36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52EDD4-BB48-42D2-3B68-FB31AF1F9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89618" y="2188052"/>
                  <a:ext cx="12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5AC50C-CB9A-70FE-4131-87630B521253}"/>
                    </a:ext>
                  </a:extLst>
                </p14:cNvPr>
                <p14:cNvContentPartPr/>
                <p14:nvPr/>
              </p14:nvContentPartPr>
              <p14:xfrm>
                <a:off x="8968458" y="2139092"/>
                <a:ext cx="117360" cy="26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5AC50C-CB9A-70FE-4131-87630B5212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2338" y="2132972"/>
                  <a:ext cx="1296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B12029-1E9C-8A7D-D0DB-8D7CBB2A5888}"/>
              </a:ext>
            </a:extLst>
          </p:cNvPr>
          <p:cNvGrpSpPr/>
          <p:nvPr/>
        </p:nvGrpSpPr>
        <p:grpSpPr>
          <a:xfrm>
            <a:off x="9523218" y="2200652"/>
            <a:ext cx="780480" cy="176760"/>
            <a:chOff x="9523218" y="2200652"/>
            <a:chExt cx="7804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43A4B7-3990-7C15-F98B-B85269798712}"/>
                    </a:ext>
                  </a:extLst>
                </p14:cNvPr>
                <p14:cNvContentPartPr/>
                <p14:nvPr/>
              </p14:nvContentPartPr>
              <p14:xfrm>
                <a:off x="9523218" y="2200652"/>
                <a:ext cx="12492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43A4B7-3990-7C15-F98B-B852697987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17098" y="2194532"/>
                  <a:ext cx="13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98E338-5CCE-E6AA-0ABD-196F2EA819CE}"/>
                    </a:ext>
                  </a:extLst>
                </p14:cNvPr>
                <p14:cNvContentPartPr/>
                <p14:nvPr/>
              </p14:nvContentPartPr>
              <p14:xfrm>
                <a:off x="9692418" y="2234492"/>
                <a:ext cx="196200" cy="12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98E338-5CCE-E6AA-0ABD-196F2EA819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86298" y="2228372"/>
                  <a:ext cx="208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DBE722-53A9-BF79-E837-43EC41B63B02}"/>
                    </a:ext>
                  </a:extLst>
                </p14:cNvPr>
                <p14:cNvContentPartPr/>
                <p14:nvPr/>
              </p14:nvContentPartPr>
              <p14:xfrm>
                <a:off x="9887898" y="2213252"/>
                <a:ext cx="179280" cy="142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DBE722-53A9-BF79-E837-43EC41B63B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81778" y="2207132"/>
                  <a:ext cx="191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EE4B44-54C0-E26F-E384-F6173EDD0810}"/>
                    </a:ext>
                  </a:extLst>
                </p14:cNvPr>
                <p14:cNvContentPartPr/>
                <p14:nvPr/>
              </p14:nvContentPartPr>
              <p14:xfrm>
                <a:off x="10090578" y="2221892"/>
                <a:ext cx="21312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EE4B44-54C0-E26F-E384-F6173EDD08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84458" y="2215772"/>
                  <a:ext cx="2253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A407A-D33E-96DA-8767-9A07384C42D7}"/>
              </a:ext>
            </a:extLst>
          </p:cNvPr>
          <p:cNvGrpSpPr/>
          <p:nvPr/>
        </p:nvGrpSpPr>
        <p:grpSpPr>
          <a:xfrm>
            <a:off x="8792058" y="3839012"/>
            <a:ext cx="2226960" cy="373680"/>
            <a:chOff x="8792058" y="3839012"/>
            <a:chExt cx="22269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FAAB1D-D3B8-8212-31AC-4254323A0AAF}"/>
                    </a:ext>
                  </a:extLst>
                </p14:cNvPr>
                <p14:cNvContentPartPr/>
                <p14:nvPr/>
              </p14:nvContentPartPr>
              <p14:xfrm>
                <a:off x="8792058" y="4000652"/>
                <a:ext cx="366480" cy="21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FAAB1D-D3B8-8212-31AC-4254323A0A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85938" y="3994532"/>
                  <a:ext cx="378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D28A62-C606-8334-A162-945C54B1200D}"/>
                    </a:ext>
                  </a:extLst>
                </p14:cNvPr>
                <p14:cNvContentPartPr/>
                <p14:nvPr/>
              </p14:nvContentPartPr>
              <p14:xfrm>
                <a:off x="9203178" y="3861332"/>
                <a:ext cx="141120" cy="346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D28A62-C606-8334-A162-945C54B120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97058" y="3855212"/>
                  <a:ext cx="153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AE8E834-A9CA-3E5B-793B-84E542C0045C}"/>
                    </a:ext>
                  </a:extLst>
                </p14:cNvPr>
                <p14:cNvContentPartPr/>
                <p14:nvPr/>
              </p14:nvContentPartPr>
              <p14:xfrm>
                <a:off x="9162498" y="4099292"/>
                <a:ext cx="129240" cy="1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AE8E834-A9CA-3E5B-793B-84E542C004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56378" y="4093172"/>
                  <a:ext cx="141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A9805B-DA8F-CA1F-8824-3487E2E6DA39}"/>
                    </a:ext>
                  </a:extLst>
                </p14:cNvPr>
                <p14:cNvContentPartPr/>
                <p14:nvPr/>
              </p14:nvContentPartPr>
              <p14:xfrm>
                <a:off x="9405498" y="3877172"/>
                <a:ext cx="102600" cy="298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A9805B-DA8F-CA1F-8824-3487E2E6DA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99378" y="3871052"/>
                  <a:ext cx="114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DB0385-EF18-ACE2-A7CD-8BFFC4CF312E}"/>
                    </a:ext>
                  </a:extLst>
                </p14:cNvPr>
                <p14:cNvContentPartPr/>
                <p14:nvPr/>
              </p14:nvContentPartPr>
              <p14:xfrm>
                <a:off x="9359418" y="4076972"/>
                <a:ext cx="108360" cy="7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DB0385-EF18-ACE2-A7CD-8BFFC4CF31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53298" y="4070852"/>
                  <a:ext cx="120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E9D221-D0FF-EB0F-71F2-B697E66325E6}"/>
                    </a:ext>
                  </a:extLst>
                </p14:cNvPr>
                <p14:cNvContentPartPr/>
                <p14:nvPr/>
              </p14:nvContentPartPr>
              <p14:xfrm>
                <a:off x="9479298" y="4007492"/>
                <a:ext cx="138960" cy="11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E9D221-D0FF-EB0F-71F2-B697E66325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73178" y="4001372"/>
                  <a:ext cx="151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132C8D-4906-976D-350C-14A437C6DA13}"/>
                    </a:ext>
                  </a:extLst>
                </p14:cNvPr>
                <p14:cNvContentPartPr/>
                <p14:nvPr/>
              </p14:nvContentPartPr>
              <p14:xfrm>
                <a:off x="9649938" y="4002092"/>
                <a:ext cx="170640" cy="149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132C8D-4906-976D-350C-14A437C6DA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43818" y="3995972"/>
                  <a:ext cx="182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875B95-81C9-C77A-FC39-A87B831E9130}"/>
                    </a:ext>
                  </a:extLst>
                </p14:cNvPr>
                <p14:cNvContentPartPr/>
                <p14:nvPr/>
              </p14:nvContentPartPr>
              <p14:xfrm>
                <a:off x="9808338" y="4125212"/>
                <a:ext cx="138240" cy="39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875B95-81C9-C77A-FC39-A87B831E91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02218" y="4119092"/>
                  <a:ext cx="150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B684A3-D637-EC49-6B6A-43629D8B36B2}"/>
                    </a:ext>
                  </a:extLst>
                </p14:cNvPr>
                <p14:cNvContentPartPr/>
                <p14:nvPr/>
              </p14:nvContentPartPr>
              <p14:xfrm>
                <a:off x="10012098" y="3988772"/>
                <a:ext cx="145440" cy="15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B684A3-D637-EC49-6B6A-43629D8B36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05978" y="3982652"/>
                  <a:ext cx="15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CFA5F1-4230-AD0D-8C2A-87A0FB4BC5A4}"/>
                    </a:ext>
                  </a:extLst>
                </p14:cNvPr>
                <p14:cNvContentPartPr/>
                <p14:nvPr/>
              </p14:nvContentPartPr>
              <p14:xfrm>
                <a:off x="10237098" y="3977252"/>
                <a:ext cx="166320" cy="132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CFA5F1-4230-AD0D-8C2A-87A0FB4BC5A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30978" y="3971132"/>
                  <a:ext cx="178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147B3F-768F-D827-46CC-AFF73B1A131E}"/>
                    </a:ext>
                  </a:extLst>
                </p14:cNvPr>
                <p14:cNvContentPartPr/>
                <p14:nvPr/>
              </p14:nvContentPartPr>
              <p14:xfrm>
                <a:off x="10417458" y="3839012"/>
                <a:ext cx="137880" cy="29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147B3F-768F-D827-46CC-AFF73B1A13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11338" y="3832892"/>
                  <a:ext cx="150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E37765-17F1-E24A-3105-B0CCEB638B60}"/>
                    </a:ext>
                  </a:extLst>
                </p14:cNvPr>
                <p14:cNvContentPartPr/>
                <p14:nvPr/>
              </p14:nvContentPartPr>
              <p14:xfrm>
                <a:off x="10571898" y="3962492"/>
                <a:ext cx="176760" cy="13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E37765-17F1-E24A-3105-B0CCEB638B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65778" y="3956372"/>
                  <a:ext cx="189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D9C4B5-E3A2-E89F-E094-F9F7C9C6F998}"/>
                    </a:ext>
                  </a:extLst>
                </p14:cNvPr>
                <p14:cNvContentPartPr/>
                <p14:nvPr/>
              </p14:nvContentPartPr>
              <p14:xfrm>
                <a:off x="10812018" y="3972212"/>
                <a:ext cx="207000" cy="12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D9C4B5-E3A2-E89F-E094-F9F7C9C6F9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05898" y="3966092"/>
                  <a:ext cx="21924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5D258D6-F395-2133-20B8-1688E8D648CB}"/>
                  </a:ext>
                </a:extLst>
              </p14:cNvPr>
              <p14:cNvContentPartPr/>
              <p14:nvPr/>
            </p14:nvContentPartPr>
            <p14:xfrm>
              <a:off x="8336658" y="4543532"/>
              <a:ext cx="12960" cy="9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5D258D6-F395-2133-20B8-1688E8D648C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30538" y="4537412"/>
                <a:ext cx="25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FDC7E57B-D36E-8BAD-F4BE-185A80F04662}"/>
              </a:ext>
            </a:extLst>
          </p:cNvPr>
          <p:cNvGrpSpPr/>
          <p:nvPr/>
        </p:nvGrpSpPr>
        <p:grpSpPr>
          <a:xfrm>
            <a:off x="7991418" y="4468292"/>
            <a:ext cx="550800" cy="313560"/>
            <a:chOff x="7991418" y="4468292"/>
            <a:chExt cx="5508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1E4576-7D22-B5A9-43AB-DFB5A6249C70}"/>
                    </a:ext>
                  </a:extLst>
                </p14:cNvPr>
                <p14:cNvContentPartPr/>
                <p14:nvPr/>
              </p14:nvContentPartPr>
              <p14:xfrm>
                <a:off x="8232618" y="4596812"/>
                <a:ext cx="100440" cy="153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1E4576-7D22-B5A9-43AB-DFB5A6249C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26498" y="4590692"/>
                  <a:ext cx="112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7E46406-4541-9FE2-E4B1-7BBEDBF361A6}"/>
                    </a:ext>
                  </a:extLst>
                </p14:cNvPr>
                <p14:cNvContentPartPr/>
                <p14:nvPr/>
              </p14:nvContentPartPr>
              <p14:xfrm>
                <a:off x="8358618" y="4524092"/>
                <a:ext cx="14400" cy="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7E46406-4541-9FE2-E4B1-7BBEDBF361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52498" y="4517972"/>
                  <a:ext cx="26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216BC2-BD6D-CE46-4756-F2B8A7F0D926}"/>
                    </a:ext>
                  </a:extLst>
                </p14:cNvPr>
                <p14:cNvContentPartPr/>
                <p14:nvPr/>
              </p14:nvContentPartPr>
              <p14:xfrm>
                <a:off x="8384898" y="4468292"/>
                <a:ext cx="157320" cy="28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216BC2-BD6D-CE46-4756-F2B8A7F0D9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8778" y="4462172"/>
                  <a:ext cx="169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82DAEF-1388-DCFA-D602-5342E4FEF575}"/>
                    </a:ext>
                  </a:extLst>
                </p14:cNvPr>
                <p14:cNvContentPartPr/>
                <p14:nvPr/>
              </p14:nvContentPartPr>
              <p14:xfrm>
                <a:off x="8423058" y="4596812"/>
                <a:ext cx="40320" cy="47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82DAEF-1388-DCFA-D602-5342E4FEF5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6938" y="4590692"/>
                  <a:ext cx="52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81B478-851C-6EDE-379A-56088A6459F4}"/>
                    </a:ext>
                  </a:extLst>
                </p14:cNvPr>
                <p14:cNvContentPartPr/>
                <p14:nvPr/>
              </p14:nvContentPartPr>
              <p14:xfrm>
                <a:off x="7991418" y="4601852"/>
                <a:ext cx="129600" cy="136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81B478-851C-6EDE-379A-56088A6459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85298" y="4595732"/>
                  <a:ext cx="141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95D7179-B17F-29F1-12DB-E1812BBB5459}"/>
                    </a:ext>
                  </a:extLst>
                </p14:cNvPr>
                <p14:cNvContentPartPr/>
                <p14:nvPr/>
              </p14:nvContentPartPr>
              <p14:xfrm>
                <a:off x="8153418" y="4748732"/>
                <a:ext cx="111600" cy="3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95D7179-B17F-29F1-12DB-E1812BBB54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7298" y="4742612"/>
                  <a:ext cx="123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FC946A-9321-F1BF-6699-8540D1B1AF81}"/>
                    </a:ext>
                  </a:extLst>
                </p14:cNvPr>
                <p14:cNvContentPartPr/>
                <p14:nvPr/>
              </p14:nvContentPartPr>
              <p14:xfrm>
                <a:off x="7995738" y="4634612"/>
                <a:ext cx="73080" cy="71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FC946A-9321-F1BF-6699-8540D1B1AF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89618" y="4628492"/>
                  <a:ext cx="853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E6F3EA-31C5-032F-7ACA-26415DDA9C45}"/>
              </a:ext>
            </a:extLst>
          </p:cNvPr>
          <p:cNvGrpSpPr/>
          <p:nvPr/>
        </p:nvGrpSpPr>
        <p:grpSpPr>
          <a:xfrm>
            <a:off x="8940018" y="4429412"/>
            <a:ext cx="714600" cy="304560"/>
            <a:chOff x="8940018" y="4429412"/>
            <a:chExt cx="7146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431B24-2FF2-B70C-9BB7-113378042527}"/>
                    </a:ext>
                  </a:extLst>
                </p14:cNvPr>
                <p14:cNvContentPartPr/>
                <p14:nvPr/>
              </p14:nvContentPartPr>
              <p14:xfrm>
                <a:off x="8940018" y="4575212"/>
                <a:ext cx="190080" cy="158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431B24-2FF2-B70C-9BB7-1133780425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33898" y="4569092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A920B1A-D312-F3E5-29C3-4F4C5E999AB2}"/>
                    </a:ext>
                  </a:extLst>
                </p14:cNvPr>
                <p14:cNvContentPartPr/>
                <p14:nvPr/>
              </p14:nvContentPartPr>
              <p14:xfrm>
                <a:off x="9194898" y="4718132"/>
                <a:ext cx="98280" cy="1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A920B1A-D312-F3E5-29C3-4F4C5E999A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88778" y="4712012"/>
                  <a:ext cx="11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5ED545-EB92-8648-752A-A903F0E44149}"/>
                    </a:ext>
                  </a:extLst>
                </p14:cNvPr>
                <p14:cNvContentPartPr/>
                <p14:nvPr/>
              </p14:nvContentPartPr>
              <p14:xfrm>
                <a:off x="9383178" y="4584212"/>
                <a:ext cx="43200" cy="10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5ED545-EB92-8648-752A-A903F0E441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77058" y="4578092"/>
                  <a:ext cx="55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7F9BE1-2B91-734F-0CCC-2BC044A38260}"/>
                    </a:ext>
                  </a:extLst>
                </p14:cNvPr>
                <p14:cNvContentPartPr/>
                <p14:nvPr/>
              </p14:nvContentPartPr>
              <p14:xfrm>
                <a:off x="9441498" y="4526612"/>
                <a:ext cx="7920" cy="1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7F9BE1-2B91-734F-0CCC-2BC044A382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35378" y="4520492"/>
                  <a:ext cx="20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41F9DC-5E49-F6B9-97EC-F65E5D5BA8F0}"/>
                    </a:ext>
                  </a:extLst>
                </p14:cNvPr>
                <p14:cNvContentPartPr/>
                <p14:nvPr/>
              </p14:nvContentPartPr>
              <p14:xfrm>
                <a:off x="9509898" y="4429412"/>
                <a:ext cx="144720" cy="266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41F9DC-5E49-F6B9-97EC-F65E5D5BA8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03778" y="4423292"/>
                  <a:ext cx="156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7FB439-A077-FEBB-A139-CB414D92DD39}"/>
                    </a:ext>
                  </a:extLst>
                </p14:cNvPr>
                <p14:cNvContentPartPr/>
                <p14:nvPr/>
              </p14:nvContentPartPr>
              <p14:xfrm>
                <a:off x="9507738" y="4614092"/>
                <a:ext cx="74160" cy="39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7FB439-A077-FEBB-A139-CB414D92DD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01618" y="4607972"/>
                  <a:ext cx="864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8F3251D-EDB2-F2C6-34EE-1E4662592AAB}"/>
              </a:ext>
            </a:extLst>
          </p:cNvPr>
          <p:cNvGrpSpPr/>
          <p:nvPr/>
        </p:nvGrpSpPr>
        <p:grpSpPr>
          <a:xfrm>
            <a:off x="7873698" y="4908572"/>
            <a:ext cx="3460320" cy="1429200"/>
            <a:chOff x="7873698" y="4908572"/>
            <a:chExt cx="3460320" cy="14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C2AD21-3C46-B7A6-0B97-A61C5279DDA2}"/>
                    </a:ext>
                  </a:extLst>
                </p14:cNvPr>
                <p14:cNvContentPartPr/>
                <p14:nvPr/>
              </p14:nvContentPartPr>
              <p14:xfrm>
                <a:off x="7873698" y="4913612"/>
                <a:ext cx="2832840" cy="51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C2AD21-3C46-B7A6-0B97-A61C5279DD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7578" y="4907492"/>
                  <a:ext cx="2845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63C211-EE79-BD40-21C8-B0B845933114}"/>
                    </a:ext>
                  </a:extLst>
                </p14:cNvPr>
                <p14:cNvContentPartPr/>
                <p14:nvPr/>
              </p14:nvContentPartPr>
              <p14:xfrm>
                <a:off x="7875858" y="5011532"/>
                <a:ext cx="74880" cy="1326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63C211-EE79-BD40-21C8-B0B8459331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69738" y="5005412"/>
                  <a:ext cx="8712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59EE53-FA68-703C-AC80-F7603FFC085C}"/>
                    </a:ext>
                  </a:extLst>
                </p14:cNvPr>
                <p14:cNvContentPartPr/>
                <p14:nvPr/>
              </p14:nvContentPartPr>
              <p14:xfrm>
                <a:off x="8062338" y="5074532"/>
                <a:ext cx="180360" cy="16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59EE53-FA68-703C-AC80-F7603FFC08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56218" y="5068412"/>
                  <a:ext cx="192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691FC05-1596-4AB0-6538-F997929257AF}"/>
                    </a:ext>
                  </a:extLst>
                </p14:cNvPr>
                <p14:cNvContentPartPr/>
                <p14:nvPr/>
              </p14:nvContentPartPr>
              <p14:xfrm>
                <a:off x="8254938" y="5088572"/>
                <a:ext cx="145080" cy="153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691FC05-1596-4AB0-6538-F997929257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48818" y="5082452"/>
                  <a:ext cx="157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26C3083-7348-CDD0-663C-C3EF52BA2006}"/>
                    </a:ext>
                  </a:extLst>
                </p14:cNvPr>
                <p14:cNvContentPartPr/>
                <p14:nvPr/>
              </p14:nvContentPartPr>
              <p14:xfrm>
                <a:off x="8443218" y="5075252"/>
                <a:ext cx="108720" cy="20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26C3083-7348-CDD0-663C-C3EF52BA20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37098" y="5069132"/>
                  <a:ext cx="120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D6511E-3217-7B22-6B8B-6A928CA80785}"/>
                    </a:ext>
                  </a:extLst>
                </p14:cNvPr>
                <p14:cNvContentPartPr/>
                <p14:nvPr/>
              </p14:nvContentPartPr>
              <p14:xfrm>
                <a:off x="9194898" y="5049332"/>
                <a:ext cx="164880" cy="232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D6511E-3217-7B22-6B8B-6A928CA807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8778" y="5043212"/>
                  <a:ext cx="177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4FBA0B-8D43-A37B-D2B0-6B61DB3534FB}"/>
                    </a:ext>
                  </a:extLst>
                </p14:cNvPr>
                <p14:cNvContentPartPr/>
                <p14:nvPr/>
              </p14:nvContentPartPr>
              <p14:xfrm>
                <a:off x="9944418" y="5276132"/>
                <a:ext cx="864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4FBA0B-8D43-A37B-D2B0-6B61DB3534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938298" y="5270012"/>
                  <a:ext cx="208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A94BA0-C264-760F-4839-C6FF84A53C57}"/>
                    </a:ext>
                  </a:extLst>
                </p14:cNvPr>
                <p14:cNvContentPartPr/>
                <p14:nvPr/>
              </p14:nvContentPartPr>
              <p14:xfrm>
                <a:off x="10112898" y="5258132"/>
                <a:ext cx="167040" cy="21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A94BA0-C264-760F-4839-C6FF84A53C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06778" y="5252012"/>
                  <a:ext cx="179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55908FB-B523-A896-4923-CDF412DD4DCD}"/>
                    </a:ext>
                  </a:extLst>
                </p14:cNvPr>
                <p14:cNvContentPartPr/>
                <p14:nvPr/>
              </p14:nvContentPartPr>
              <p14:xfrm>
                <a:off x="9898698" y="4999652"/>
                <a:ext cx="129240" cy="256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55908FB-B523-A896-4923-CDF412DD4D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92578" y="4993532"/>
                  <a:ext cx="141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EA4437-23AC-FFEE-EBF3-BF7AE7EB3763}"/>
                    </a:ext>
                  </a:extLst>
                </p14:cNvPr>
                <p14:cNvContentPartPr/>
                <p14:nvPr/>
              </p14:nvContentPartPr>
              <p14:xfrm>
                <a:off x="10046658" y="5117732"/>
                <a:ext cx="88920" cy="127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EA4437-23AC-FFEE-EBF3-BF7AE7EB37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40538" y="5111612"/>
                  <a:ext cx="101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8E1A38-BA84-9290-B555-B4DFFAF3EFAB}"/>
                    </a:ext>
                  </a:extLst>
                </p14:cNvPr>
                <p14:cNvContentPartPr/>
                <p14:nvPr/>
              </p14:nvContentPartPr>
              <p14:xfrm>
                <a:off x="10230978" y="5024852"/>
                <a:ext cx="72360" cy="216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8E1A38-BA84-9290-B555-B4DFFAF3EF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24858" y="5018732"/>
                  <a:ext cx="84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7343F46-67E7-D78E-BA94-8BB539959AE6}"/>
                    </a:ext>
                  </a:extLst>
                </p14:cNvPr>
                <p14:cNvContentPartPr/>
                <p14:nvPr/>
              </p14:nvContentPartPr>
              <p14:xfrm>
                <a:off x="10211178" y="5126372"/>
                <a:ext cx="112320" cy="1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7343F46-67E7-D78E-BA94-8BB539959A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05058" y="5120252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5DC509-2732-2381-1CA9-CC93FE4638AF}"/>
                    </a:ext>
                  </a:extLst>
                </p14:cNvPr>
                <p14:cNvContentPartPr/>
                <p14:nvPr/>
              </p14:nvContentPartPr>
              <p14:xfrm>
                <a:off x="10411338" y="5049332"/>
                <a:ext cx="2052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5DC509-2732-2381-1CA9-CC93FE4638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5218" y="5043212"/>
                  <a:ext cx="32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0E58F2-7EE0-EFD1-802D-3DE89362C070}"/>
                    </a:ext>
                  </a:extLst>
                </p14:cNvPr>
                <p14:cNvContentPartPr/>
                <p14:nvPr/>
              </p14:nvContentPartPr>
              <p14:xfrm>
                <a:off x="10367778" y="5036012"/>
                <a:ext cx="69480" cy="19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0E58F2-7EE0-EFD1-802D-3DE89362C0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61658" y="5029892"/>
                  <a:ext cx="81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1CFCF5-1269-B401-0C0A-E863DE67FC5F}"/>
                    </a:ext>
                  </a:extLst>
                </p14:cNvPr>
                <p14:cNvContentPartPr/>
                <p14:nvPr/>
              </p14:nvContentPartPr>
              <p14:xfrm>
                <a:off x="10323138" y="5127812"/>
                <a:ext cx="73080" cy="25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1CFCF5-1269-B401-0C0A-E863DE67FC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17018" y="5121692"/>
                  <a:ext cx="85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B299F79-C59B-012D-3D05-D0F6D0A62C33}"/>
                    </a:ext>
                  </a:extLst>
                </p14:cNvPr>
                <p14:cNvContentPartPr/>
                <p14:nvPr/>
              </p14:nvContentPartPr>
              <p14:xfrm>
                <a:off x="10459218" y="5072012"/>
                <a:ext cx="198720" cy="16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B299F79-C59B-012D-3D05-D0F6D0A62C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53098" y="5065892"/>
                  <a:ext cx="210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B24F3C-53D9-B549-FC38-02F170096444}"/>
                    </a:ext>
                  </a:extLst>
                </p14:cNvPr>
                <p14:cNvContentPartPr/>
                <p14:nvPr/>
              </p14:nvContentPartPr>
              <p14:xfrm>
                <a:off x="8106258" y="5599052"/>
                <a:ext cx="136800" cy="224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B24F3C-53D9-B549-FC38-02F1700964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00138" y="5592932"/>
                  <a:ext cx="149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CF3B913-C09F-5C4B-1A5E-3E2BD53535B7}"/>
                    </a:ext>
                  </a:extLst>
                </p14:cNvPr>
                <p14:cNvContentPartPr/>
                <p14:nvPr/>
              </p14:nvContentPartPr>
              <p14:xfrm>
                <a:off x="8362218" y="5643332"/>
                <a:ext cx="147240" cy="153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CF3B913-C09F-5C4B-1A5E-3E2BD53535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56098" y="5637212"/>
                  <a:ext cx="159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9D3BAC3-1E9D-7343-B39B-F420DABDC0F5}"/>
                    </a:ext>
                  </a:extLst>
                </p14:cNvPr>
                <p14:cNvContentPartPr/>
                <p14:nvPr/>
              </p14:nvContentPartPr>
              <p14:xfrm>
                <a:off x="8558058" y="5664212"/>
                <a:ext cx="117720" cy="13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9D3BAC3-1E9D-7343-B39B-F420DABDC0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51938" y="5658092"/>
                  <a:ext cx="129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EC1F54-ED6E-D039-7572-5779E39E2384}"/>
                    </a:ext>
                  </a:extLst>
                </p14:cNvPr>
                <p14:cNvContentPartPr/>
                <p14:nvPr/>
              </p14:nvContentPartPr>
              <p14:xfrm>
                <a:off x="8609898" y="5628572"/>
                <a:ext cx="150120" cy="52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EC1F54-ED6E-D039-7572-5779E39E23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03778" y="5622452"/>
                  <a:ext cx="16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E44E91-9B01-7865-B1B5-B0E6EA1FAD85}"/>
                    </a:ext>
                  </a:extLst>
                </p14:cNvPr>
                <p14:cNvContentPartPr/>
                <p14:nvPr/>
              </p14:nvContentPartPr>
              <p14:xfrm>
                <a:off x="9294978" y="5599412"/>
                <a:ext cx="202680" cy="20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E44E91-9B01-7865-B1B5-B0E6EA1FAD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88858" y="5593292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456857-2BCD-8CDB-1E5B-8399951F7D18}"/>
                    </a:ext>
                  </a:extLst>
                </p14:cNvPr>
                <p14:cNvContentPartPr/>
                <p14:nvPr/>
              </p14:nvContentPartPr>
              <p14:xfrm>
                <a:off x="9860178" y="5571692"/>
                <a:ext cx="184680" cy="14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456857-2BCD-8CDB-1E5B-8399951F7D1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54058" y="5565572"/>
                  <a:ext cx="19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D06AB2B-BFA4-FAB5-66B5-F79F8C718A92}"/>
                    </a:ext>
                  </a:extLst>
                </p14:cNvPr>
                <p14:cNvContentPartPr/>
                <p14:nvPr/>
              </p14:nvContentPartPr>
              <p14:xfrm>
                <a:off x="10036578" y="5601932"/>
                <a:ext cx="309240" cy="136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D06AB2B-BFA4-FAB5-66B5-F79F8C718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30458" y="5595812"/>
                  <a:ext cx="32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22172EC-2E7A-9253-ED4B-BDB3979FF22C}"/>
                    </a:ext>
                  </a:extLst>
                </p14:cNvPr>
                <p14:cNvContentPartPr/>
                <p14:nvPr/>
              </p14:nvContentPartPr>
              <p14:xfrm>
                <a:off x="10416738" y="5615612"/>
                <a:ext cx="103320" cy="116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22172EC-2E7A-9253-ED4B-BDB3979FF2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0618" y="5609492"/>
                  <a:ext cx="11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ECBA2BF-2A0F-2857-E21F-172E75465DEE}"/>
                    </a:ext>
                  </a:extLst>
                </p14:cNvPr>
                <p14:cNvContentPartPr/>
                <p14:nvPr/>
              </p14:nvContentPartPr>
              <p14:xfrm>
                <a:off x="10541658" y="5635772"/>
                <a:ext cx="9360" cy="7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ECBA2BF-2A0F-2857-E21F-172E75465D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35538" y="5629652"/>
                  <a:ext cx="21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5DA6357-5238-DFE2-D80B-790849BA86F9}"/>
                    </a:ext>
                  </a:extLst>
                </p14:cNvPr>
                <p14:cNvContentPartPr/>
                <p14:nvPr/>
              </p14:nvContentPartPr>
              <p14:xfrm>
                <a:off x="10592058" y="5573132"/>
                <a:ext cx="3960" cy="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5DA6357-5238-DFE2-D80B-790849BA86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85938" y="5567012"/>
                  <a:ext cx="162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811DF6-724C-996D-AA65-E5F8B46AEB4C}"/>
                    </a:ext>
                  </a:extLst>
                </p14:cNvPr>
                <p14:cNvContentPartPr/>
                <p14:nvPr/>
              </p14:nvContentPartPr>
              <p14:xfrm>
                <a:off x="10637778" y="5632172"/>
                <a:ext cx="66240" cy="9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811DF6-724C-996D-AA65-E5F8B46AE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31658" y="5626052"/>
                  <a:ext cx="78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F1BF36-668F-CFFD-A6BF-FB46B783E755}"/>
                    </a:ext>
                  </a:extLst>
                </p14:cNvPr>
                <p14:cNvContentPartPr/>
                <p14:nvPr/>
              </p14:nvContentPartPr>
              <p14:xfrm>
                <a:off x="10722738" y="5614532"/>
                <a:ext cx="126000" cy="90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F1BF36-668F-CFFD-A6BF-FB46B783E7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16618" y="5608412"/>
                  <a:ext cx="138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787A61-6E0E-A402-66B4-2E58BB74A411}"/>
                    </a:ext>
                  </a:extLst>
                </p14:cNvPr>
                <p14:cNvContentPartPr/>
                <p14:nvPr/>
              </p14:nvContentPartPr>
              <p14:xfrm>
                <a:off x="10871058" y="5618132"/>
                <a:ext cx="84960" cy="108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787A61-6E0E-A402-66B4-2E58BB74A4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64938" y="5612012"/>
                  <a:ext cx="97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81712E7-FA80-EF27-E571-9E84087C6CC3}"/>
                    </a:ext>
                  </a:extLst>
                </p14:cNvPr>
                <p14:cNvContentPartPr/>
                <p14:nvPr/>
              </p14:nvContentPartPr>
              <p14:xfrm>
                <a:off x="11010738" y="5621012"/>
                <a:ext cx="112680" cy="113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81712E7-FA80-EF27-E571-9E84087C6C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04618" y="5614892"/>
                  <a:ext cx="124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2AF8A49-A107-512A-71D9-0303A6177F60}"/>
                    </a:ext>
                  </a:extLst>
                </p14:cNvPr>
                <p14:cNvContentPartPr/>
                <p14:nvPr/>
              </p14:nvContentPartPr>
              <p14:xfrm>
                <a:off x="8029938" y="6286292"/>
                <a:ext cx="3221640" cy="2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2AF8A49-A107-512A-71D9-0303A6177F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23818" y="6280172"/>
                  <a:ext cx="3233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84C5A-216C-1436-71F7-D7E655E8A69B}"/>
                    </a:ext>
                  </a:extLst>
                </p14:cNvPr>
                <p14:cNvContentPartPr/>
                <p14:nvPr/>
              </p14:nvContentPartPr>
              <p14:xfrm>
                <a:off x="10674138" y="4908572"/>
                <a:ext cx="426960" cy="1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84C5A-216C-1436-71F7-D7E655E8A69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68018" y="4902452"/>
                  <a:ext cx="439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E3C7F1-5516-4F6C-71F6-1F86BD9F6851}"/>
                    </a:ext>
                  </a:extLst>
                </p14:cNvPr>
                <p14:cNvContentPartPr/>
                <p14:nvPr/>
              </p14:nvContentPartPr>
              <p14:xfrm>
                <a:off x="11052858" y="4918652"/>
                <a:ext cx="281160" cy="140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E3C7F1-5516-4F6C-71F6-1F86BD9F68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46738" y="4912532"/>
                  <a:ext cx="293400" cy="14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461DE3-DBDC-C8D1-EE49-F7AD00A12FCC}"/>
                    </a:ext>
                  </a:extLst>
                </p14:cNvPr>
                <p14:cNvContentPartPr/>
                <p14:nvPr/>
              </p14:nvContentPartPr>
              <p14:xfrm>
                <a:off x="7920138" y="5382692"/>
                <a:ext cx="3351240" cy="8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461DE3-DBDC-C8D1-EE49-F7AD00A12FC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14018" y="5376572"/>
                  <a:ext cx="3363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A67E0B4-4535-E438-E953-2D6776573B30}"/>
                    </a:ext>
                  </a:extLst>
                </p14:cNvPr>
                <p14:cNvContentPartPr/>
                <p14:nvPr/>
              </p14:nvContentPartPr>
              <p14:xfrm>
                <a:off x="8852178" y="4982012"/>
                <a:ext cx="148680" cy="1315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A67E0B4-4535-E438-E953-2D6776573B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46058" y="4975892"/>
                  <a:ext cx="16092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9EF45E-073D-E129-A3FC-BDB4D54125B5}"/>
                    </a:ext>
                  </a:extLst>
                </p14:cNvPr>
                <p14:cNvContentPartPr/>
                <p14:nvPr/>
              </p14:nvContentPartPr>
              <p14:xfrm>
                <a:off x="9665778" y="5001092"/>
                <a:ext cx="168480" cy="132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9EF45E-073D-E129-A3FC-BDB4D54125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59658" y="4994972"/>
                  <a:ext cx="180720" cy="13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34B366-652E-9006-8AC3-3B0A7DDFE161}"/>
                  </a:ext>
                </a:extLst>
              </p14:cNvPr>
              <p14:cNvContentPartPr/>
              <p14:nvPr/>
            </p14:nvContentPartPr>
            <p14:xfrm>
              <a:off x="11700138" y="6013772"/>
              <a:ext cx="26280" cy="104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34B366-652E-9006-8AC3-3B0A7DDFE16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694018" y="6007652"/>
                <a:ext cx="385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CB89D6C-6D67-576F-A887-7BCF4B5495F8}"/>
                  </a:ext>
                </a:extLst>
              </p14:cNvPr>
              <p14:cNvContentPartPr/>
              <p14:nvPr/>
            </p14:nvContentPartPr>
            <p14:xfrm>
              <a:off x="11692218" y="5709212"/>
              <a:ext cx="19800" cy="88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CB89D6C-6D67-576F-A887-7BCF4B5495F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686098" y="5703092"/>
                <a:ext cx="320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BC7A6CC-79E5-9675-163A-55B60F59A964}"/>
                  </a:ext>
                </a:extLst>
              </p14:cNvPr>
              <p14:cNvContentPartPr/>
              <p14:nvPr/>
            </p14:nvContentPartPr>
            <p14:xfrm>
              <a:off x="11694018" y="5418332"/>
              <a:ext cx="6120" cy="52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BC7A6CC-79E5-9675-163A-55B60F59A96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687898" y="5412212"/>
                <a:ext cx="18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3B26423-C193-9584-7798-6A5B363AE479}"/>
                  </a:ext>
                </a:extLst>
              </p14:cNvPr>
              <p14:cNvContentPartPr/>
              <p14:nvPr/>
            </p14:nvContentPartPr>
            <p14:xfrm>
              <a:off x="11670618" y="5156612"/>
              <a:ext cx="29880" cy="101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3B26423-C193-9584-7798-6A5B363AE4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664498" y="5150492"/>
                <a:ext cx="42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8945B37-FD2A-E9E3-1765-E1A4B4634777}"/>
                  </a:ext>
                </a:extLst>
              </p14:cNvPr>
              <p14:cNvContentPartPr/>
              <p14:nvPr/>
            </p14:nvContentPartPr>
            <p14:xfrm>
              <a:off x="11637858" y="4916132"/>
              <a:ext cx="23400" cy="101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8945B37-FD2A-E9E3-1765-E1A4B463477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631738" y="4910012"/>
                <a:ext cx="35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40A6BE8-6F60-603D-71AC-571B25BE029C}"/>
                  </a:ext>
                </a:extLst>
              </p14:cNvPr>
              <p14:cNvContentPartPr/>
              <p14:nvPr/>
            </p14:nvContentPartPr>
            <p14:xfrm>
              <a:off x="11620218" y="4605452"/>
              <a:ext cx="24840" cy="118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40A6BE8-6F60-603D-71AC-571B25BE029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614098" y="4599332"/>
                <a:ext cx="37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C09B73D-CA61-65AF-BC90-431DBADE2FB9}"/>
                  </a:ext>
                </a:extLst>
              </p14:cNvPr>
              <p14:cNvContentPartPr/>
              <p14:nvPr/>
            </p14:nvContentPartPr>
            <p14:xfrm>
              <a:off x="11586018" y="4357412"/>
              <a:ext cx="14400" cy="925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C09B73D-CA61-65AF-BC90-431DBADE2FB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579898" y="4351292"/>
                <a:ext cx="26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4D0B5AF-95E6-A21F-1F01-798D7380C0BE}"/>
                  </a:ext>
                </a:extLst>
              </p14:cNvPr>
              <p14:cNvContentPartPr/>
              <p14:nvPr/>
            </p14:nvContentPartPr>
            <p14:xfrm>
              <a:off x="11543898" y="4112252"/>
              <a:ext cx="20520" cy="67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4D0B5AF-95E6-A21F-1F01-798D7380C0B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537778" y="4106132"/>
                <a:ext cx="327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35BE11B-E991-4383-DDC9-F45087570343}"/>
                  </a:ext>
                </a:extLst>
              </p14:cNvPr>
              <p14:cNvContentPartPr/>
              <p14:nvPr/>
            </p14:nvContentPartPr>
            <p14:xfrm>
              <a:off x="11503938" y="3889412"/>
              <a:ext cx="20520" cy="55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35BE11B-E991-4383-DDC9-F4508757034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497818" y="3883292"/>
                <a:ext cx="3276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D5485E3-993A-A5A6-B7FC-67A04B4EC1B4}"/>
              </a:ext>
            </a:extLst>
          </p:cNvPr>
          <p:cNvGrpSpPr/>
          <p:nvPr/>
        </p:nvGrpSpPr>
        <p:grpSpPr>
          <a:xfrm>
            <a:off x="9126858" y="6390692"/>
            <a:ext cx="2607480" cy="260280"/>
            <a:chOff x="9126858" y="6390692"/>
            <a:chExt cx="26074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77E4ABA-F7AE-CB19-1F81-F70693F1E048}"/>
                    </a:ext>
                  </a:extLst>
                </p14:cNvPr>
                <p14:cNvContentPartPr/>
                <p14:nvPr/>
              </p14:nvContentPartPr>
              <p14:xfrm>
                <a:off x="9126858" y="6425612"/>
                <a:ext cx="21960" cy="147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77E4ABA-F7AE-CB19-1F81-F70693F1E0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20738" y="6419492"/>
                  <a:ext cx="3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45695C-3727-BB6E-3145-A22EADE31581}"/>
                    </a:ext>
                  </a:extLst>
                </p14:cNvPr>
                <p14:cNvContentPartPr/>
                <p14:nvPr/>
              </p14:nvContentPartPr>
              <p14:xfrm>
                <a:off x="9154938" y="6418052"/>
                <a:ext cx="104040" cy="21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45695C-3727-BB6E-3145-A22EADE315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48818" y="6411932"/>
                  <a:ext cx="116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7CF300-E4FD-FE08-A3D0-7B536905A27A}"/>
                    </a:ext>
                  </a:extLst>
                </p14:cNvPr>
                <p14:cNvContentPartPr/>
                <p14:nvPr/>
              </p14:nvContentPartPr>
              <p14:xfrm>
                <a:off x="9148818" y="6476732"/>
                <a:ext cx="97920" cy="25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7CF300-E4FD-FE08-A3D0-7B536905A27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42698" y="6470612"/>
                  <a:ext cx="110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B26E50-DEEF-1206-97C9-8A458447DC6E}"/>
                    </a:ext>
                  </a:extLst>
                </p14:cNvPr>
                <p14:cNvContentPartPr/>
                <p14:nvPr/>
              </p14:nvContentPartPr>
              <p14:xfrm>
                <a:off x="9323058" y="6428492"/>
                <a:ext cx="23040" cy="10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B26E50-DEEF-1206-97C9-8A458447DC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16938" y="6422372"/>
                  <a:ext cx="35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DDBD6AC-D51D-AB81-8D8B-E40FA1FC3139}"/>
                    </a:ext>
                  </a:extLst>
                </p14:cNvPr>
                <p14:cNvContentPartPr/>
                <p14:nvPr/>
              </p14:nvContentPartPr>
              <p14:xfrm>
                <a:off x="9351138" y="6432092"/>
                <a:ext cx="91080" cy="102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DDBD6AC-D51D-AB81-8D8B-E40FA1FC31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45018" y="6425972"/>
                  <a:ext cx="103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24DB8CE-D2CD-798F-8439-D5C1183856CE}"/>
                    </a:ext>
                  </a:extLst>
                </p14:cNvPr>
                <p14:cNvContentPartPr/>
                <p14:nvPr/>
              </p14:nvContentPartPr>
              <p14:xfrm>
                <a:off x="9633378" y="6569252"/>
                <a:ext cx="116640" cy="14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24DB8CE-D2CD-798F-8439-D5C1183856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27258" y="6563132"/>
                  <a:ext cx="128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EA36B5B-5F08-F6EF-BDAA-AD002439CDD4}"/>
                    </a:ext>
                  </a:extLst>
                </p14:cNvPr>
                <p14:cNvContentPartPr/>
                <p14:nvPr/>
              </p14:nvContentPartPr>
              <p14:xfrm>
                <a:off x="9890418" y="6590852"/>
                <a:ext cx="170640" cy="21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EA36B5B-5F08-F6EF-BDAA-AD002439CD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84298" y="6584732"/>
                  <a:ext cx="182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F08589-FE39-0C84-B5DC-EA2A3B36C95A}"/>
                    </a:ext>
                  </a:extLst>
                </p14:cNvPr>
                <p14:cNvContentPartPr/>
                <p14:nvPr/>
              </p14:nvContentPartPr>
              <p14:xfrm>
                <a:off x="10212618" y="6597332"/>
                <a:ext cx="163440" cy="13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F08589-FE39-0C84-B5DC-EA2A3B36C9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06498" y="6591212"/>
                  <a:ext cx="17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B29A26-CC93-C455-CBEB-AE9DED9E193C}"/>
                    </a:ext>
                  </a:extLst>
                </p14:cNvPr>
                <p14:cNvContentPartPr/>
                <p14:nvPr/>
              </p14:nvContentPartPr>
              <p14:xfrm>
                <a:off x="10487658" y="6600932"/>
                <a:ext cx="162720" cy="1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B29A26-CC93-C455-CBEB-AE9DED9E19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81538" y="6594812"/>
                  <a:ext cx="174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88BAA12-75E2-6EA0-21D1-F91904EF7180}"/>
                    </a:ext>
                  </a:extLst>
                </p14:cNvPr>
                <p14:cNvContentPartPr/>
                <p14:nvPr/>
              </p14:nvContentPartPr>
              <p14:xfrm>
                <a:off x="10785018" y="6586892"/>
                <a:ext cx="211680" cy="13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88BAA12-75E2-6EA0-21D1-F91904EF71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78898" y="6580772"/>
                  <a:ext cx="223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172180B-760D-BA71-DCDC-A0F064C6ADBF}"/>
                    </a:ext>
                  </a:extLst>
                </p14:cNvPr>
                <p14:cNvContentPartPr/>
                <p14:nvPr/>
              </p14:nvContentPartPr>
              <p14:xfrm>
                <a:off x="11080938" y="6579692"/>
                <a:ext cx="16092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172180B-760D-BA71-DCDC-A0F064C6AD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74818" y="6573572"/>
                  <a:ext cx="173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3B2C69-270D-4C80-3614-3403C62FE9E9}"/>
                    </a:ext>
                  </a:extLst>
                </p14:cNvPr>
                <p14:cNvContentPartPr/>
                <p14:nvPr/>
              </p14:nvContentPartPr>
              <p14:xfrm>
                <a:off x="11375778" y="6551612"/>
                <a:ext cx="150840" cy="1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3B2C69-270D-4C80-3614-3403C62FE9E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69658" y="6545492"/>
                  <a:ext cx="163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C92C88-F652-9DAE-CEB4-6C66753E511A}"/>
                    </a:ext>
                  </a:extLst>
                </p14:cNvPr>
                <p14:cNvContentPartPr/>
                <p14:nvPr/>
              </p14:nvContentPartPr>
              <p14:xfrm>
                <a:off x="11678538" y="6390692"/>
                <a:ext cx="55800" cy="116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C92C88-F652-9DAE-CEB4-6C66753E51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672418" y="6384572"/>
                  <a:ext cx="68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EDDB93E-E623-8995-98AC-801DB71A3B1D}"/>
                    </a:ext>
                  </a:extLst>
                </p14:cNvPr>
                <p14:cNvContentPartPr/>
                <p14:nvPr/>
              </p14:nvContentPartPr>
              <p14:xfrm>
                <a:off x="9542298" y="6529652"/>
                <a:ext cx="143280" cy="121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EDDB93E-E623-8995-98AC-801DB71A3B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36178" y="6523532"/>
                  <a:ext cx="155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2190FD-0E43-7396-112E-3B70048F8284}"/>
                    </a:ext>
                  </a:extLst>
                </p14:cNvPr>
                <p14:cNvContentPartPr/>
                <p14:nvPr/>
              </p14:nvContentPartPr>
              <p14:xfrm>
                <a:off x="9571098" y="6551252"/>
                <a:ext cx="93240" cy="77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2190FD-0E43-7396-112E-3B70048F82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64978" y="6545132"/>
                  <a:ext cx="1054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6429832-8C75-BEC5-6FE9-76E73D5180D3}"/>
              </a:ext>
            </a:extLst>
          </p:cNvPr>
          <p:cNvGrpSpPr/>
          <p:nvPr/>
        </p:nvGrpSpPr>
        <p:grpSpPr>
          <a:xfrm>
            <a:off x="9086898" y="3506732"/>
            <a:ext cx="2403360" cy="277920"/>
            <a:chOff x="9086898" y="3506732"/>
            <a:chExt cx="24033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F4679C-B5F6-BC07-17C4-E3246F5883C7}"/>
                    </a:ext>
                  </a:extLst>
                </p14:cNvPr>
                <p14:cNvContentPartPr/>
                <p14:nvPr/>
              </p14:nvContentPartPr>
              <p14:xfrm>
                <a:off x="11469738" y="3686372"/>
                <a:ext cx="20520" cy="98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F4679C-B5F6-BC07-17C4-E3246F5883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463618" y="3680252"/>
                  <a:ext cx="32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AB6234-388F-81FD-8E88-1B3090AA4C3F}"/>
                    </a:ext>
                  </a:extLst>
                </p14:cNvPr>
                <p14:cNvContentPartPr/>
                <p14:nvPr/>
              </p14:nvContentPartPr>
              <p14:xfrm>
                <a:off x="11412138" y="3506732"/>
                <a:ext cx="35640" cy="50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AB6234-388F-81FD-8E88-1B3090AA4C3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06018" y="3500612"/>
                  <a:ext cx="47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B71AEB5-88C9-E1BF-476E-D9314349AB17}"/>
                    </a:ext>
                  </a:extLst>
                </p14:cNvPr>
                <p14:cNvContentPartPr/>
                <p14:nvPr/>
              </p14:nvContentPartPr>
              <p14:xfrm>
                <a:off x="11179218" y="3513932"/>
                <a:ext cx="114480" cy="28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B71AEB5-88C9-E1BF-476E-D9314349AB1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173098" y="3507812"/>
                  <a:ext cx="12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A69170D-CA8A-B9CC-EB67-E6C2C0A5D5AB}"/>
                    </a:ext>
                  </a:extLst>
                </p14:cNvPr>
                <p14:cNvContentPartPr/>
                <p14:nvPr/>
              </p14:nvContentPartPr>
              <p14:xfrm>
                <a:off x="10900938" y="3590252"/>
                <a:ext cx="108360" cy="12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A69170D-CA8A-B9CC-EB67-E6C2C0A5D5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94818" y="3584132"/>
                  <a:ext cx="120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77BF57-8B53-4DC5-B2E9-0F144CAB355E}"/>
                    </a:ext>
                  </a:extLst>
                </p14:cNvPr>
                <p14:cNvContentPartPr/>
                <p14:nvPr/>
              </p14:nvContentPartPr>
              <p14:xfrm>
                <a:off x="10637778" y="3629492"/>
                <a:ext cx="90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77BF57-8B53-4DC5-B2E9-0F144CAB35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1658" y="3623372"/>
                  <a:ext cx="102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DCE1242-A15A-7F76-D7A2-CC718B601C8D}"/>
                    </a:ext>
                  </a:extLst>
                </p14:cNvPr>
                <p14:cNvContentPartPr/>
                <p14:nvPr/>
              </p14:nvContentPartPr>
              <p14:xfrm>
                <a:off x="10383978" y="3652172"/>
                <a:ext cx="68040" cy="11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DCE1242-A15A-7F76-D7A2-CC718B601C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377858" y="3646052"/>
                  <a:ext cx="80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790816-7B73-C9E4-F03A-7BE0C92A9018}"/>
                    </a:ext>
                  </a:extLst>
                </p14:cNvPr>
                <p14:cNvContentPartPr/>
                <p14:nvPr/>
              </p14:nvContentPartPr>
              <p14:xfrm>
                <a:off x="10135218" y="3668732"/>
                <a:ext cx="100080" cy="7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790816-7B73-C9E4-F03A-7BE0C92A90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29098" y="3662612"/>
                  <a:ext cx="112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63683E-CF60-7B7E-2139-2C8EFC179C16}"/>
                    </a:ext>
                  </a:extLst>
                </p14:cNvPr>
                <p14:cNvContentPartPr/>
                <p14:nvPr/>
              </p14:nvContentPartPr>
              <p14:xfrm>
                <a:off x="9920298" y="3673772"/>
                <a:ext cx="56520" cy="9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63683E-CF60-7B7E-2139-2C8EFC179C1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14178" y="3667652"/>
                  <a:ext cx="6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A583979-D697-BDF2-7A62-D565F16E84A8}"/>
                    </a:ext>
                  </a:extLst>
                </p14:cNvPr>
                <p14:cNvContentPartPr/>
                <p14:nvPr/>
              </p14:nvContentPartPr>
              <p14:xfrm>
                <a:off x="9643818" y="3693212"/>
                <a:ext cx="122400" cy="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A583979-D697-BDF2-7A62-D565F16E84A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37698" y="3687092"/>
                  <a:ext cx="134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36EB080-5DC3-D71B-17E3-A3E9DD7C218D}"/>
                    </a:ext>
                  </a:extLst>
                </p14:cNvPr>
                <p14:cNvContentPartPr/>
                <p14:nvPr/>
              </p14:nvContentPartPr>
              <p14:xfrm>
                <a:off x="9435018" y="3688532"/>
                <a:ext cx="66960" cy="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36EB080-5DC3-D71B-17E3-A3E9DD7C21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28898" y="3682412"/>
                  <a:ext cx="79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FC30CC-F6AC-8E26-65DF-647EB6329393}"/>
                    </a:ext>
                  </a:extLst>
                </p14:cNvPr>
                <p14:cNvContentPartPr/>
                <p14:nvPr/>
              </p14:nvContentPartPr>
              <p14:xfrm>
                <a:off x="9229098" y="3690692"/>
                <a:ext cx="94320" cy="8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FC30CC-F6AC-8E26-65DF-647EB63293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22978" y="3684572"/>
                  <a:ext cx="106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8503FD-C315-C28C-7B50-2654563A049A}"/>
                    </a:ext>
                  </a:extLst>
                </p14:cNvPr>
                <p14:cNvContentPartPr/>
                <p14:nvPr/>
              </p14:nvContentPartPr>
              <p14:xfrm>
                <a:off x="9102378" y="3702572"/>
                <a:ext cx="59040" cy="7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8503FD-C315-C28C-7B50-2654563A049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96258" y="3696452"/>
                  <a:ext cx="71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E468E34-B608-459D-95FA-D6E58BF0C0DD}"/>
                    </a:ext>
                  </a:extLst>
                </p14:cNvPr>
                <p14:cNvContentPartPr/>
                <p14:nvPr/>
              </p14:nvContentPartPr>
              <p14:xfrm>
                <a:off x="9086898" y="3629492"/>
                <a:ext cx="24840" cy="78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E468E34-B608-459D-95FA-D6E58BF0C0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80778" y="3623372"/>
                  <a:ext cx="37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B8DEEFE-D196-52FC-8659-971EA50B2286}"/>
                    </a:ext>
                  </a:extLst>
                </p14:cNvPr>
                <p14:cNvContentPartPr/>
                <p14:nvPr/>
              </p14:nvContentPartPr>
              <p14:xfrm>
                <a:off x="9096618" y="3563612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B8DEEFE-D196-52FC-8659-971EA50B22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90498" y="355749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6D28ED6-A9AB-2262-1D6E-1CEAF909A54E}"/>
              </a:ext>
            </a:extLst>
          </p:cNvPr>
          <p:cNvGrpSpPr/>
          <p:nvPr/>
        </p:nvGrpSpPr>
        <p:grpSpPr>
          <a:xfrm>
            <a:off x="9994098" y="4481252"/>
            <a:ext cx="1125360" cy="289440"/>
            <a:chOff x="9994098" y="4481252"/>
            <a:chExt cx="11253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90C107-5B4F-11BB-B8D3-9BD7B8CEBBDB}"/>
                    </a:ext>
                  </a:extLst>
                </p14:cNvPr>
                <p14:cNvContentPartPr/>
                <p14:nvPr/>
              </p14:nvContentPartPr>
              <p14:xfrm>
                <a:off x="10012818" y="4667732"/>
                <a:ext cx="32040" cy="16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90C107-5B4F-11BB-B8D3-9BD7B8CEBB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06698" y="4661612"/>
                  <a:ext cx="44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3221E2-1D1D-676B-8522-115D6A2E7930}"/>
                    </a:ext>
                  </a:extLst>
                </p14:cNvPr>
                <p14:cNvContentPartPr/>
                <p14:nvPr/>
              </p14:nvContentPartPr>
              <p14:xfrm>
                <a:off x="10158618" y="4647212"/>
                <a:ext cx="76680" cy="1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3221E2-1D1D-676B-8522-115D6A2E79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52498" y="4641092"/>
                  <a:ext cx="88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286F99-BAB4-A2C4-215D-D6452280C51D}"/>
                    </a:ext>
                  </a:extLst>
                </p14:cNvPr>
                <p14:cNvContentPartPr/>
                <p14:nvPr/>
              </p14:nvContentPartPr>
              <p14:xfrm>
                <a:off x="10371378" y="4662692"/>
                <a:ext cx="44640" cy="11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286F99-BAB4-A2C4-215D-D6452280C5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65258" y="4656572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377F5E-DA01-6592-A981-EF44B8E7A171}"/>
                    </a:ext>
                  </a:extLst>
                </p14:cNvPr>
                <p14:cNvContentPartPr/>
                <p14:nvPr/>
              </p14:nvContentPartPr>
              <p14:xfrm>
                <a:off x="9994098" y="4520852"/>
                <a:ext cx="70560" cy="24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377F5E-DA01-6592-A981-EF44B8E7A17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87978" y="4514732"/>
                  <a:ext cx="82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466925-91A9-EE80-A375-832D0F904214}"/>
                    </a:ext>
                  </a:extLst>
                </p14:cNvPr>
                <p14:cNvContentPartPr/>
                <p14:nvPr/>
              </p14:nvContentPartPr>
              <p14:xfrm>
                <a:off x="10010658" y="4579172"/>
                <a:ext cx="91440" cy="109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466925-91A9-EE80-A375-832D0F90421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04538" y="4573052"/>
                  <a:ext cx="103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B7DD29-4385-5329-F9D7-7F284BE91A29}"/>
                    </a:ext>
                  </a:extLst>
                </p14:cNvPr>
                <p14:cNvContentPartPr/>
                <p14:nvPr/>
              </p14:nvContentPartPr>
              <p14:xfrm>
                <a:off x="10144578" y="4626692"/>
                <a:ext cx="153000" cy="102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B7DD29-4385-5329-F9D7-7F284BE91A2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38458" y="4620572"/>
                  <a:ext cx="165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50CCAD4-9ABC-D455-5EE5-B8469B0B7499}"/>
                    </a:ext>
                  </a:extLst>
                </p14:cNvPr>
                <p14:cNvContentPartPr/>
                <p14:nvPr/>
              </p14:nvContentPartPr>
              <p14:xfrm>
                <a:off x="10347258" y="4613372"/>
                <a:ext cx="120240" cy="109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50CCAD4-9ABC-D455-5EE5-B8469B0B74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41138" y="4607252"/>
                  <a:ext cx="132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28C764D-352B-9B87-4DDA-2606577FCB5E}"/>
                    </a:ext>
                  </a:extLst>
                </p14:cNvPr>
                <p14:cNvContentPartPr/>
                <p14:nvPr/>
              </p14:nvContentPartPr>
              <p14:xfrm>
                <a:off x="10507818" y="4497812"/>
                <a:ext cx="167040" cy="23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28C764D-352B-9B87-4DDA-2606577FCB5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01698" y="4491692"/>
                  <a:ext cx="179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24ECF2-BCD0-7EA8-3CFB-C12216A285C7}"/>
                    </a:ext>
                  </a:extLst>
                </p14:cNvPr>
                <p14:cNvContentPartPr/>
                <p14:nvPr/>
              </p14:nvContentPartPr>
              <p14:xfrm>
                <a:off x="10705818" y="4605452"/>
                <a:ext cx="113040" cy="122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24ECF2-BCD0-7EA8-3CFB-C12216A285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99698" y="4599332"/>
                  <a:ext cx="125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2833FD-D37F-CCFC-F27B-AFE42FC4EF40}"/>
                    </a:ext>
                  </a:extLst>
                </p14:cNvPr>
                <p14:cNvContentPartPr/>
                <p14:nvPr/>
              </p14:nvContentPartPr>
              <p14:xfrm>
                <a:off x="10868538" y="4622012"/>
                <a:ext cx="92880" cy="96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2833FD-D37F-CCFC-F27B-AFE42FC4EF4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62418" y="4615892"/>
                  <a:ext cx="10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3794C0-85C5-E4B5-53DA-E2261C375497}"/>
                    </a:ext>
                  </a:extLst>
                </p14:cNvPr>
                <p14:cNvContentPartPr/>
                <p14:nvPr/>
              </p14:nvContentPartPr>
              <p14:xfrm>
                <a:off x="11007138" y="4481252"/>
                <a:ext cx="50400" cy="228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3794C0-85C5-E4B5-53DA-E2261C37549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01018" y="4475132"/>
                  <a:ext cx="62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A087746-6C3B-5F50-F408-CE7811043BDD}"/>
                    </a:ext>
                  </a:extLst>
                </p14:cNvPr>
                <p14:cNvContentPartPr/>
                <p14:nvPr/>
              </p14:nvContentPartPr>
              <p14:xfrm>
                <a:off x="10986618" y="4588172"/>
                <a:ext cx="132840" cy="3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A087746-6C3B-5F50-F408-CE7811043B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80498" y="4582052"/>
                  <a:ext cx="14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8DD794-530F-E739-B98C-844F52F140D3}"/>
                    </a:ext>
                  </a:extLst>
                </p14:cNvPr>
                <p14:cNvContentPartPr/>
                <p14:nvPr/>
              </p14:nvContentPartPr>
              <p14:xfrm>
                <a:off x="10549578" y="4611572"/>
                <a:ext cx="36720" cy="9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8DD794-530F-E739-B98C-844F52F140D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43458" y="4605452"/>
                  <a:ext cx="489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733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AB7-645B-4E5D-AD19-A2D0667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Referential</a:t>
            </a:r>
            <a:r>
              <a:rPr lang="ru-RU" dirty="0"/>
              <a:t> </a:t>
            </a:r>
            <a:r>
              <a:rPr lang="ru-RU" dirty="0" err="1"/>
              <a:t>Integrity</a:t>
            </a:r>
            <a:r>
              <a:rPr lang="ru-RU" dirty="0"/>
              <a:t> Support </a:t>
            </a:r>
            <a:r>
              <a:rPr lang="ru-RU" dirty="0" err="1"/>
              <a:t>in</a:t>
            </a:r>
            <a:r>
              <a:rPr lang="ru-RU" dirty="0"/>
              <a:t> RDBMS (2/2)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DC4C-3330-4F7B-829A-27E051BF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8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>
                <a:ea typeface="+mn-lt"/>
                <a:cs typeface="+mn-lt"/>
              </a:rPr>
              <a:t>You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additionally</a:t>
            </a:r>
            <a:r>
              <a:rPr lang="ru-RU">
                <a:ea typeface="+mn-lt"/>
                <a:cs typeface="+mn-lt"/>
              </a:rPr>
              <a:t> configure the handling of the following situations:</a:t>
            </a:r>
            <a:endParaRPr lang="en-US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Attempting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delete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record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endParaRPr lang="ru-RU" dirty="0" err="1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Attempting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modify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record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endParaRPr lang="ru-RU" dirty="0" err="1"/>
          </a:p>
          <a:p>
            <a:pPr indent="0">
              <a:buNone/>
            </a:pPr>
            <a:r>
              <a:rPr lang="ru-RU" b="1" dirty="0" err="1">
                <a:ea typeface="+mn-lt"/>
                <a:cs typeface="+mn-lt"/>
              </a:rPr>
              <a:t>Supported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Actions</a:t>
            </a:r>
            <a:r>
              <a:rPr lang="ru-RU" b="1" dirty="0">
                <a:ea typeface="+mn-lt"/>
                <a:cs typeface="+mn-lt"/>
              </a:rPr>
              <a:t>:</a:t>
            </a:r>
            <a:endParaRPr lang="ru-RU" dirty="0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Propagate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changes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dependent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b="1" dirty="0" err="1">
                <a:ea typeface="+mn-lt"/>
                <a:cs typeface="+mn-lt"/>
              </a:rPr>
              <a:t>Cascade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Replace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foreign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constant</a:t>
            </a:r>
            <a:endParaRPr lang="ru-RU" dirty="0" err="1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Raise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error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262740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B515F2-AF18-B07F-DF17-FB19B592A991}"/>
                  </a:ext>
                </a:extLst>
              </p14:cNvPr>
              <p14:cNvContentPartPr/>
              <p14:nvPr/>
            </p14:nvContentPartPr>
            <p14:xfrm>
              <a:off x="869213" y="1610472"/>
              <a:ext cx="150601" cy="12946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B515F2-AF18-B07F-DF17-FB19B592A9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088" y="1604358"/>
                <a:ext cx="162851" cy="14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223080-7F3E-210B-37D5-00965D84D0AF}"/>
                  </a:ext>
                </a:extLst>
              </p14:cNvPr>
              <p14:cNvContentPartPr/>
              <p14:nvPr/>
            </p14:nvContentPartPr>
            <p14:xfrm>
              <a:off x="1047634" y="1618229"/>
              <a:ext cx="142843" cy="11983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223080-7F3E-210B-37D5-00965D84D0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517" y="1612111"/>
                <a:ext cx="155076" cy="13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BD9F64-3AAF-632E-28F0-9915F9E7E84F}"/>
                  </a:ext>
                </a:extLst>
              </p14:cNvPr>
              <p14:cNvContentPartPr/>
              <p14:nvPr/>
            </p14:nvContentPartPr>
            <p14:xfrm>
              <a:off x="1207862" y="1638559"/>
              <a:ext cx="49488" cy="10592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BD9F64-3AAF-632E-28F0-9915F9E7E8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1766" y="1632455"/>
                <a:ext cx="61681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D80CF3-86CA-27CB-0399-C7D3B9582B47}"/>
                  </a:ext>
                </a:extLst>
              </p14:cNvPr>
              <p14:cNvContentPartPr/>
              <p14:nvPr/>
            </p14:nvContentPartPr>
            <p14:xfrm>
              <a:off x="1291322" y="1621172"/>
              <a:ext cx="128131" cy="11903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D80CF3-86CA-27CB-0399-C7D3B9582B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203" y="1615058"/>
                <a:ext cx="140368" cy="131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83690D-F91A-3299-286D-0A8FE43C77E0}"/>
                  </a:ext>
                </a:extLst>
              </p14:cNvPr>
              <p14:cNvContentPartPr/>
              <p14:nvPr/>
            </p14:nvContentPartPr>
            <p14:xfrm>
              <a:off x="1377722" y="1631337"/>
              <a:ext cx="148995" cy="23405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83690D-F91A-3299-286D-0A8FE43C77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1604" y="1625215"/>
                <a:ext cx="161231" cy="24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10D77E-B533-0CAF-99BE-DA36BC7B3321}"/>
                  </a:ext>
                </a:extLst>
              </p14:cNvPr>
              <p14:cNvContentPartPr/>
              <p14:nvPr/>
            </p14:nvContentPartPr>
            <p14:xfrm>
              <a:off x="1356859" y="1640699"/>
              <a:ext cx="47615" cy="4547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10D77E-B533-0CAF-99BE-DA36BC7B33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50727" y="1634564"/>
                <a:ext cx="59879" cy="5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7531F3-68BA-CCE4-29E9-E8054B42E9C3}"/>
                  </a:ext>
                </a:extLst>
              </p14:cNvPr>
              <p14:cNvContentPartPr/>
              <p14:nvPr/>
            </p14:nvContentPartPr>
            <p14:xfrm>
              <a:off x="1534743" y="1623580"/>
              <a:ext cx="158626" cy="9950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7531F3-68BA-CCE4-29E9-E8054B42E9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28628" y="1617451"/>
                <a:ext cx="170856" cy="11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65C749-2C48-D1D2-90EB-8A08F6405F59}"/>
                  </a:ext>
                </a:extLst>
              </p14:cNvPr>
              <p14:cNvContentPartPr/>
              <p14:nvPr/>
            </p14:nvContentPartPr>
            <p14:xfrm>
              <a:off x="1709686" y="1635350"/>
              <a:ext cx="201424" cy="9415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65C749-2C48-D1D2-90EB-8A08F6405F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03560" y="1629241"/>
                <a:ext cx="213675" cy="10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EC5A57F-63EB-EAFB-4B66-710DEC626AF4}"/>
                  </a:ext>
                </a:extLst>
              </p14:cNvPr>
              <p14:cNvContentPartPr/>
              <p14:nvPr/>
            </p14:nvContentPartPr>
            <p14:xfrm>
              <a:off x="850221" y="2334348"/>
              <a:ext cx="120909" cy="186712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EC5A57F-63EB-EAFB-4B66-710DEC626A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4104" y="2328232"/>
                <a:ext cx="133144" cy="19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E1FC15-3B5C-BDB1-4973-3CFE63FEACFE}"/>
                  </a:ext>
                </a:extLst>
              </p14:cNvPr>
              <p14:cNvContentPartPr/>
              <p14:nvPr/>
            </p14:nvContentPartPr>
            <p14:xfrm>
              <a:off x="1335994" y="2291816"/>
              <a:ext cx="83458" cy="16023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E1FC15-3B5C-BDB1-4973-3CFE63FEACF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29879" y="2285695"/>
                <a:ext cx="95689" cy="17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09A20F-D0EF-6722-828D-870673516B79}"/>
                  </a:ext>
                </a:extLst>
              </p14:cNvPr>
              <p14:cNvContentPartPr/>
              <p14:nvPr/>
            </p14:nvContentPartPr>
            <p14:xfrm>
              <a:off x="1417580" y="2278977"/>
              <a:ext cx="15247" cy="15407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09A20F-D0EF-6722-828D-870673516B7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11409" y="2272857"/>
                <a:ext cx="27590" cy="166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1421D9-A2B2-9060-8DB0-181D56ACFA78}"/>
                  </a:ext>
                </a:extLst>
              </p14:cNvPr>
              <p14:cNvContentPartPr/>
              <p14:nvPr/>
            </p14:nvContentPartPr>
            <p14:xfrm>
              <a:off x="1372908" y="2332742"/>
              <a:ext cx="141773" cy="917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1421D9-A2B2-9060-8DB0-181D56ACFA7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6791" y="2326625"/>
                <a:ext cx="154007" cy="103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9C871A8-E2BB-E6B8-BE56-5889D264DF5B}"/>
                  </a:ext>
                </a:extLst>
              </p14:cNvPr>
              <p14:cNvContentPartPr/>
              <p14:nvPr/>
            </p14:nvContentPartPr>
            <p14:xfrm>
              <a:off x="1510133" y="2326056"/>
              <a:ext cx="102451" cy="6633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9C871A8-E2BB-E6B8-BE56-5889D264DF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04022" y="2319927"/>
                <a:ext cx="114673" cy="7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93C97C-EA65-0AAC-E13F-A5A85D0AF18B}"/>
                  </a:ext>
                </a:extLst>
              </p14:cNvPr>
              <p14:cNvContentPartPr/>
              <p14:nvPr/>
            </p14:nvContentPartPr>
            <p14:xfrm>
              <a:off x="1640938" y="2322310"/>
              <a:ext cx="186177" cy="10057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93C97C-EA65-0AAC-E13F-A5A85D0AF18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34828" y="2316203"/>
                <a:ext cx="198397" cy="11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8A3C74-F8EF-D077-3F02-7D67A45892DC}"/>
                  </a:ext>
                </a:extLst>
              </p14:cNvPr>
              <p14:cNvContentPartPr/>
              <p14:nvPr/>
            </p14:nvContentPartPr>
            <p14:xfrm>
              <a:off x="892487" y="2694397"/>
              <a:ext cx="131875" cy="14150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8A3C74-F8EF-D077-3F02-7D67A45892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6362" y="2688291"/>
                <a:ext cx="144126" cy="1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1606A6-F95D-AB91-2600-A7B3FD0CE4A5}"/>
                  </a:ext>
                </a:extLst>
              </p14:cNvPr>
              <p14:cNvContentPartPr/>
              <p14:nvPr/>
            </p14:nvContentPartPr>
            <p14:xfrm>
              <a:off x="1380130" y="2645178"/>
              <a:ext cx="83726" cy="150066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1606A6-F95D-AB91-2600-A7B3FD0CE4A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74021" y="2639060"/>
                <a:ext cx="95944" cy="16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A0FC1A-4AEB-C34E-FA13-84054E46885E}"/>
                  </a:ext>
                </a:extLst>
              </p14:cNvPr>
              <p14:cNvContentPartPr/>
              <p14:nvPr/>
            </p14:nvContentPartPr>
            <p14:xfrm>
              <a:off x="1451820" y="2630466"/>
              <a:ext cx="104858" cy="15167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A0FC1A-4AEB-C34E-FA13-84054E46885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45694" y="2624342"/>
                <a:ext cx="117109" cy="1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879C25-54A6-B81B-D957-EA32F3E173BE}"/>
                  </a:ext>
                </a:extLst>
              </p14:cNvPr>
              <p14:cNvContentPartPr/>
              <p14:nvPr/>
            </p14:nvContentPartPr>
            <p14:xfrm>
              <a:off x="1576205" y="2690117"/>
              <a:ext cx="124653" cy="7596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879C25-54A6-B81B-D957-EA32F3E173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70098" y="2683996"/>
                <a:ext cx="136867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AA7B34B-554D-55C0-A1C1-D71CED991EA9}"/>
                  </a:ext>
                </a:extLst>
              </p14:cNvPr>
              <p14:cNvContentPartPr/>
              <p14:nvPr/>
            </p14:nvContentPartPr>
            <p14:xfrm>
              <a:off x="1643881" y="2713389"/>
              <a:ext cx="17922" cy="2835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AA7B34B-554D-55C0-A1C1-D71CED991EA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37788" y="2707287"/>
                <a:ext cx="30109" cy="40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961E30-F1CF-2777-7024-33D1AA2D9317}"/>
                  </a:ext>
                </a:extLst>
              </p14:cNvPr>
              <p14:cNvContentPartPr/>
              <p14:nvPr/>
            </p14:nvContentPartPr>
            <p14:xfrm>
              <a:off x="1712093" y="2689313"/>
              <a:ext cx="125723" cy="77573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961E30-F1CF-2777-7024-33D1AA2D93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05969" y="2683179"/>
                <a:ext cx="137971" cy="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14CEA2-5073-300F-DA93-777F41488F49}"/>
                  </a:ext>
                </a:extLst>
              </p14:cNvPr>
              <p14:cNvContentPartPr/>
              <p14:nvPr/>
            </p14:nvContentPartPr>
            <p14:xfrm>
              <a:off x="1862960" y="2701887"/>
              <a:ext cx="31566" cy="55906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14CEA2-5073-300F-DA93-777F41488F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56862" y="2695755"/>
                <a:ext cx="43762" cy="6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CA1A77-787A-EA5D-9EDC-EF7EA7ACF459}"/>
                  </a:ext>
                </a:extLst>
              </p14:cNvPr>
              <p14:cNvContentPartPr/>
              <p14:nvPr/>
            </p14:nvContentPartPr>
            <p14:xfrm>
              <a:off x="1923683" y="2670055"/>
              <a:ext cx="164510" cy="842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CA1A77-787A-EA5D-9EDC-EF7EA7ACF45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17563" y="2663933"/>
                <a:ext cx="176749" cy="9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DE24DE-6D73-87CE-9755-D53DAED6434D}"/>
                  </a:ext>
                </a:extLst>
              </p14:cNvPr>
              <p14:cNvContentPartPr/>
              <p14:nvPr/>
            </p14:nvContentPartPr>
            <p14:xfrm>
              <a:off x="693737" y="2180271"/>
              <a:ext cx="1313137" cy="41997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DE24DE-6D73-87CE-9755-D53DAED6434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7618" y="2174169"/>
                <a:ext cx="1325376" cy="54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FDABE6D-692F-7445-DCE4-53C508C61DEA}"/>
                  </a:ext>
                </a:extLst>
              </p14:cNvPr>
              <p14:cNvContentPartPr/>
              <p14:nvPr/>
            </p14:nvContentPartPr>
            <p14:xfrm>
              <a:off x="665114" y="2238050"/>
              <a:ext cx="70886" cy="7372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FDABE6D-692F-7445-DCE4-53C508C61DE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8997" y="2231930"/>
                <a:ext cx="83120" cy="7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8290A2-5CE1-57E1-62B3-4E426A31A365}"/>
                  </a:ext>
                </a:extLst>
              </p14:cNvPr>
              <p14:cNvContentPartPr/>
              <p14:nvPr/>
            </p14:nvContentPartPr>
            <p14:xfrm>
              <a:off x="734664" y="2534168"/>
              <a:ext cx="1322231" cy="66338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8290A2-5CE1-57E1-62B3-4E426A31A36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8544" y="2528072"/>
                <a:ext cx="1334471" cy="78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17D6478-00C7-4096-7D0C-C308506C8E99}"/>
                  </a:ext>
                </a:extLst>
              </p14:cNvPr>
              <p14:cNvContentPartPr/>
              <p14:nvPr/>
            </p14:nvContentPartPr>
            <p14:xfrm>
              <a:off x="1984938" y="2204346"/>
              <a:ext cx="158357" cy="454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17D6478-00C7-4096-7D0C-C308506C8E9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78820" y="2198399"/>
                <a:ext cx="170594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F3E646-C444-8D92-D469-38E582AD4AA2}"/>
                  </a:ext>
                </a:extLst>
              </p14:cNvPr>
              <p14:cNvContentPartPr/>
              <p14:nvPr/>
            </p14:nvContentPartPr>
            <p14:xfrm>
              <a:off x="2011956" y="2179734"/>
              <a:ext cx="123583" cy="1444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F3E646-C444-8D92-D469-38E582AD4AA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05831" y="2173745"/>
                <a:ext cx="135833" cy="26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494E3FC-92A1-8D23-4891-7BBD89CCFA35}"/>
                  </a:ext>
                </a:extLst>
              </p14:cNvPr>
              <p14:cNvContentPartPr/>
              <p14:nvPr/>
            </p14:nvContentPartPr>
            <p14:xfrm>
              <a:off x="2176198" y="2209427"/>
              <a:ext cx="49754" cy="58153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494E3FC-92A1-8D23-4891-7BBD89CCFA3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70113" y="2203306"/>
                <a:ext cx="61924" cy="593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8E4BD29-E181-DA30-821E-783F70A78FD0}"/>
                  </a:ext>
                </a:extLst>
              </p14:cNvPr>
              <p14:cNvContentPartPr/>
              <p14:nvPr/>
            </p14:nvContentPartPr>
            <p14:xfrm>
              <a:off x="712996" y="2937550"/>
              <a:ext cx="1488079" cy="73561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8E4BD29-E181-DA30-821E-783F70A78FD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6875" y="2931420"/>
                <a:ext cx="1500321" cy="8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D102874-4069-43F5-5428-776EC0BEDAEC}"/>
                  </a:ext>
                </a:extLst>
              </p14:cNvPr>
              <p14:cNvContentPartPr/>
              <p14:nvPr/>
            </p14:nvContentPartPr>
            <p14:xfrm>
              <a:off x="2227825" y="2732649"/>
              <a:ext cx="11503" cy="203831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D102874-4069-43F5-5428-776EC0BEDAE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21899" y="2726538"/>
                <a:ext cx="23355" cy="21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F3EAEA-AA93-421F-3FA3-FDA82D3B98BF}"/>
                  </a:ext>
                </a:extLst>
              </p14:cNvPr>
              <p14:cNvContentPartPr/>
              <p14:nvPr/>
            </p14:nvContentPartPr>
            <p14:xfrm>
              <a:off x="2028006" y="2529887"/>
              <a:ext cx="148995" cy="5082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F3EAEA-AA93-421F-3FA3-FDA82D3B98B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21888" y="2523716"/>
                <a:ext cx="161231" cy="1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1728A3A-CE7A-CE74-5A0F-74BC04C81FB4}"/>
                  </a:ext>
                </a:extLst>
              </p14:cNvPr>
              <p14:cNvContentPartPr/>
              <p14:nvPr/>
            </p14:nvContentPartPr>
            <p14:xfrm>
              <a:off x="1146339" y="2215580"/>
              <a:ext cx="64199" cy="71341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1728A3A-CE7A-CE74-5A0F-74BC04C81FB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0208" y="2209461"/>
                <a:ext cx="76462" cy="7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56E408-9283-45CB-A712-449C67B6FCCC}"/>
                  </a:ext>
                </a:extLst>
              </p14:cNvPr>
              <p14:cNvContentPartPr/>
              <p14:nvPr/>
            </p14:nvContentPartPr>
            <p14:xfrm>
              <a:off x="793245" y="2040872"/>
              <a:ext cx="6688" cy="11529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56E408-9283-45CB-A712-449C67B6FCC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87261" y="2034766"/>
                <a:ext cx="18656" cy="12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078C210-F5ED-3312-B5A4-7B6E6A553B45}"/>
                  </a:ext>
                </a:extLst>
              </p14:cNvPr>
              <p14:cNvContentPartPr/>
              <p14:nvPr/>
            </p14:nvContentPartPr>
            <p14:xfrm>
              <a:off x="809829" y="1991922"/>
              <a:ext cx="268" cy="347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078C210-F5ED-3312-B5A4-7B6E6A553B4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5273" y="1986011"/>
                <a:ext cx="9380" cy="1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F17663-A362-35D5-708B-89A6E056681A}"/>
                  </a:ext>
                </a:extLst>
              </p14:cNvPr>
              <p14:cNvContentPartPr/>
              <p14:nvPr/>
            </p14:nvContentPartPr>
            <p14:xfrm>
              <a:off x="863864" y="1950995"/>
              <a:ext cx="87204" cy="197678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F17663-A362-35D5-708B-89A6E056681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57738" y="1944874"/>
                <a:ext cx="99456" cy="2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48F9E3-D749-F8AC-DFC9-B5FE69D98B1D}"/>
                  </a:ext>
                </a:extLst>
              </p14:cNvPr>
              <p14:cNvContentPartPr/>
              <p14:nvPr/>
            </p14:nvContentPartPr>
            <p14:xfrm>
              <a:off x="1276075" y="1996736"/>
              <a:ext cx="92820" cy="127328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48F9E3-D749-F8AC-DFC9-B5FE69D98B1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69959" y="1990621"/>
                <a:ext cx="105052" cy="139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290DAA-13D9-3C6D-5397-9E6A28BD1606}"/>
                  </a:ext>
                </a:extLst>
              </p14:cNvPr>
              <p14:cNvContentPartPr/>
              <p14:nvPr/>
            </p14:nvContentPartPr>
            <p14:xfrm>
              <a:off x="1401798" y="2021880"/>
              <a:ext cx="145786" cy="95228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290DAA-13D9-3C6D-5397-9E6A28BD160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95679" y="2015748"/>
                <a:ext cx="158025" cy="10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C5A073E-1F80-76EC-6CA2-36C72EE4A19D}"/>
                  </a:ext>
                </a:extLst>
              </p14:cNvPr>
              <p14:cNvContentPartPr/>
              <p14:nvPr/>
            </p14:nvContentPartPr>
            <p14:xfrm>
              <a:off x="1547048" y="2006099"/>
              <a:ext cx="133213" cy="105927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C5A073E-1F80-76EC-6CA2-36C72EE4A1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540927" y="1999995"/>
                <a:ext cx="145454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FFDFD0-560D-8582-095B-172C325CF3FE}"/>
                  </a:ext>
                </a:extLst>
              </p14:cNvPr>
              <p14:cNvContentPartPr/>
              <p14:nvPr/>
            </p14:nvContentPartPr>
            <p14:xfrm>
              <a:off x="1697648" y="2012518"/>
              <a:ext cx="158357" cy="115558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FFDFD0-560D-8582-095B-172C325CF3F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91530" y="2006398"/>
                <a:ext cx="170594" cy="127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08B13F-9AA1-3AAB-B791-2D36FB535539}"/>
                  </a:ext>
                </a:extLst>
              </p14:cNvPr>
              <p14:cNvContentPartPr/>
              <p14:nvPr/>
            </p14:nvContentPartPr>
            <p14:xfrm>
              <a:off x="732791" y="3334215"/>
              <a:ext cx="272310" cy="157556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08B13F-9AA1-3AAB-B791-2D36FB53553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6676" y="3328100"/>
                <a:ext cx="284541" cy="16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D78631B-EAB4-49DE-89F7-4965C4F21E40}"/>
                  </a:ext>
                </a:extLst>
              </p14:cNvPr>
              <p14:cNvContentPartPr/>
              <p14:nvPr/>
            </p14:nvContentPartPr>
            <p14:xfrm>
              <a:off x="1038270" y="3230694"/>
              <a:ext cx="104858" cy="257598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D78631B-EAB4-49DE-89F7-4965C4F21E4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32165" y="3224578"/>
                <a:ext cx="117067" cy="2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76764AD-797F-3D87-34A7-A25089A2C9AD}"/>
                  </a:ext>
                </a:extLst>
              </p14:cNvPr>
              <p14:cNvContentPartPr/>
              <p14:nvPr/>
            </p14:nvContentPartPr>
            <p14:xfrm>
              <a:off x="1008044" y="3407508"/>
              <a:ext cx="96031" cy="9095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76764AD-797F-3D87-34A7-A25089A2C9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01930" y="3401323"/>
                <a:ext cx="108260" cy="2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B7E98E8-83C9-A8F4-BEA2-B02F62856233}"/>
                  </a:ext>
                </a:extLst>
              </p14:cNvPr>
              <p14:cNvContentPartPr/>
              <p14:nvPr/>
            </p14:nvContentPartPr>
            <p14:xfrm>
              <a:off x="1188604" y="3242464"/>
              <a:ext cx="76235" cy="22148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B7E98E8-83C9-A8F4-BEA2-B02F6285623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82491" y="3236352"/>
                <a:ext cx="88461" cy="23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21EFE8-D9A7-8E34-0EA6-B287ED7D22D9}"/>
                  </a:ext>
                </a:extLst>
              </p14:cNvPr>
              <p14:cNvContentPartPr/>
              <p14:nvPr/>
            </p14:nvContentPartPr>
            <p14:xfrm>
              <a:off x="1154364" y="3390925"/>
              <a:ext cx="80516" cy="5885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21EFE8-D9A7-8E34-0EA6-B287ED7D22D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48253" y="3384672"/>
                <a:ext cx="92737" cy="1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F7C686F-CDF2-BFFE-2A2A-68BEFDE197C4}"/>
                  </a:ext>
                </a:extLst>
              </p14:cNvPr>
              <p14:cNvContentPartPr/>
              <p14:nvPr/>
            </p14:nvContentPartPr>
            <p14:xfrm>
              <a:off x="1243441" y="3339297"/>
              <a:ext cx="103254" cy="88005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F7C686F-CDF2-BFFE-2A2A-68BEFDE197C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237325" y="3333166"/>
                <a:ext cx="115486" cy="10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C1702DE-4029-5DF8-626B-9284C5B17CC1}"/>
                  </a:ext>
                </a:extLst>
              </p14:cNvPr>
              <p14:cNvContentPartPr/>
              <p14:nvPr/>
            </p14:nvContentPartPr>
            <p14:xfrm>
              <a:off x="1370233" y="3335285"/>
              <a:ext cx="126793" cy="110743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C1702DE-4029-5DF8-626B-9284C5B17CC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64127" y="3329173"/>
                <a:ext cx="139005" cy="122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24F927D-A829-9D1E-D100-63A330608C13}"/>
                  </a:ext>
                </a:extLst>
              </p14:cNvPr>
              <p14:cNvContentPartPr/>
              <p14:nvPr/>
            </p14:nvContentPartPr>
            <p14:xfrm>
              <a:off x="1487931" y="3426768"/>
              <a:ext cx="102717" cy="29425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24F927D-A829-9D1E-D100-63A330608C1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481804" y="3420668"/>
                <a:ext cx="114971" cy="4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9CA3D60-40A8-010C-88A1-3CE7A8613FC8}"/>
                  </a:ext>
                </a:extLst>
              </p14:cNvPr>
              <p14:cNvContentPartPr/>
              <p14:nvPr/>
            </p14:nvContentPartPr>
            <p14:xfrm>
              <a:off x="1639334" y="3325387"/>
              <a:ext cx="108069" cy="116093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9CA3D60-40A8-010C-88A1-3CE7A8613FC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633230" y="3319277"/>
                <a:ext cx="120276" cy="12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55B4A37-170D-7CAC-662C-5F0B85671C50}"/>
                  </a:ext>
                </a:extLst>
              </p14:cNvPr>
              <p14:cNvContentPartPr/>
              <p14:nvPr/>
            </p14:nvContentPartPr>
            <p14:xfrm>
              <a:off x="1806519" y="3316827"/>
              <a:ext cx="123583" cy="98438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55B4A37-170D-7CAC-662C-5F0B85671C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00394" y="3310720"/>
                <a:ext cx="135833" cy="110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582EF5-2390-8E41-BB42-745E38D1CFA5}"/>
                  </a:ext>
                </a:extLst>
              </p14:cNvPr>
              <p14:cNvContentPartPr/>
              <p14:nvPr/>
            </p14:nvContentPartPr>
            <p14:xfrm>
              <a:off x="1940534" y="3214109"/>
              <a:ext cx="102451" cy="217474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582EF5-2390-8E41-BB42-745E38D1CFA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34423" y="3207998"/>
                <a:ext cx="114673" cy="22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77C467-FD03-6893-7507-3272D50B59D1}"/>
                  </a:ext>
                </a:extLst>
              </p14:cNvPr>
              <p14:cNvContentPartPr/>
              <p14:nvPr/>
            </p14:nvContentPartPr>
            <p14:xfrm>
              <a:off x="2055290" y="3305860"/>
              <a:ext cx="131341" cy="99775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77C467-FD03-6893-7507-3272D50B59D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049173" y="3299759"/>
                <a:ext cx="143576" cy="11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AB1DEDF-B6F5-E653-B218-3C5027224C7C}"/>
                  </a:ext>
                </a:extLst>
              </p14:cNvPr>
              <p14:cNvContentPartPr/>
              <p14:nvPr/>
            </p14:nvContentPartPr>
            <p14:xfrm>
              <a:off x="2233710" y="3313082"/>
              <a:ext cx="153810" cy="9041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AB1DEDF-B6F5-E653-B218-3C5027224C7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227601" y="3306958"/>
                <a:ext cx="166029" cy="102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915B28D-2515-C461-75A3-75B7906929DE}"/>
                  </a:ext>
                </a:extLst>
              </p14:cNvPr>
              <p14:cNvContentPartPr/>
              <p14:nvPr/>
            </p14:nvContentPartPr>
            <p14:xfrm>
              <a:off x="394409" y="3737599"/>
              <a:ext cx="9630" cy="6956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915B28D-2515-C461-75A3-75B7906929D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88346" y="3731375"/>
                <a:ext cx="21757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38AA6F8-D7BF-CB67-A7DD-DA7100B07631}"/>
                  </a:ext>
                </a:extLst>
              </p14:cNvPr>
              <p14:cNvContentPartPr/>
              <p14:nvPr/>
            </p14:nvContentPartPr>
            <p14:xfrm>
              <a:off x="317103" y="3777188"/>
              <a:ext cx="74631" cy="114221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38AA6F8-D7BF-CB67-A7DD-DA7100B0763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0974" y="3771063"/>
                <a:ext cx="86889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135A4-1AD7-44E1-BB36-FE41D95C793F}"/>
                  </a:ext>
                </a:extLst>
              </p14:cNvPr>
              <p14:cNvContentPartPr/>
              <p14:nvPr/>
            </p14:nvContentPartPr>
            <p14:xfrm>
              <a:off x="410726" y="3723154"/>
              <a:ext cx="10700" cy="4012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135A4-1AD7-44E1-BB36-FE41D95C793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4663" y="3717470"/>
                <a:ext cx="22827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36CDFF4-8820-045C-0497-AC4CEC6E32BB}"/>
                  </a:ext>
                </a:extLst>
              </p14:cNvPr>
              <p14:cNvContentPartPr/>
              <p14:nvPr/>
            </p14:nvContentPartPr>
            <p14:xfrm>
              <a:off x="430254" y="3681693"/>
              <a:ext cx="116895" cy="209448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36CDFF4-8820-045C-0497-AC4CEC6E32B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24139" y="3675575"/>
                <a:ext cx="129124" cy="22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B09D032-8F43-CBBF-8D7A-59F5AAC7A7E1}"/>
                  </a:ext>
                </a:extLst>
              </p14:cNvPr>
              <p14:cNvContentPartPr/>
              <p14:nvPr/>
            </p14:nvContentPartPr>
            <p14:xfrm>
              <a:off x="458607" y="3777188"/>
              <a:ext cx="29959" cy="3531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B09D032-8F43-CBBF-8D7A-59F5AAC7A7E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2544" y="3771063"/>
                <a:ext cx="42085" cy="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E9F954E-71DA-9DC3-5BA3-37826261EE3E}"/>
                  </a:ext>
                </a:extLst>
              </p14:cNvPr>
              <p14:cNvContentPartPr/>
              <p14:nvPr/>
            </p14:nvContentPartPr>
            <p14:xfrm>
              <a:off x="137880" y="3780932"/>
              <a:ext cx="96299" cy="101113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E9F954E-71DA-9DC3-5BA3-37826261EE3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1749" y="3774815"/>
                <a:ext cx="108562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CD96FAA-3F70-12F4-249C-4A8EEE8E03A9}"/>
                  </a:ext>
                </a:extLst>
              </p14:cNvPr>
              <p14:cNvContentPartPr/>
              <p14:nvPr/>
            </p14:nvContentPartPr>
            <p14:xfrm>
              <a:off x="258253" y="3890071"/>
              <a:ext cx="82924" cy="2461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CD96FAA-3F70-12F4-249C-4A8EEE8E03A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2124" y="3884008"/>
                <a:ext cx="95182" cy="3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CFE1899-7ACC-6FB1-73B7-961CBB14DAAE}"/>
                  </a:ext>
                </a:extLst>
              </p14:cNvPr>
              <p14:cNvContentPartPr/>
              <p14:nvPr/>
            </p14:nvContentPartPr>
            <p14:xfrm>
              <a:off x="141090" y="3805275"/>
              <a:ext cx="54302" cy="52965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CFE1899-7ACC-6FB1-73B7-961CBB14DAA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34977" y="3799150"/>
                <a:ext cx="66529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F7435CC-B83A-A5B3-1F4A-6D242288A746}"/>
                  </a:ext>
                </a:extLst>
              </p14:cNvPr>
              <p14:cNvContentPartPr/>
              <p14:nvPr/>
            </p14:nvContentPartPr>
            <p14:xfrm>
              <a:off x="842731" y="3761139"/>
              <a:ext cx="141238" cy="117966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F7435CC-B83A-A5B3-1F4A-6D242288A74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6621" y="3755025"/>
                <a:ext cx="153457" cy="130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AEC996F-9778-B344-62B6-EDE9BD41B7C5}"/>
                  </a:ext>
                </a:extLst>
              </p14:cNvPr>
              <p14:cNvContentPartPr/>
              <p14:nvPr/>
            </p14:nvContentPartPr>
            <p14:xfrm>
              <a:off x="1032118" y="3867334"/>
              <a:ext cx="73026" cy="7757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AEC996F-9778-B344-62B6-EDE9BD41B7C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26003" y="3861340"/>
                <a:ext cx="85257" cy="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670697-2191-0F3E-4F44-FFFE71E5B968}"/>
                  </a:ext>
                </a:extLst>
              </p14:cNvPr>
              <p14:cNvContentPartPr/>
              <p14:nvPr/>
            </p14:nvContentPartPr>
            <p14:xfrm>
              <a:off x="1172018" y="3767825"/>
              <a:ext cx="32100" cy="78376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670697-2191-0F3E-4F44-FFFE71E5B96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5887" y="3761713"/>
                <a:ext cx="44363" cy="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F64A12-4C02-090C-BFA4-0AEB653FC959}"/>
                  </a:ext>
                </a:extLst>
              </p14:cNvPr>
              <p14:cNvContentPartPr/>
              <p14:nvPr/>
            </p14:nvContentPartPr>
            <p14:xfrm>
              <a:off x="1215353" y="3725026"/>
              <a:ext cx="5885" cy="12574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F64A12-4C02-090C-BFA4-0AEB653FC95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209100" y="3718919"/>
                <a:ext cx="18391" cy="2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71EA8C2-80C1-E6A2-567D-69AD4BD2A3AF}"/>
                  </a:ext>
                </a:extLst>
              </p14:cNvPr>
              <p14:cNvContentPartPr/>
              <p14:nvPr/>
            </p14:nvContentPartPr>
            <p14:xfrm>
              <a:off x="1266178" y="3652802"/>
              <a:ext cx="107534" cy="197678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71EA8C2-80C1-E6A2-567D-69AD4BD2A3A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260064" y="3646692"/>
                <a:ext cx="119762" cy="20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486C5-DD34-9CF4-6A40-E0DFEF0A066F}"/>
                  </a:ext>
                </a:extLst>
              </p14:cNvPr>
              <p14:cNvContentPartPr/>
              <p14:nvPr/>
            </p14:nvContentPartPr>
            <p14:xfrm>
              <a:off x="1264571" y="3790028"/>
              <a:ext cx="55104" cy="29692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486C5-DD34-9CF4-6A40-E0DFEF0A066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258448" y="3783947"/>
                <a:ext cx="67349" cy="4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A0AEFC-239B-2212-B3F3-E3FE0EE236A3}"/>
                  </a:ext>
                </a:extLst>
              </p14:cNvPr>
              <p14:cNvContentPartPr/>
              <p14:nvPr/>
            </p14:nvContentPartPr>
            <p14:xfrm>
              <a:off x="50409" y="4012584"/>
              <a:ext cx="2104925" cy="38252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A0AEFC-239B-2212-B3F3-E3FE0EE236A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289" y="4006507"/>
                <a:ext cx="2117165" cy="5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36F7064-CA47-C11C-44C4-CAD4F1528F58}"/>
                  </a:ext>
                </a:extLst>
              </p14:cNvPr>
              <p14:cNvContentPartPr/>
              <p14:nvPr/>
            </p14:nvContentPartPr>
            <p14:xfrm>
              <a:off x="52013" y="4085343"/>
              <a:ext cx="55640" cy="985455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36F7064-CA47-C11C-44C4-CAD4F1528F5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5911" y="4079224"/>
                <a:ext cx="67845" cy="99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657558C-A2D2-35CE-7BC5-9426CED3FE28}"/>
                  </a:ext>
                </a:extLst>
              </p14:cNvPr>
              <p14:cNvContentPartPr/>
              <p14:nvPr/>
            </p14:nvContentPartPr>
            <p14:xfrm>
              <a:off x="190577" y="4132154"/>
              <a:ext cx="134016" cy="124653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657558C-A2D2-35CE-7BC5-9426CED3FE2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84469" y="4126047"/>
                <a:ext cx="146232" cy="13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EC31643-0F98-DED5-AC0F-2BC58ACD9399}"/>
                  </a:ext>
                </a:extLst>
              </p14:cNvPr>
              <p14:cNvContentPartPr/>
              <p14:nvPr/>
            </p14:nvContentPartPr>
            <p14:xfrm>
              <a:off x="333687" y="4142588"/>
              <a:ext cx="107801" cy="114221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EC31643-0F98-DED5-AC0F-2BC58ACD939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27578" y="4136463"/>
                <a:ext cx="120018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04F4916-A39C-F362-17E5-B95B747C9556}"/>
                  </a:ext>
                </a:extLst>
              </p14:cNvPr>
              <p14:cNvContentPartPr/>
              <p14:nvPr/>
            </p14:nvContentPartPr>
            <p14:xfrm>
              <a:off x="473587" y="4132689"/>
              <a:ext cx="80783" cy="149263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04F4916-A39C-F362-17E5-B95B747C955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67483" y="4126575"/>
                <a:ext cx="92990" cy="16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E8B9C2C-AE59-749E-0F6C-6D06122A4C0A}"/>
                  </a:ext>
                </a:extLst>
              </p14:cNvPr>
              <p14:cNvContentPartPr/>
              <p14:nvPr/>
            </p14:nvContentPartPr>
            <p14:xfrm>
              <a:off x="1032118" y="4113430"/>
              <a:ext cx="122513" cy="172534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E8B9C2C-AE59-749E-0F6C-6D06122A4C0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25992" y="4107319"/>
                <a:ext cx="134764" cy="1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787977-0674-6309-B520-3CD47EC9B298}"/>
                  </a:ext>
                </a:extLst>
              </p14:cNvPr>
              <p14:cNvContentPartPr/>
              <p14:nvPr/>
            </p14:nvContentPartPr>
            <p14:xfrm>
              <a:off x="1589045" y="4281952"/>
              <a:ext cx="6420" cy="268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787977-0674-6309-B520-3CD47EC9B29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582982" y="4277396"/>
                <a:ext cx="18547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05F73A1-CF2B-AA42-ADED-08D3193516C6}"/>
                  </a:ext>
                </a:extLst>
              </p14:cNvPr>
              <p14:cNvContentPartPr/>
              <p14:nvPr/>
            </p14:nvContentPartPr>
            <p14:xfrm>
              <a:off x="1714233" y="4268578"/>
              <a:ext cx="124118" cy="16318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05F73A1-CF2B-AA42-ADED-08D3193516C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708117" y="4262413"/>
                <a:ext cx="136350" cy="2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4361A71-F857-75B7-6B08-534D478C737F}"/>
                  </a:ext>
                </a:extLst>
              </p14:cNvPr>
              <p14:cNvContentPartPr/>
              <p14:nvPr/>
            </p14:nvContentPartPr>
            <p14:xfrm>
              <a:off x="1555073" y="4076515"/>
              <a:ext cx="96031" cy="190456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4361A71-F857-75B7-6B08-534D478C737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548959" y="4070406"/>
                <a:ext cx="108260" cy="20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D9589EE-AE7D-A469-E51C-3BB306AF460D}"/>
                  </a:ext>
                </a:extLst>
              </p14:cNvPr>
              <p14:cNvContentPartPr/>
              <p14:nvPr/>
            </p14:nvContentPartPr>
            <p14:xfrm>
              <a:off x="1665013" y="4164254"/>
              <a:ext cx="66071" cy="94426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D9589EE-AE7D-A469-E51C-3BB306AF460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658909" y="4158150"/>
                <a:ext cx="78280" cy="106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B673993-C815-4619-DBF4-C4732FC0F6D2}"/>
                  </a:ext>
                </a:extLst>
              </p14:cNvPr>
              <p14:cNvContentPartPr/>
              <p14:nvPr/>
            </p14:nvContentPartPr>
            <p14:xfrm>
              <a:off x="1801972" y="4095240"/>
              <a:ext cx="53767" cy="160498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B673993-C815-4619-DBF4-C4732FC0F6D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795878" y="4089122"/>
                <a:ext cx="65954" cy="17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D688B2F-8F4E-3435-594A-2C804218F5B1}"/>
                  </a:ext>
                </a:extLst>
              </p14:cNvPr>
              <p14:cNvContentPartPr/>
              <p14:nvPr/>
            </p14:nvContentPartPr>
            <p14:xfrm>
              <a:off x="1787259" y="4170675"/>
              <a:ext cx="83458" cy="8025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D688B2F-8F4E-3435-594A-2C804218F5B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781144" y="4164474"/>
                <a:ext cx="95689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D90204B-10D9-DF49-61B2-6C5537329B24}"/>
                  </a:ext>
                </a:extLst>
              </p14:cNvPr>
              <p14:cNvContentPartPr/>
              <p14:nvPr/>
            </p14:nvContentPartPr>
            <p14:xfrm>
              <a:off x="1935987" y="4113430"/>
              <a:ext cx="15247" cy="54836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D90204B-10D9-DF49-61B2-6C5537329B2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929816" y="4107297"/>
                <a:ext cx="27590" cy="6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1458E75-C6B4-A2DA-0C73-9F7BD07DF8CF}"/>
                  </a:ext>
                </a:extLst>
              </p14:cNvPr>
              <p14:cNvContentPartPr/>
              <p14:nvPr/>
            </p14:nvContentPartPr>
            <p14:xfrm>
              <a:off x="1903620" y="4103533"/>
              <a:ext cx="51626" cy="147391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1458E75-C6B4-A2DA-0C73-9F7BD07DF8C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897525" y="4097407"/>
                <a:ext cx="63815" cy="159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410F5D4-0660-59BD-CB11-322C7FC85881}"/>
                  </a:ext>
                </a:extLst>
              </p14:cNvPr>
              <p14:cNvContentPartPr/>
              <p14:nvPr/>
            </p14:nvContentPartPr>
            <p14:xfrm>
              <a:off x="1870450" y="4171744"/>
              <a:ext cx="54302" cy="1899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410F5D4-0660-59BD-CB11-322C7FC8588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64337" y="4165652"/>
                <a:ext cx="66529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0F25BEC-AA20-CDE8-A902-F66154B10F56}"/>
                  </a:ext>
                </a:extLst>
              </p14:cNvPr>
              <p14:cNvContentPartPr/>
              <p14:nvPr/>
            </p14:nvContentPartPr>
            <p14:xfrm>
              <a:off x="1971563" y="4130282"/>
              <a:ext cx="147658" cy="119304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0F25BEC-AA20-CDE8-A902-F66154B10F5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65455" y="4124173"/>
                <a:ext cx="159873" cy="131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1A1DC5B-C65E-17E6-5882-DB0EA2E41445}"/>
                  </a:ext>
                </a:extLst>
              </p14:cNvPr>
              <p14:cNvContentPartPr/>
              <p14:nvPr/>
            </p14:nvContentPartPr>
            <p14:xfrm>
              <a:off x="223211" y="4521896"/>
              <a:ext cx="101648" cy="16665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1A1DC5B-C65E-17E6-5882-DB0EA2E4144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17105" y="4515777"/>
                <a:ext cx="113860" cy="17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443EC54-D5B0-FFFA-542D-5EFAFC83AF02}"/>
                  </a:ext>
                </a:extLst>
              </p14:cNvPr>
              <p14:cNvContentPartPr/>
              <p14:nvPr/>
            </p14:nvContentPartPr>
            <p14:xfrm>
              <a:off x="413401" y="4554798"/>
              <a:ext cx="109406" cy="113687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443EC54-D5B0-FFFA-542D-5EFAFC83AF0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07283" y="4548682"/>
                <a:ext cx="121642" cy="125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DF7CEF5-1450-7965-877F-D913D6E4CA44}"/>
                  </a:ext>
                </a:extLst>
              </p14:cNvPr>
              <p14:cNvContentPartPr/>
              <p14:nvPr/>
            </p14:nvContentPartPr>
            <p14:xfrm>
              <a:off x="558920" y="4570313"/>
              <a:ext cx="87471" cy="103254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DF7CEF5-1450-7965-877F-D913D6E4CA4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52801" y="4564197"/>
                <a:ext cx="99710" cy="115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4FA9210-7821-9769-A2EC-A9FC9A782943}"/>
                  </a:ext>
                </a:extLst>
              </p14:cNvPr>
              <p14:cNvContentPartPr/>
              <p14:nvPr/>
            </p14:nvContentPartPr>
            <p14:xfrm>
              <a:off x="597438" y="4543831"/>
              <a:ext cx="111545" cy="38788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4FA9210-7821-9769-A2EC-A9FC9A78294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1321" y="4537725"/>
                <a:ext cx="123779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FD80B91-77DD-2EEC-EB57-09B38723050D}"/>
                  </a:ext>
                </a:extLst>
              </p14:cNvPr>
              <p14:cNvContentPartPr/>
              <p14:nvPr/>
            </p14:nvContentPartPr>
            <p14:xfrm>
              <a:off x="1106483" y="4522164"/>
              <a:ext cx="150601" cy="148728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FD80B91-77DD-2EEC-EB57-09B38723050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100358" y="4516057"/>
                <a:ext cx="162851" cy="16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4B809E4-B859-84AE-DC6D-532BF7948404}"/>
                  </a:ext>
                </a:extLst>
              </p14:cNvPr>
              <p14:cNvContentPartPr/>
              <p14:nvPr/>
            </p14:nvContentPartPr>
            <p14:xfrm>
              <a:off x="1526451" y="4501567"/>
              <a:ext cx="137226" cy="104323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4B809E4-B859-84AE-DC6D-532BF794840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520344" y="4495452"/>
                <a:ext cx="149440" cy="1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E6E8525-CE64-2138-454C-9B21D78B6433}"/>
                  </a:ext>
                </a:extLst>
              </p14:cNvPr>
              <p14:cNvContentPartPr/>
              <p14:nvPr/>
            </p14:nvContentPartPr>
            <p14:xfrm>
              <a:off x="1657524" y="4524037"/>
              <a:ext cx="229778" cy="101113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E6E8525-CE64-2138-454C-9B21D78B6433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651411" y="4517920"/>
                <a:ext cx="242004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BAEC1BA-AEE5-C428-5663-B9BFCA92EF02}"/>
                  </a:ext>
                </a:extLst>
              </p14:cNvPr>
              <p14:cNvContentPartPr/>
              <p14:nvPr/>
            </p14:nvContentPartPr>
            <p14:xfrm>
              <a:off x="1940000" y="4534200"/>
              <a:ext cx="76771" cy="86401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BAEC1BA-AEE5-C428-5663-B9BFCA92EF0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33873" y="4528080"/>
                <a:ext cx="89026" cy="98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BE117-684A-2DBE-117C-5B216438B20E}"/>
                  </a:ext>
                </a:extLst>
              </p14:cNvPr>
              <p14:cNvContentPartPr/>
              <p14:nvPr/>
            </p14:nvContentPartPr>
            <p14:xfrm>
              <a:off x="2032821" y="4549181"/>
              <a:ext cx="6956" cy="58047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BE117-684A-2DBE-117C-5B216438B20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26908" y="4543090"/>
                <a:ext cx="18781" cy="7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8E841B3-7698-3FD1-5FBA-4F0830CF0321}"/>
                  </a:ext>
                </a:extLst>
              </p14:cNvPr>
              <p14:cNvContentPartPr/>
              <p14:nvPr/>
            </p14:nvContentPartPr>
            <p14:xfrm>
              <a:off x="2070269" y="4502638"/>
              <a:ext cx="2942" cy="2942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8E841B3-7698-3FD1-5FBA-4F0830CF032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064712" y="4497081"/>
                <a:ext cx="14056" cy="1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00A5C46-EA36-FCE1-A189-C510E5CC3F88}"/>
                  </a:ext>
                </a:extLst>
              </p14:cNvPr>
              <p14:cNvContentPartPr/>
              <p14:nvPr/>
            </p14:nvContentPartPr>
            <p14:xfrm>
              <a:off x="2104242" y="4546506"/>
              <a:ext cx="49219" cy="73294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00A5C46-EA36-FCE1-A189-C510E5CC3F8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098135" y="4540398"/>
                <a:ext cx="61434" cy="8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291768D-9C21-E75A-F9E7-A4F8F3067214}"/>
                  </a:ext>
                </a:extLst>
              </p14:cNvPr>
              <p14:cNvContentPartPr/>
              <p14:nvPr/>
            </p14:nvContentPartPr>
            <p14:xfrm>
              <a:off x="2167371" y="4533400"/>
              <a:ext cx="93623" cy="67409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291768D-9C21-E75A-F9E7-A4F8F306721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161249" y="4527305"/>
                <a:ext cx="105866" cy="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7FFD786-622A-D591-384F-37080FA62105}"/>
                  </a:ext>
                </a:extLst>
              </p14:cNvPr>
              <p14:cNvContentPartPr/>
              <p14:nvPr/>
            </p14:nvContentPartPr>
            <p14:xfrm>
              <a:off x="2277579" y="4536073"/>
              <a:ext cx="63129" cy="80516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7FFD786-622A-D591-384F-37080FA6210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271481" y="4529962"/>
                <a:ext cx="75324" cy="9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1CE3DEB-12E5-4431-D3BE-7615A4645597}"/>
                  </a:ext>
                </a:extLst>
              </p14:cNvPr>
              <p14:cNvContentPartPr/>
              <p14:nvPr/>
            </p14:nvContentPartPr>
            <p14:xfrm>
              <a:off x="2381367" y="4538214"/>
              <a:ext cx="83726" cy="83994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1CE3DEB-12E5-4431-D3BE-7615A464559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375258" y="4532112"/>
                <a:ext cx="95944" cy="9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4C530ED-4692-6457-6576-581CCB22264A}"/>
                  </a:ext>
                </a:extLst>
              </p14:cNvPr>
              <p14:cNvContentPartPr/>
              <p14:nvPr/>
            </p14:nvContentPartPr>
            <p14:xfrm>
              <a:off x="166502" y="5032545"/>
              <a:ext cx="2393819" cy="21132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4C530ED-4692-6457-6576-581CCB22264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60382" y="5026456"/>
                <a:ext cx="2406058" cy="33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FF2155A-3266-28F3-17BF-C41923AD576B}"/>
                  </a:ext>
                </a:extLst>
              </p14:cNvPr>
              <p14:cNvContentPartPr/>
              <p14:nvPr/>
            </p14:nvContentPartPr>
            <p14:xfrm>
              <a:off x="2131259" y="4008839"/>
              <a:ext cx="317250" cy="13374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FF2155A-3266-28F3-17BF-C41923AD576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125144" y="4002856"/>
                <a:ext cx="329480" cy="2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FA8659B-4081-4769-1E36-DFB535F5581A}"/>
                  </a:ext>
                </a:extLst>
              </p14:cNvPr>
              <p14:cNvContentPartPr/>
              <p14:nvPr/>
            </p14:nvContentPartPr>
            <p14:xfrm>
              <a:off x="2412664" y="4016328"/>
              <a:ext cx="208914" cy="1046177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FA8659B-4081-4769-1E36-DFB535F5581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406541" y="4010208"/>
                <a:ext cx="221161" cy="105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D87D9D9-FC69-AC69-6437-365163D87901}"/>
                  </a:ext>
                </a:extLst>
              </p14:cNvPr>
              <p14:cNvContentPartPr/>
              <p14:nvPr/>
            </p14:nvContentPartPr>
            <p14:xfrm>
              <a:off x="84917" y="4361132"/>
              <a:ext cx="2490118" cy="62595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D87D9D9-FC69-AC69-6437-365163D8790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8798" y="4355016"/>
                <a:ext cx="2502356" cy="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F17301A-0494-40EF-F5BF-6AAE46E698B9}"/>
                  </a:ext>
                </a:extLst>
              </p14:cNvPr>
              <p14:cNvContentPartPr/>
              <p14:nvPr/>
            </p14:nvContentPartPr>
            <p14:xfrm>
              <a:off x="777463" y="4063409"/>
              <a:ext cx="110476" cy="977163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F17301A-0494-40EF-F5BF-6AAE46E698B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71345" y="4057290"/>
                <a:ext cx="122711" cy="9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9A145EE-CB6B-BE14-111E-6889D4F3C777}"/>
                  </a:ext>
                </a:extLst>
              </p14:cNvPr>
              <p14:cNvContentPartPr/>
              <p14:nvPr/>
            </p14:nvContentPartPr>
            <p14:xfrm>
              <a:off x="1382002" y="4077586"/>
              <a:ext cx="125188" cy="981709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9A145EE-CB6B-BE14-111E-6889D4F3C77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75886" y="4071466"/>
                <a:ext cx="137419" cy="993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B18C701-1821-D93A-A18F-ED1A47F1ABBB}"/>
                  </a:ext>
                </a:extLst>
              </p14:cNvPr>
              <p14:cNvContentPartPr/>
              <p14:nvPr/>
            </p14:nvContentPartPr>
            <p14:xfrm>
              <a:off x="2893622" y="4830051"/>
              <a:ext cx="19526" cy="77841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B18C701-1821-D93A-A18F-ED1A47F1ABB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887587" y="4823953"/>
                <a:ext cx="31597" cy="90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6D894E1-900D-0406-7E06-F9EF0B099915}"/>
                  </a:ext>
                </a:extLst>
              </p14:cNvPr>
              <p14:cNvContentPartPr/>
              <p14:nvPr/>
            </p14:nvContentPartPr>
            <p14:xfrm>
              <a:off x="2887738" y="4603751"/>
              <a:ext cx="14712" cy="65803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6D894E1-900D-0406-7E06-F9EF0B09991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881638" y="4597638"/>
                <a:ext cx="26912" cy="7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CF49946-4DAC-A28F-5CBB-8E37D799F194}"/>
                  </a:ext>
                </a:extLst>
              </p14:cNvPr>
              <p14:cNvContentPartPr/>
              <p14:nvPr/>
            </p14:nvContentPartPr>
            <p14:xfrm>
              <a:off x="2889075" y="4387613"/>
              <a:ext cx="4548" cy="38788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CF49946-4DAC-A28F-5CBB-8E37D799F19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883128" y="4381507"/>
                <a:ext cx="16443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87C6239-7A12-2B81-56D6-2ACA1E8AFAB2}"/>
                  </a:ext>
                </a:extLst>
              </p14:cNvPr>
              <p14:cNvContentPartPr/>
              <p14:nvPr/>
            </p14:nvContentPartPr>
            <p14:xfrm>
              <a:off x="2871687" y="4193144"/>
              <a:ext cx="22202" cy="75701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87C6239-7A12-2B81-56D6-2ACA1E8AFAB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865599" y="4187016"/>
                <a:ext cx="34377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DE75A21-70C6-7226-2F7B-BA8A60E8982A}"/>
                  </a:ext>
                </a:extLst>
              </p14:cNvPr>
              <p14:cNvContentPartPr/>
              <p14:nvPr/>
            </p14:nvContentPartPr>
            <p14:xfrm>
              <a:off x="2847346" y="4014457"/>
              <a:ext cx="17388" cy="75701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DE75A21-70C6-7226-2F7B-BA8A60E8982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841188" y="4008329"/>
                <a:ext cx="29705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A4DC597-A095-31BD-829D-5928ABD96539}"/>
                  </a:ext>
                </a:extLst>
              </p14:cNvPr>
              <p14:cNvContentPartPr/>
              <p14:nvPr/>
            </p14:nvContentPartPr>
            <p14:xfrm>
              <a:off x="2834238" y="3783607"/>
              <a:ext cx="18458" cy="87739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A4DC597-A095-31BD-829D-5928ABD9653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828204" y="3777494"/>
                <a:ext cx="30527" cy="99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4EE9134-D137-C569-9A27-652419E89C77}"/>
                  </a:ext>
                </a:extLst>
              </p14:cNvPr>
              <p14:cNvContentPartPr/>
              <p14:nvPr/>
            </p14:nvContentPartPr>
            <p14:xfrm>
              <a:off x="2808826" y="3599303"/>
              <a:ext cx="10700" cy="68747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4EE9134-D137-C569-9A27-652419E89C7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802763" y="3593184"/>
                <a:ext cx="22827" cy="8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7CF6445-6024-E773-AC4C-1B0FAACEA59F}"/>
                  </a:ext>
                </a:extLst>
              </p14:cNvPr>
              <p14:cNvContentPartPr/>
              <p14:nvPr/>
            </p14:nvContentPartPr>
            <p14:xfrm>
              <a:off x="2777528" y="3417139"/>
              <a:ext cx="15247" cy="50289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7CF6445-6024-E773-AC4C-1B0FAACEA59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771357" y="3411032"/>
                <a:ext cx="27590" cy="6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1320C87-9A4E-CFD5-192C-D4DD15EAC08B}"/>
                  </a:ext>
                </a:extLst>
              </p14:cNvPr>
              <p14:cNvContentPartPr/>
              <p14:nvPr/>
            </p14:nvContentPartPr>
            <p14:xfrm>
              <a:off x="2747837" y="3251560"/>
              <a:ext cx="15247" cy="41462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1320C87-9A4E-CFD5-192C-D4DD15EAC08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741666" y="3245484"/>
                <a:ext cx="27590" cy="5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D1A8840-F822-3FAB-A363-BD4694FFCE58}"/>
                  </a:ext>
                </a:extLst>
              </p14:cNvPr>
              <p14:cNvContentPartPr/>
              <p14:nvPr/>
            </p14:nvContentPartPr>
            <p14:xfrm>
              <a:off x="981562" y="5136067"/>
              <a:ext cx="16318" cy="109673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D1A8840-F822-3FAB-A363-BD4694FFCE5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75397" y="5129954"/>
                <a:ext cx="28647" cy="12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DE06E56-2D54-55A0-B6B9-B1CFCC8B89A0}"/>
                  </a:ext>
                </a:extLst>
              </p14:cNvPr>
              <p14:cNvContentPartPr/>
              <p14:nvPr/>
            </p14:nvContentPartPr>
            <p14:xfrm>
              <a:off x="1002426" y="5130449"/>
              <a:ext cx="77306" cy="15782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DE06E56-2D54-55A0-B6B9-B1CFCC8B89A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96313" y="5124351"/>
                <a:ext cx="89531" cy="2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F1827A3-F4B1-F5E9-D898-A9F16B7FC323}"/>
                  </a:ext>
                </a:extLst>
              </p14:cNvPr>
              <p14:cNvContentPartPr/>
              <p14:nvPr/>
            </p14:nvContentPartPr>
            <p14:xfrm>
              <a:off x="997880" y="5174051"/>
              <a:ext cx="72758" cy="18992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F1827A3-F4B1-F5E9-D898-A9F16B7FC323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91757" y="5167959"/>
                <a:ext cx="85004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CC3A8D2-F3AE-ADD5-FDC7-5B928F8BE341}"/>
                  </a:ext>
                </a:extLst>
              </p14:cNvPr>
              <p14:cNvContentPartPr/>
              <p14:nvPr/>
            </p14:nvContentPartPr>
            <p14:xfrm>
              <a:off x="1127348" y="5138206"/>
              <a:ext cx="17119" cy="79446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CC3A8D2-F3AE-ADD5-FDC7-5B928F8BE3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121285" y="5132095"/>
                <a:ext cx="29245" cy="9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7F465F2-BCD4-882F-773A-210DA4CCFF63}"/>
                  </a:ext>
                </a:extLst>
              </p14:cNvPr>
              <p14:cNvContentPartPr/>
              <p14:nvPr/>
            </p14:nvContentPartPr>
            <p14:xfrm>
              <a:off x="1148211" y="5140881"/>
              <a:ext cx="67676" cy="75969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7F465F2-BCD4-882F-773A-210DA4CCFF6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42124" y="5134760"/>
                <a:ext cx="79851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691D8DF-3CC1-66A4-2E8E-56858A67C5CB}"/>
                  </a:ext>
                </a:extLst>
              </p14:cNvPr>
              <p14:cNvContentPartPr/>
              <p14:nvPr/>
            </p14:nvContentPartPr>
            <p14:xfrm>
              <a:off x="1357929" y="5242797"/>
              <a:ext cx="86668" cy="10432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691D8DF-3CC1-66A4-2E8E-56858A67C5CB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351815" y="5236682"/>
                <a:ext cx="98895" cy="2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47AD8F8-7DF7-7DAD-E470-BE61EB941580}"/>
                  </a:ext>
                </a:extLst>
              </p14:cNvPr>
              <p14:cNvContentPartPr/>
              <p14:nvPr/>
            </p14:nvContentPartPr>
            <p14:xfrm>
              <a:off x="1548920" y="5258846"/>
              <a:ext cx="126793" cy="16318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47AD8F8-7DF7-7DAD-E470-BE61EB94158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542814" y="5252815"/>
                <a:ext cx="139005" cy="2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1A4EA5E-5FEF-E46A-957D-77E950E74D2A}"/>
                  </a:ext>
                </a:extLst>
              </p14:cNvPr>
              <p14:cNvContentPartPr/>
              <p14:nvPr/>
            </p14:nvContentPartPr>
            <p14:xfrm>
              <a:off x="1788329" y="5263662"/>
              <a:ext cx="121443" cy="10166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1A4EA5E-5FEF-E46A-957D-77E950E74D2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782203" y="5257703"/>
                <a:ext cx="133695" cy="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020F35D-BAF9-0CE6-48D3-B14E22E40399}"/>
                  </a:ext>
                </a:extLst>
              </p14:cNvPr>
              <p14:cNvContentPartPr/>
              <p14:nvPr/>
            </p14:nvContentPartPr>
            <p14:xfrm>
              <a:off x="1992696" y="5266337"/>
              <a:ext cx="120909" cy="12037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020F35D-BAF9-0CE6-48D3-B14E22E40399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986579" y="5260318"/>
                <a:ext cx="133144" cy="2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64C4AD0-7C14-1033-82AF-0D7E18AAAD88}"/>
                  </a:ext>
                </a:extLst>
              </p14:cNvPr>
              <p14:cNvContentPartPr/>
              <p14:nvPr/>
            </p14:nvContentPartPr>
            <p14:xfrm>
              <a:off x="2213648" y="5255904"/>
              <a:ext cx="157288" cy="10166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64C4AD0-7C14-1033-82AF-0D7E18AAAD8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207529" y="5249732"/>
                <a:ext cx="169526" cy="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F6CFFE7-7409-A50D-51D3-489A0B7D0399}"/>
                  </a:ext>
                </a:extLst>
              </p14:cNvPr>
              <p14:cNvContentPartPr/>
              <p14:nvPr/>
            </p14:nvContentPartPr>
            <p14:xfrm>
              <a:off x="2433528" y="5250554"/>
              <a:ext cx="119571" cy="6152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F6CFFE7-7409-A50D-51D3-489A0B7D039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427424" y="5244402"/>
                <a:ext cx="131779" cy="1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D335174-F061-1579-7309-FDB730F1C4BE}"/>
                  </a:ext>
                </a:extLst>
              </p14:cNvPr>
              <p14:cNvContentPartPr/>
              <p14:nvPr/>
            </p14:nvContentPartPr>
            <p14:xfrm>
              <a:off x="2652608" y="5229691"/>
              <a:ext cx="112080" cy="8025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D335174-F061-1579-7309-FDB730F1C4B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646481" y="5223490"/>
                <a:ext cx="124333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8A66495-72EC-DED3-1F18-6CBA86A73112}"/>
                  </a:ext>
                </a:extLst>
              </p14:cNvPr>
              <p14:cNvContentPartPr/>
              <p14:nvPr/>
            </p14:nvContentPartPr>
            <p14:xfrm>
              <a:off x="2877572" y="5110120"/>
              <a:ext cx="41462" cy="86668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8A66495-72EC-DED3-1F18-6CBA86A7311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871496" y="5104006"/>
                <a:ext cx="53615" cy="9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0A6F167-DCBE-0D77-F6FA-9729AFA3C516}"/>
                  </a:ext>
                </a:extLst>
              </p14:cNvPr>
              <p14:cNvContentPartPr/>
              <p14:nvPr/>
            </p14:nvContentPartPr>
            <p14:xfrm>
              <a:off x="1290253" y="5213373"/>
              <a:ext cx="106463" cy="90146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0A6F167-DCBE-0D77-F6FA-9729AFA3C51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284139" y="5207267"/>
                <a:ext cx="118692" cy="10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DA87A0-AA51-4D7E-C6FC-9E64F1665EB1}"/>
                  </a:ext>
                </a:extLst>
              </p14:cNvPr>
              <p14:cNvContentPartPr/>
              <p14:nvPr/>
            </p14:nvContentPartPr>
            <p14:xfrm>
              <a:off x="1311652" y="5229423"/>
              <a:ext cx="69281" cy="57244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DA87A0-AA51-4D7E-C6FC-9E64F1665EB1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305550" y="5223341"/>
                <a:ext cx="81486" cy="6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6351E4D-B418-161E-BF38-B46FA458985A}"/>
                  </a:ext>
                </a:extLst>
              </p14:cNvPr>
              <p14:cNvContentPartPr/>
              <p14:nvPr/>
            </p14:nvContentPartPr>
            <p14:xfrm>
              <a:off x="2722425" y="3100691"/>
              <a:ext cx="15247" cy="73026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6351E4D-B418-161E-BF38-B46FA458985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716254" y="3094576"/>
                <a:ext cx="27590" cy="8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302307D-AEBC-E3C5-3E7B-FD812018752D}"/>
                  </a:ext>
                </a:extLst>
              </p14:cNvPr>
              <p14:cNvContentPartPr/>
              <p14:nvPr/>
            </p14:nvContentPartPr>
            <p14:xfrm>
              <a:off x="2679624" y="2967210"/>
              <a:ext cx="26482" cy="3745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302307D-AEBC-E3C5-3E7B-FD812018752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673540" y="2961088"/>
                <a:ext cx="38649" cy="4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25B5DD4-DDAD-2AFC-B3D4-4676BDD60102}"/>
                  </a:ext>
                </a:extLst>
              </p14:cNvPr>
              <p14:cNvContentPartPr/>
              <p14:nvPr/>
            </p14:nvContentPartPr>
            <p14:xfrm>
              <a:off x="2506556" y="2972560"/>
              <a:ext cx="85064" cy="20865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25B5DD4-DDAD-2AFC-B3D4-4676BDD6010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500429" y="2966444"/>
                <a:ext cx="97319" cy="3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84B110A-D92F-1A93-9F41-BE3802BD38FB}"/>
                  </a:ext>
                </a:extLst>
              </p14:cNvPr>
              <p14:cNvContentPartPr/>
              <p14:nvPr/>
            </p14:nvContentPartPr>
            <p14:xfrm>
              <a:off x="2299781" y="3029270"/>
              <a:ext cx="80516" cy="963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84B110A-D92F-1A93-9F41-BE3802BD38F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293670" y="3023207"/>
                <a:ext cx="92737" cy="21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8C68CA9-62D7-FADA-F3C4-F3D4420DB171}"/>
                  </a:ext>
                </a:extLst>
              </p14:cNvPr>
              <p14:cNvContentPartPr/>
              <p14:nvPr/>
            </p14:nvContentPartPr>
            <p14:xfrm>
              <a:off x="2104242" y="3058426"/>
              <a:ext cx="67409" cy="5618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8C68CA9-62D7-FADA-F3C4-F3D4420DB17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098147" y="3052457"/>
                <a:ext cx="79600" cy="17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60B80D-D882-C11A-9B95-32146664C5F7}"/>
                  </a:ext>
                </a:extLst>
              </p14:cNvPr>
              <p14:cNvContentPartPr/>
              <p14:nvPr/>
            </p14:nvContentPartPr>
            <p14:xfrm>
              <a:off x="1915657" y="3075279"/>
              <a:ext cx="50558" cy="8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60B80D-D882-C11A-9B95-32146664C5F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909518" y="3069216"/>
                <a:ext cx="62836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D4EBCCE-D17C-D902-5E39-8161D974BCC2}"/>
                  </a:ext>
                </a:extLst>
              </p14:cNvPr>
              <p14:cNvContentPartPr/>
              <p14:nvPr/>
            </p14:nvContentPartPr>
            <p14:xfrm>
              <a:off x="1730817" y="3087584"/>
              <a:ext cx="74364" cy="5885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D4EBCCE-D17C-D902-5E39-8161D974BCC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724710" y="3081699"/>
                <a:ext cx="86578" cy="1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A63FD0F-5559-8BEE-0E81-9924DD6968DC}"/>
                  </a:ext>
                </a:extLst>
              </p14:cNvPr>
              <p14:cNvContentPartPr/>
              <p14:nvPr/>
            </p14:nvContentPartPr>
            <p14:xfrm>
              <a:off x="1571123" y="3091329"/>
              <a:ext cx="41997" cy="6956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A63FD0F-5559-8BEE-0E81-9924DD6968D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565021" y="3085416"/>
                <a:ext cx="54201" cy="1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DA4B87E-04A4-2DD7-5E5E-F2C4C8A9A2E9}"/>
                  </a:ext>
                </a:extLst>
              </p14:cNvPr>
              <p14:cNvContentPartPr/>
              <p14:nvPr/>
            </p14:nvContentPartPr>
            <p14:xfrm>
              <a:off x="1365685" y="3105773"/>
              <a:ext cx="90949" cy="4548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DA4B87E-04A4-2DD7-5E5E-F2C4C8A9A2E9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359574" y="3099826"/>
                <a:ext cx="103171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65E9329-E371-6873-1F83-7FCE3329DBA2}"/>
                  </a:ext>
                </a:extLst>
              </p14:cNvPr>
              <p14:cNvContentPartPr/>
              <p14:nvPr/>
            </p14:nvContentPartPr>
            <p14:xfrm>
              <a:off x="1210539" y="3102296"/>
              <a:ext cx="49754" cy="4012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65E9329-E371-6873-1F83-7FCE3329DBA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204454" y="3096612"/>
                <a:ext cx="61924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D9CB19E-E988-F8DD-7508-07D427B648F1}"/>
                  </a:ext>
                </a:extLst>
              </p14:cNvPr>
              <p14:cNvContentPartPr/>
              <p14:nvPr/>
            </p14:nvContentPartPr>
            <p14:xfrm>
              <a:off x="1057530" y="3103901"/>
              <a:ext cx="70083" cy="64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D9CB19E-E988-F8DD-7508-07D427B648F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51420" y="3097838"/>
                <a:ext cx="82303" cy="1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5EE23D-637F-8334-5381-CCC452BB5498}"/>
                  </a:ext>
                </a:extLst>
              </p14:cNvPr>
              <p14:cNvContentPartPr/>
              <p14:nvPr/>
            </p14:nvContentPartPr>
            <p14:xfrm>
              <a:off x="963373" y="3112729"/>
              <a:ext cx="43870" cy="535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5EE23D-637F-8334-5381-CCC452BB549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57260" y="3106666"/>
                <a:ext cx="56096" cy="1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13D8EEF-0EC3-9857-826F-4148A5938B62}"/>
                  </a:ext>
                </a:extLst>
              </p14:cNvPr>
              <p14:cNvContentPartPr/>
              <p14:nvPr/>
            </p14:nvContentPartPr>
            <p14:xfrm>
              <a:off x="951869" y="3058426"/>
              <a:ext cx="18458" cy="58581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13D8EEF-0EC3-9857-826F-4148A5938B62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45716" y="3052316"/>
                <a:ext cx="30763" cy="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D7CC520-4396-F869-9F1F-793347E91206}"/>
                  </a:ext>
                </a:extLst>
              </p14:cNvPr>
              <p14:cNvContentPartPr/>
              <p14:nvPr/>
            </p14:nvContentPartPr>
            <p14:xfrm>
              <a:off x="959092" y="3009476"/>
              <a:ext cx="268" cy="268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D7CC520-4396-F869-9F1F-793347E9120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4536" y="3004920"/>
                <a:ext cx="9380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2E6DDBB-CEA4-6CD7-1D7C-F723ED118716}"/>
                  </a:ext>
                </a:extLst>
              </p14:cNvPr>
              <p14:cNvContentPartPr/>
              <p14:nvPr/>
            </p14:nvContentPartPr>
            <p14:xfrm>
              <a:off x="1639869" y="3829884"/>
              <a:ext cx="23807" cy="12304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2E6DDBB-CEA4-6CD7-1D7C-F723ED11871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33828" y="3823908"/>
                <a:ext cx="35888" cy="2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91F2F8E-BD74-D502-3A83-785EBCAD61DA}"/>
                  </a:ext>
                </a:extLst>
              </p14:cNvPr>
              <p14:cNvContentPartPr/>
              <p14:nvPr/>
            </p14:nvContentPartPr>
            <p14:xfrm>
              <a:off x="1748204" y="3814637"/>
              <a:ext cx="56977" cy="1177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91F2F8E-BD74-D502-3A83-785EBCAD61D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742074" y="3808574"/>
                <a:ext cx="69238" cy="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9354B69-DD2F-1387-7984-A5557C667B8B}"/>
                  </a:ext>
                </a:extLst>
              </p14:cNvPr>
              <p14:cNvContentPartPr/>
              <p14:nvPr/>
            </p14:nvContentPartPr>
            <p14:xfrm>
              <a:off x="1906295" y="3826139"/>
              <a:ext cx="33170" cy="8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9354B69-DD2F-1387-7984-A5557C667B8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900232" y="3820076"/>
                <a:ext cx="45297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F3F95C2-F7F2-41A8-C520-DAD586A576E5}"/>
                  </a:ext>
                </a:extLst>
              </p14:cNvPr>
              <p14:cNvContentPartPr/>
              <p14:nvPr/>
            </p14:nvContentPartPr>
            <p14:xfrm>
              <a:off x="1625958" y="3720747"/>
              <a:ext cx="52429" cy="185642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F3F95C2-F7F2-41A8-C520-DAD586A576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619853" y="3714631"/>
                <a:ext cx="64638" cy="19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ACD4FBD-447E-DC95-E119-0E602D6AD418}"/>
                  </a:ext>
                </a:extLst>
              </p14:cNvPr>
              <p14:cNvContentPartPr/>
              <p14:nvPr/>
            </p14:nvContentPartPr>
            <p14:xfrm>
              <a:off x="1638264" y="3764080"/>
              <a:ext cx="67943" cy="81051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ACD4FBD-447E-DC95-E119-0E602D6AD41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632153" y="3757956"/>
                <a:ext cx="80166" cy="9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D17882D-4E2F-41AA-93D9-6AF669DF08C8}"/>
                  </a:ext>
                </a:extLst>
              </p14:cNvPr>
              <p14:cNvContentPartPr/>
              <p14:nvPr/>
            </p14:nvContentPartPr>
            <p14:xfrm>
              <a:off x="1737772" y="3799391"/>
              <a:ext cx="113687" cy="75969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D17882D-4E2F-41AA-93D9-6AF669DF08C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731656" y="3793270"/>
                <a:ext cx="125919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303076B-8492-4DB6-D735-195F3FA38449}"/>
                  </a:ext>
                </a:extLst>
              </p14:cNvPr>
              <p14:cNvContentPartPr/>
              <p14:nvPr/>
            </p14:nvContentPartPr>
            <p14:xfrm>
              <a:off x="1888372" y="3789492"/>
              <a:ext cx="89343" cy="81051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303076B-8492-4DB6-D735-195F3FA3844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882248" y="3783395"/>
                <a:ext cx="101592" cy="93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5871DEB-04E7-68D3-6E08-95EE889436ED}"/>
                  </a:ext>
                </a:extLst>
              </p14:cNvPr>
              <p14:cNvContentPartPr/>
              <p14:nvPr/>
            </p14:nvContentPartPr>
            <p14:xfrm>
              <a:off x="2007676" y="3703627"/>
              <a:ext cx="124118" cy="175745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5871DEB-04E7-68D3-6E08-95EE889436E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001560" y="3697517"/>
                <a:ext cx="136350" cy="187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4B3F282-131C-13CF-A5AF-B05D2E1A3682}"/>
                  </a:ext>
                </a:extLst>
              </p14:cNvPr>
              <p14:cNvContentPartPr/>
              <p14:nvPr/>
            </p14:nvContentPartPr>
            <p14:xfrm>
              <a:off x="2154800" y="3783607"/>
              <a:ext cx="83994" cy="90681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4B3F282-131C-13CF-A5AF-B05D2E1A368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148698" y="3777490"/>
                <a:ext cx="96198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6CC879E-806F-FA4A-B8FB-C0B787BEA786}"/>
                  </a:ext>
                </a:extLst>
              </p14:cNvPr>
              <p14:cNvContentPartPr/>
              <p14:nvPr/>
            </p14:nvContentPartPr>
            <p14:xfrm>
              <a:off x="2275706" y="3795913"/>
              <a:ext cx="69013" cy="71688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6CC879E-806F-FA4A-B8FB-C0B787BEA78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269595" y="3789789"/>
                <a:ext cx="81234" cy="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2CBC8D1-7AEF-C047-8690-A7D34530BDFC}"/>
                  </a:ext>
                </a:extLst>
              </p14:cNvPr>
              <p14:cNvContentPartPr/>
              <p14:nvPr/>
            </p14:nvContentPartPr>
            <p14:xfrm>
              <a:off x="2378693" y="3691322"/>
              <a:ext cx="37450" cy="169861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2CBC8D1-7AEF-C047-8690-A7D34530BDF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372571" y="3685204"/>
                <a:ext cx="49693" cy="182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26325D1-D9D5-8323-30A8-572D499C5705}"/>
                  </a:ext>
                </a:extLst>
              </p14:cNvPr>
              <p14:cNvContentPartPr/>
              <p14:nvPr/>
            </p14:nvContentPartPr>
            <p14:xfrm>
              <a:off x="2363445" y="3770768"/>
              <a:ext cx="98705" cy="29158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26325D1-D9D5-8323-30A8-572D499C570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357343" y="3764648"/>
                <a:ext cx="110909" cy="4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0074A46-3D22-56A4-19F9-506A650D94F7}"/>
                  </a:ext>
                </a:extLst>
              </p14:cNvPr>
              <p14:cNvContentPartPr/>
              <p14:nvPr/>
            </p14:nvContentPartPr>
            <p14:xfrm>
              <a:off x="2038705" y="3788155"/>
              <a:ext cx="27285" cy="6956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0074A46-3D22-56A4-19F9-506A650D94F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032602" y="3781931"/>
                <a:ext cx="39491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896CCA8-1E19-10CF-847D-6D3798DC66B4}"/>
                  </a:ext>
                </a:extLst>
              </p14:cNvPr>
              <p14:cNvContentPartPr/>
              <p14:nvPr/>
            </p14:nvContentPartPr>
            <p14:xfrm>
              <a:off x="3765656" y="1631337"/>
              <a:ext cx="150601" cy="129468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896CCA8-1E19-10CF-847D-6D3798DC66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531" y="1625223"/>
                <a:ext cx="162851" cy="14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4B5D011-383D-6F82-3049-2206DF16C223}"/>
                  </a:ext>
                </a:extLst>
              </p14:cNvPr>
              <p14:cNvContentPartPr/>
              <p14:nvPr/>
            </p14:nvContentPartPr>
            <p14:xfrm>
              <a:off x="3944077" y="1639094"/>
              <a:ext cx="142843" cy="119839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4B5D011-383D-6F82-3049-2206DF16C2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960" y="1632976"/>
                <a:ext cx="155076" cy="13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80BC121-7308-B912-F1CC-5C3EEC6A288D}"/>
                  </a:ext>
                </a:extLst>
              </p14:cNvPr>
              <p14:cNvContentPartPr/>
              <p14:nvPr/>
            </p14:nvContentPartPr>
            <p14:xfrm>
              <a:off x="4104305" y="1659424"/>
              <a:ext cx="49488" cy="105927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80BC121-7308-B912-F1CC-5C3EEC6A28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8209" y="1653320"/>
                <a:ext cx="61681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12CB279-59AF-08E8-FECB-ADF8F687BD01}"/>
                  </a:ext>
                </a:extLst>
              </p14:cNvPr>
              <p14:cNvContentPartPr/>
              <p14:nvPr/>
            </p14:nvContentPartPr>
            <p14:xfrm>
              <a:off x="4187765" y="1642037"/>
              <a:ext cx="128131" cy="119035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12CB279-59AF-08E8-FECB-ADF8F687BD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1646" y="1635923"/>
                <a:ext cx="140368" cy="131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8687904-3439-ED68-FBD3-169DC026708B}"/>
                  </a:ext>
                </a:extLst>
              </p14:cNvPr>
              <p14:cNvContentPartPr/>
              <p14:nvPr/>
            </p14:nvContentPartPr>
            <p14:xfrm>
              <a:off x="4274165" y="1652202"/>
              <a:ext cx="148995" cy="234058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8687904-3439-ED68-FBD3-169DC02670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8047" y="1646080"/>
                <a:ext cx="161231" cy="24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6D638BC-BA66-2028-0C9B-CD9B9A1F7D18}"/>
                  </a:ext>
                </a:extLst>
              </p14:cNvPr>
              <p14:cNvContentPartPr/>
              <p14:nvPr/>
            </p14:nvContentPartPr>
            <p14:xfrm>
              <a:off x="4253302" y="1661564"/>
              <a:ext cx="47615" cy="45474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6D638BC-BA66-2028-0C9B-CD9B9A1F7D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47170" y="1655429"/>
                <a:ext cx="59879" cy="5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C5963A1-F4DA-75F7-BFB4-5CD53DC7548B}"/>
                  </a:ext>
                </a:extLst>
              </p14:cNvPr>
              <p14:cNvContentPartPr/>
              <p14:nvPr/>
            </p14:nvContentPartPr>
            <p14:xfrm>
              <a:off x="4431186" y="1644445"/>
              <a:ext cx="158626" cy="99509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C5963A1-F4DA-75F7-BFB4-5CD53DC754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25071" y="1638316"/>
                <a:ext cx="170856" cy="11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55D9120-CBB6-4224-8D08-F4392CBEC147}"/>
                  </a:ext>
                </a:extLst>
              </p14:cNvPr>
              <p14:cNvContentPartPr/>
              <p14:nvPr/>
            </p14:nvContentPartPr>
            <p14:xfrm>
              <a:off x="4606129" y="1656215"/>
              <a:ext cx="201424" cy="94157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55D9120-CBB6-4224-8D08-F4392CBEC1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00003" y="1650106"/>
                <a:ext cx="213675" cy="10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BB44ED5-C2D9-A2B4-15F0-C4CF4E96D111}"/>
                  </a:ext>
                </a:extLst>
              </p14:cNvPr>
              <p14:cNvContentPartPr/>
              <p14:nvPr/>
            </p14:nvContentPartPr>
            <p14:xfrm>
              <a:off x="3746664" y="2355213"/>
              <a:ext cx="120909" cy="186712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BB44ED5-C2D9-A2B4-15F0-C4CF4E96D1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0547" y="2349097"/>
                <a:ext cx="133144" cy="19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D38CB9D-C183-C735-DEF7-B26B753B03E0}"/>
                  </a:ext>
                </a:extLst>
              </p14:cNvPr>
              <p14:cNvContentPartPr/>
              <p14:nvPr/>
            </p14:nvContentPartPr>
            <p14:xfrm>
              <a:off x="4232437" y="2312681"/>
              <a:ext cx="83458" cy="160231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D38CB9D-C183-C735-DEF7-B26B753B03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26322" y="2306560"/>
                <a:ext cx="95689" cy="17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EBBD2C3-5ABE-E7A0-C85F-46F80265B785}"/>
                  </a:ext>
                </a:extLst>
              </p14:cNvPr>
              <p14:cNvContentPartPr/>
              <p14:nvPr/>
            </p14:nvContentPartPr>
            <p14:xfrm>
              <a:off x="4314023" y="2299842"/>
              <a:ext cx="15247" cy="154078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EBBD2C3-5ABE-E7A0-C85F-46F80265B7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07852" y="2293722"/>
                <a:ext cx="27590" cy="166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5221932-D311-C7D9-43D3-7D9606E33805}"/>
                  </a:ext>
                </a:extLst>
              </p14:cNvPr>
              <p14:cNvContentPartPr/>
              <p14:nvPr/>
            </p14:nvContentPartPr>
            <p14:xfrm>
              <a:off x="4269351" y="2353607"/>
              <a:ext cx="141773" cy="91751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5221932-D311-C7D9-43D3-7D9606E338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63234" y="2347490"/>
                <a:ext cx="154007" cy="103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B7BD1C-859E-BB01-1CCA-F28C042DD80B}"/>
                  </a:ext>
                </a:extLst>
              </p14:cNvPr>
              <p14:cNvContentPartPr/>
              <p14:nvPr/>
            </p14:nvContentPartPr>
            <p14:xfrm>
              <a:off x="4406576" y="2346921"/>
              <a:ext cx="102451" cy="66338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B7BD1C-859E-BB01-1CCA-F28C042DD8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00465" y="2340792"/>
                <a:ext cx="114673" cy="7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B5B1EF0-A3AF-3F05-3A91-71F0FA293AE3}"/>
                  </a:ext>
                </a:extLst>
              </p14:cNvPr>
              <p14:cNvContentPartPr/>
              <p14:nvPr/>
            </p14:nvContentPartPr>
            <p14:xfrm>
              <a:off x="4537381" y="2343175"/>
              <a:ext cx="186177" cy="100579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B5B1EF0-A3AF-3F05-3A91-71F0FA293A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31271" y="2337068"/>
                <a:ext cx="198397" cy="11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A499681-A0A7-47A5-1136-826C8B2BE733}"/>
                  </a:ext>
                </a:extLst>
              </p14:cNvPr>
              <p14:cNvContentPartPr/>
              <p14:nvPr/>
            </p14:nvContentPartPr>
            <p14:xfrm>
              <a:off x="3788930" y="2715262"/>
              <a:ext cx="131875" cy="141506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A499681-A0A7-47A5-1136-826C8B2BE7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82805" y="2709156"/>
                <a:ext cx="144126" cy="1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2B08BE-6E52-CF79-C69B-7DABA446349D}"/>
                  </a:ext>
                </a:extLst>
              </p14:cNvPr>
              <p14:cNvContentPartPr/>
              <p14:nvPr/>
            </p14:nvContentPartPr>
            <p14:xfrm>
              <a:off x="4276573" y="2666043"/>
              <a:ext cx="83726" cy="150066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2B08BE-6E52-CF79-C69B-7DABA446349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70464" y="2659925"/>
                <a:ext cx="95944" cy="16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383F2E0-3981-A629-B90F-5BA89AA0E977}"/>
                  </a:ext>
                </a:extLst>
              </p14:cNvPr>
              <p14:cNvContentPartPr/>
              <p14:nvPr/>
            </p14:nvContentPartPr>
            <p14:xfrm>
              <a:off x="4348263" y="2651331"/>
              <a:ext cx="104858" cy="151671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383F2E0-3981-A629-B90F-5BA89AA0E9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42137" y="2645207"/>
                <a:ext cx="117109" cy="1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7FD58AA-27E4-B553-6085-E314C23C31BC}"/>
                  </a:ext>
                </a:extLst>
              </p14:cNvPr>
              <p14:cNvContentPartPr/>
              <p14:nvPr/>
            </p14:nvContentPartPr>
            <p14:xfrm>
              <a:off x="4472648" y="2710982"/>
              <a:ext cx="124653" cy="75969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7FD58AA-27E4-B553-6085-E314C23C31B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66541" y="2704861"/>
                <a:ext cx="136867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0C5D474-3C81-083E-50B5-5BA52B6972AD}"/>
                  </a:ext>
                </a:extLst>
              </p14:cNvPr>
              <p14:cNvContentPartPr/>
              <p14:nvPr/>
            </p14:nvContentPartPr>
            <p14:xfrm>
              <a:off x="4540324" y="2734254"/>
              <a:ext cx="17922" cy="28355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0C5D474-3C81-083E-50B5-5BA52B6972A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34231" y="2728152"/>
                <a:ext cx="30109" cy="40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AF717D6-5FC6-8557-790E-C78DA1E6EE79}"/>
                  </a:ext>
                </a:extLst>
              </p14:cNvPr>
              <p14:cNvContentPartPr/>
              <p14:nvPr/>
            </p14:nvContentPartPr>
            <p14:xfrm>
              <a:off x="4608536" y="2710178"/>
              <a:ext cx="125723" cy="77573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AF717D6-5FC6-8557-790E-C78DA1E6EE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02412" y="2704044"/>
                <a:ext cx="137971" cy="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813B6C4-D427-7AE2-632E-0D4307FDE551}"/>
                  </a:ext>
                </a:extLst>
              </p14:cNvPr>
              <p14:cNvContentPartPr/>
              <p14:nvPr/>
            </p14:nvContentPartPr>
            <p14:xfrm>
              <a:off x="4759403" y="2722752"/>
              <a:ext cx="31566" cy="55906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813B6C4-D427-7AE2-632E-0D4307FDE55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53305" y="2716620"/>
                <a:ext cx="43762" cy="6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11CD5F8-70C7-57F1-AA0F-0C4F99AB4BD1}"/>
                  </a:ext>
                </a:extLst>
              </p14:cNvPr>
              <p14:cNvContentPartPr/>
              <p14:nvPr/>
            </p14:nvContentPartPr>
            <p14:xfrm>
              <a:off x="4820126" y="2690920"/>
              <a:ext cx="164510" cy="84261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11CD5F8-70C7-57F1-AA0F-0C4F99AB4B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14006" y="2684798"/>
                <a:ext cx="176749" cy="9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4C40724-C8B7-4915-55CA-1E5D0B4866F1}"/>
                  </a:ext>
                </a:extLst>
              </p14:cNvPr>
              <p14:cNvContentPartPr/>
              <p14:nvPr/>
            </p14:nvContentPartPr>
            <p14:xfrm>
              <a:off x="3590180" y="2201136"/>
              <a:ext cx="1313137" cy="41997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4C40724-C8B7-4915-55CA-1E5D0B4866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84061" y="2195034"/>
                <a:ext cx="1325376" cy="54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1E2AD85-37B8-7671-9189-72F695D33EC5}"/>
                  </a:ext>
                </a:extLst>
              </p14:cNvPr>
              <p14:cNvContentPartPr/>
              <p14:nvPr/>
            </p14:nvContentPartPr>
            <p14:xfrm>
              <a:off x="3561557" y="2258915"/>
              <a:ext cx="70886" cy="7372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1E2AD85-37B8-7671-9189-72F695D33EC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55440" y="2252795"/>
                <a:ext cx="83120" cy="7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DC6857D-BA65-7371-14A7-D7E8ADDBF7A1}"/>
                  </a:ext>
                </a:extLst>
              </p14:cNvPr>
              <p14:cNvContentPartPr/>
              <p14:nvPr/>
            </p14:nvContentPartPr>
            <p14:xfrm>
              <a:off x="3631107" y="2555033"/>
              <a:ext cx="1322231" cy="66338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DC6857D-BA65-7371-14A7-D7E8ADDBF7A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24987" y="2548937"/>
                <a:ext cx="1334471" cy="78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9A53A65-9877-DE85-C40A-21A4BB117455}"/>
                  </a:ext>
                </a:extLst>
              </p14:cNvPr>
              <p14:cNvContentPartPr/>
              <p14:nvPr/>
            </p14:nvContentPartPr>
            <p14:xfrm>
              <a:off x="4881381" y="2225211"/>
              <a:ext cx="158357" cy="4548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9A53A65-9877-DE85-C40A-21A4BB11745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75263" y="2219264"/>
                <a:ext cx="170594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3834F2A-3AB3-7DB1-0019-69F0F8734EDD}"/>
                  </a:ext>
                </a:extLst>
              </p14:cNvPr>
              <p14:cNvContentPartPr/>
              <p14:nvPr/>
            </p14:nvContentPartPr>
            <p14:xfrm>
              <a:off x="4908399" y="2200599"/>
              <a:ext cx="123583" cy="14445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3834F2A-3AB3-7DB1-0019-69F0F8734ED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02274" y="2194610"/>
                <a:ext cx="135833" cy="26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7967929-650C-6A2B-B45A-75F721E04E5C}"/>
                  </a:ext>
                </a:extLst>
              </p14:cNvPr>
              <p14:cNvContentPartPr/>
              <p14:nvPr/>
            </p14:nvContentPartPr>
            <p14:xfrm>
              <a:off x="5072641" y="2230292"/>
              <a:ext cx="49754" cy="581536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7967929-650C-6A2B-B45A-75F721E04E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66556" y="2224171"/>
                <a:ext cx="61924" cy="593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066F112-9D2E-BF2B-36AE-2AC9F6DED695}"/>
                  </a:ext>
                </a:extLst>
              </p14:cNvPr>
              <p14:cNvContentPartPr/>
              <p14:nvPr/>
            </p14:nvContentPartPr>
            <p14:xfrm>
              <a:off x="3609439" y="2958415"/>
              <a:ext cx="1488079" cy="73561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066F112-9D2E-BF2B-36AE-2AC9F6DED69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03318" y="2952285"/>
                <a:ext cx="1500321" cy="8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3DAAAB6-4F54-2C3E-153E-85B6FC80664F}"/>
                  </a:ext>
                </a:extLst>
              </p14:cNvPr>
              <p14:cNvContentPartPr/>
              <p14:nvPr/>
            </p14:nvContentPartPr>
            <p14:xfrm>
              <a:off x="5124268" y="2753514"/>
              <a:ext cx="11503" cy="203831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3DAAAB6-4F54-2C3E-153E-85B6FC80664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18342" y="2747403"/>
                <a:ext cx="23355" cy="21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C4E6664-78AB-F437-9A06-2FFAA5416C0E}"/>
                  </a:ext>
                </a:extLst>
              </p14:cNvPr>
              <p14:cNvContentPartPr/>
              <p14:nvPr/>
            </p14:nvContentPartPr>
            <p14:xfrm>
              <a:off x="4924449" y="2550752"/>
              <a:ext cx="148995" cy="5082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C4E6664-78AB-F437-9A06-2FFAA5416C0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18331" y="2544581"/>
                <a:ext cx="161231" cy="1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43C6797-2815-0AEC-ED59-CFFFCC985CEE}"/>
                  </a:ext>
                </a:extLst>
              </p14:cNvPr>
              <p14:cNvContentPartPr/>
              <p14:nvPr/>
            </p14:nvContentPartPr>
            <p14:xfrm>
              <a:off x="4042782" y="2236445"/>
              <a:ext cx="64199" cy="713412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43C6797-2815-0AEC-ED59-CFFFCC985CE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36651" y="2230326"/>
                <a:ext cx="76462" cy="7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84CF93B-ADC6-FEAE-765E-C2288B07F248}"/>
                  </a:ext>
                </a:extLst>
              </p14:cNvPr>
              <p14:cNvContentPartPr/>
              <p14:nvPr/>
            </p14:nvContentPartPr>
            <p14:xfrm>
              <a:off x="3689688" y="2061737"/>
              <a:ext cx="6688" cy="115291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84CF93B-ADC6-FEAE-765E-C2288B07F24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83704" y="2055631"/>
                <a:ext cx="18656" cy="12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55562B5-0C9B-FD4E-5250-B9BC008FACB9}"/>
                  </a:ext>
                </a:extLst>
              </p14:cNvPr>
              <p14:cNvContentPartPr/>
              <p14:nvPr/>
            </p14:nvContentPartPr>
            <p14:xfrm>
              <a:off x="3706272" y="2012787"/>
              <a:ext cx="268" cy="3477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55562B5-0C9B-FD4E-5250-B9BC008FACB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701716" y="2006876"/>
                <a:ext cx="9380" cy="1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90A6E5B-F7A6-22DF-45D9-CB8C7DCA9E56}"/>
                  </a:ext>
                </a:extLst>
              </p14:cNvPr>
              <p14:cNvContentPartPr/>
              <p14:nvPr/>
            </p14:nvContentPartPr>
            <p14:xfrm>
              <a:off x="3760307" y="1971860"/>
              <a:ext cx="87204" cy="197678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90A6E5B-F7A6-22DF-45D9-CB8C7DCA9E5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4181" y="1965739"/>
                <a:ext cx="99456" cy="2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B7DBC1B-41A8-4EF6-44E5-6C075C39D1D2}"/>
                  </a:ext>
                </a:extLst>
              </p14:cNvPr>
              <p14:cNvContentPartPr/>
              <p14:nvPr/>
            </p14:nvContentPartPr>
            <p14:xfrm>
              <a:off x="4172518" y="2017601"/>
              <a:ext cx="92820" cy="127328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B7DBC1B-41A8-4EF6-44E5-6C075C39D1D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166402" y="2011486"/>
                <a:ext cx="105052" cy="139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2FD34AF-6CC0-F739-998C-2099A26BC74D}"/>
                  </a:ext>
                </a:extLst>
              </p14:cNvPr>
              <p14:cNvContentPartPr/>
              <p14:nvPr/>
            </p14:nvContentPartPr>
            <p14:xfrm>
              <a:off x="4298241" y="2042745"/>
              <a:ext cx="145786" cy="95228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2FD34AF-6CC0-F739-998C-2099A26BC74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292122" y="2036613"/>
                <a:ext cx="158025" cy="10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DD954F5-2472-E96C-D238-E89AF4AD698E}"/>
                  </a:ext>
                </a:extLst>
              </p14:cNvPr>
              <p14:cNvContentPartPr/>
              <p14:nvPr/>
            </p14:nvContentPartPr>
            <p14:xfrm>
              <a:off x="4443491" y="2026964"/>
              <a:ext cx="133213" cy="105927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DD954F5-2472-E96C-D238-E89AF4AD698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37370" y="2020860"/>
                <a:ext cx="145454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22A926A-C8DF-827C-A74B-F3016880D823}"/>
                  </a:ext>
                </a:extLst>
              </p14:cNvPr>
              <p14:cNvContentPartPr/>
              <p14:nvPr/>
            </p14:nvContentPartPr>
            <p14:xfrm>
              <a:off x="4594091" y="2033383"/>
              <a:ext cx="158357" cy="115558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22A926A-C8DF-827C-A74B-F3016880D82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587973" y="2027263"/>
                <a:ext cx="170594" cy="127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566038B-3096-9699-F980-93E6BD227830}"/>
                  </a:ext>
                </a:extLst>
              </p14:cNvPr>
              <p14:cNvContentPartPr/>
              <p14:nvPr/>
            </p14:nvContentPartPr>
            <p14:xfrm>
              <a:off x="3629234" y="3355080"/>
              <a:ext cx="272310" cy="157556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566038B-3096-9699-F980-93E6BD22783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23119" y="3348965"/>
                <a:ext cx="284541" cy="16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98D8998-5973-53DC-2371-D94F74458F2E}"/>
                  </a:ext>
                </a:extLst>
              </p14:cNvPr>
              <p14:cNvContentPartPr/>
              <p14:nvPr/>
            </p14:nvContentPartPr>
            <p14:xfrm>
              <a:off x="3934713" y="3251559"/>
              <a:ext cx="104858" cy="257598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98D8998-5973-53DC-2371-D94F74458F2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28608" y="3245443"/>
                <a:ext cx="117067" cy="2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BA50003-B308-A8FF-789B-F2F9FC8A844D}"/>
                  </a:ext>
                </a:extLst>
              </p14:cNvPr>
              <p14:cNvContentPartPr/>
              <p14:nvPr/>
            </p14:nvContentPartPr>
            <p14:xfrm>
              <a:off x="3904487" y="3428373"/>
              <a:ext cx="96031" cy="9095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BA50003-B308-A8FF-789B-F2F9FC8A844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898373" y="3422188"/>
                <a:ext cx="108260" cy="2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30FDD12-38BF-B30E-ABAC-0A3F0D81F033}"/>
                  </a:ext>
                </a:extLst>
              </p14:cNvPr>
              <p14:cNvContentPartPr/>
              <p14:nvPr/>
            </p14:nvContentPartPr>
            <p14:xfrm>
              <a:off x="4085047" y="3263329"/>
              <a:ext cx="76235" cy="221486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30FDD12-38BF-B30E-ABAC-0A3F0D81F03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78934" y="3257217"/>
                <a:ext cx="88461" cy="23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8F30A52-D29E-797D-B4AC-520E78AD7C1B}"/>
                  </a:ext>
                </a:extLst>
              </p14:cNvPr>
              <p14:cNvContentPartPr/>
              <p14:nvPr/>
            </p14:nvContentPartPr>
            <p14:xfrm>
              <a:off x="4050807" y="3411790"/>
              <a:ext cx="80516" cy="5885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8F30A52-D29E-797D-B4AC-520E78AD7C1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44696" y="3405537"/>
                <a:ext cx="92737" cy="1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AD04F0E-798C-9A63-E201-767324736F03}"/>
                  </a:ext>
                </a:extLst>
              </p14:cNvPr>
              <p14:cNvContentPartPr/>
              <p14:nvPr/>
            </p14:nvContentPartPr>
            <p14:xfrm>
              <a:off x="4139884" y="3360162"/>
              <a:ext cx="103254" cy="88005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AD04F0E-798C-9A63-E201-767324736F0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33768" y="3354031"/>
                <a:ext cx="115486" cy="10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7789631-983F-9FED-3A58-CC65FF603A80}"/>
                  </a:ext>
                </a:extLst>
              </p14:cNvPr>
              <p14:cNvContentPartPr/>
              <p14:nvPr/>
            </p14:nvContentPartPr>
            <p14:xfrm>
              <a:off x="4266676" y="3356150"/>
              <a:ext cx="126793" cy="110743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7789631-983F-9FED-3A58-CC65FF603A8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60570" y="3350038"/>
                <a:ext cx="139005" cy="122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D75E883-0F2F-AB90-DB13-84A20DDF36E1}"/>
                  </a:ext>
                </a:extLst>
              </p14:cNvPr>
              <p14:cNvContentPartPr/>
              <p14:nvPr/>
            </p14:nvContentPartPr>
            <p14:xfrm>
              <a:off x="4384374" y="3447633"/>
              <a:ext cx="102717" cy="29425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D75E883-0F2F-AB90-DB13-84A20DDF36E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378247" y="3441533"/>
                <a:ext cx="114971" cy="4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162C5E3-5FC4-DA79-D1D5-8FF7285C7FF8}"/>
                  </a:ext>
                </a:extLst>
              </p14:cNvPr>
              <p14:cNvContentPartPr/>
              <p14:nvPr/>
            </p14:nvContentPartPr>
            <p14:xfrm>
              <a:off x="4535777" y="3346252"/>
              <a:ext cx="108069" cy="116093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162C5E3-5FC4-DA79-D1D5-8FF7285C7FF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29673" y="3340142"/>
                <a:ext cx="120276" cy="12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7435D6F-44FA-B71C-11CA-C8AC11B79C7E}"/>
                  </a:ext>
                </a:extLst>
              </p14:cNvPr>
              <p14:cNvContentPartPr/>
              <p14:nvPr/>
            </p14:nvContentPartPr>
            <p14:xfrm>
              <a:off x="4702962" y="3337692"/>
              <a:ext cx="123583" cy="98438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7435D6F-44FA-B71C-11CA-C8AC11B79C7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96837" y="3331585"/>
                <a:ext cx="135833" cy="110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336F3EE-D01D-7881-4B46-E27B4CE56B93}"/>
                  </a:ext>
                </a:extLst>
              </p14:cNvPr>
              <p14:cNvContentPartPr/>
              <p14:nvPr/>
            </p14:nvContentPartPr>
            <p14:xfrm>
              <a:off x="4836977" y="3234974"/>
              <a:ext cx="102451" cy="217474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336F3EE-D01D-7881-4B46-E27B4CE56B9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30866" y="3228863"/>
                <a:ext cx="114673" cy="22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C9A3243-3513-F850-82D6-7E3FEFA5E004}"/>
                  </a:ext>
                </a:extLst>
              </p14:cNvPr>
              <p14:cNvContentPartPr/>
              <p14:nvPr/>
            </p14:nvContentPartPr>
            <p14:xfrm>
              <a:off x="4951733" y="3326725"/>
              <a:ext cx="131341" cy="99775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C9A3243-3513-F850-82D6-7E3FEFA5E00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945616" y="3320624"/>
                <a:ext cx="143576" cy="11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1292709-F897-98CD-0AE4-E765D753E4AC}"/>
                  </a:ext>
                </a:extLst>
              </p14:cNvPr>
              <p14:cNvContentPartPr/>
              <p14:nvPr/>
            </p14:nvContentPartPr>
            <p14:xfrm>
              <a:off x="5130153" y="3333947"/>
              <a:ext cx="153810" cy="90413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1292709-F897-98CD-0AE4-E765D753E4A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124044" y="3327823"/>
                <a:ext cx="166029" cy="102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992E014-79B9-8ECA-2957-E429BA265120}"/>
                  </a:ext>
                </a:extLst>
              </p14:cNvPr>
              <p14:cNvContentPartPr/>
              <p14:nvPr/>
            </p14:nvContentPartPr>
            <p14:xfrm>
              <a:off x="3290852" y="3758464"/>
              <a:ext cx="9630" cy="6956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992E014-79B9-8ECA-2957-E429BA26512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284789" y="3752240"/>
                <a:ext cx="21757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DFFAD0D-0205-BF1E-69EE-F09ED83F5ACF}"/>
                  </a:ext>
                </a:extLst>
              </p14:cNvPr>
              <p14:cNvContentPartPr/>
              <p14:nvPr/>
            </p14:nvContentPartPr>
            <p14:xfrm>
              <a:off x="3213546" y="3798053"/>
              <a:ext cx="74631" cy="114221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DFFAD0D-0205-BF1E-69EE-F09ED83F5AC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207417" y="3791928"/>
                <a:ext cx="86889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1FDF229-E0E6-81F1-5BF8-B45D7B942C8A}"/>
                  </a:ext>
                </a:extLst>
              </p14:cNvPr>
              <p14:cNvContentPartPr/>
              <p14:nvPr/>
            </p14:nvContentPartPr>
            <p14:xfrm>
              <a:off x="3307169" y="3744019"/>
              <a:ext cx="10700" cy="4012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1FDF229-E0E6-81F1-5BF8-B45D7B942C8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301106" y="3738335"/>
                <a:ext cx="22827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0569E67-1524-560C-7FAB-C3EE5430AADD}"/>
                  </a:ext>
                </a:extLst>
              </p14:cNvPr>
              <p14:cNvContentPartPr/>
              <p14:nvPr/>
            </p14:nvContentPartPr>
            <p14:xfrm>
              <a:off x="3326697" y="3702558"/>
              <a:ext cx="116895" cy="209448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0569E67-1524-560C-7FAB-C3EE5430AAD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20582" y="3696440"/>
                <a:ext cx="129124" cy="22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23DEB88-E4A0-E7A3-40EF-5EAB3FA0B2DB}"/>
                  </a:ext>
                </a:extLst>
              </p14:cNvPr>
              <p14:cNvContentPartPr/>
              <p14:nvPr/>
            </p14:nvContentPartPr>
            <p14:xfrm>
              <a:off x="3355050" y="3798053"/>
              <a:ext cx="29959" cy="3531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23DEB88-E4A0-E7A3-40EF-5EAB3FA0B2D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348987" y="3791928"/>
                <a:ext cx="42085" cy="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B936DF1-2D96-8135-6EED-B86BEB4D1F8D}"/>
                  </a:ext>
                </a:extLst>
              </p14:cNvPr>
              <p14:cNvContentPartPr/>
              <p14:nvPr/>
            </p14:nvContentPartPr>
            <p14:xfrm>
              <a:off x="3034323" y="3801797"/>
              <a:ext cx="96299" cy="101113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B936DF1-2D96-8135-6EED-B86BEB4D1F8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28192" y="3795680"/>
                <a:ext cx="108562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B19A24E-E3BD-BBA6-1D01-18901C9CA87B}"/>
                  </a:ext>
                </a:extLst>
              </p14:cNvPr>
              <p14:cNvContentPartPr/>
              <p14:nvPr/>
            </p14:nvContentPartPr>
            <p14:xfrm>
              <a:off x="3154696" y="3910936"/>
              <a:ext cx="82924" cy="2461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B19A24E-E3BD-BBA6-1D01-18901C9CA87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148567" y="3904873"/>
                <a:ext cx="95182" cy="3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3C1F4C1-A99A-56FB-C1FD-7099AAD1BD98}"/>
                  </a:ext>
                </a:extLst>
              </p14:cNvPr>
              <p14:cNvContentPartPr/>
              <p14:nvPr/>
            </p14:nvContentPartPr>
            <p14:xfrm>
              <a:off x="3037533" y="3826140"/>
              <a:ext cx="54302" cy="52965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3C1F4C1-A99A-56FB-C1FD-7099AAD1BD9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031420" y="3820015"/>
                <a:ext cx="66529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1B1CE48-7220-5EF6-7936-2FDB4DA3B27E}"/>
                  </a:ext>
                </a:extLst>
              </p14:cNvPr>
              <p14:cNvContentPartPr/>
              <p14:nvPr/>
            </p14:nvContentPartPr>
            <p14:xfrm>
              <a:off x="3739174" y="3782004"/>
              <a:ext cx="141238" cy="117966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1B1CE48-7220-5EF6-7936-2FDB4DA3B27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733064" y="3775890"/>
                <a:ext cx="153457" cy="130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14D72C5-69E2-1E17-59F5-B3107D36FB8F}"/>
                  </a:ext>
                </a:extLst>
              </p14:cNvPr>
              <p14:cNvContentPartPr/>
              <p14:nvPr/>
            </p14:nvContentPartPr>
            <p14:xfrm>
              <a:off x="3928561" y="3888199"/>
              <a:ext cx="73026" cy="7757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14D72C5-69E2-1E17-59F5-B3107D36FB8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922446" y="3882205"/>
                <a:ext cx="85257" cy="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992F0D0-9B3E-6E23-8A21-BC84E9EACE16}"/>
                  </a:ext>
                </a:extLst>
              </p14:cNvPr>
              <p14:cNvContentPartPr/>
              <p14:nvPr/>
            </p14:nvContentPartPr>
            <p14:xfrm>
              <a:off x="4068461" y="3788690"/>
              <a:ext cx="32100" cy="78376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992F0D0-9B3E-6E23-8A21-BC84E9EACE1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062330" y="3782578"/>
                <a:ext cx="44363" cy="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EBD7850-0BF0-54A0-F73C-CE79017E8010}"/>
                  </a:ext>
                </a:extLst>
              </p14:cNvPr>
              <p14:cNvContentPartPr/>
              <p14:nvPr/>
            </p14:nvContentPartPr>
            <p14:xfrm>
              <a:off x="4111796" y="3745891"/>
              <a:ext cx="5885" cy="12574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EBD7850-0BF0-54A0-F73C-CE79017E801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05543" y="3739784"/>
                <a:ext cx="18391" cy="2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438021D-C719-DF1A-0CAF-997C57CA65CE}"/>
                  </a:ext>
                </a:extLst>
              </p14:cNvPr>
              <p14:cNvContentPartPr/>
              <p14:nvPr/>
            </p14:nvContentPartPr>
            <p14:xfrm>
              <a:off x="4162621" y="3673667"/>
              <a:ext cx="107534" cy="197678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438021D-C719-DF1A-0CAF-997C57CA65C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156507" y="3667557"/>
                <a:ext cx="119762" cy="20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61F96C0-9F87-503A-93B2-D0349A17A632}"/>
                  </a:ext>
                </a:extLst>
              </p14:cNvPr>
              <p14:cNvContentPartPr/>
              <p14:nvPr/>
            </p14:nvContentPartPr>
            <p14:xfrm>
              <a:off x="4161014" y="3810893"/>
              <a:ext cx="55104" cy="29692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61F96C0-9F87-503A-93B2-D0349A17A63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154891" y="3804812"/>
                <a:ext cx="67349" cy="4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648B2EC-42FF-5DA4-DF8A-D0D37A11A1CE}"/>
                  </a:ext>
                </a:extLst>
              </p14:cNvPr>
              <p14:cNvContentPartPr/>
              <p14:nvPr/>
            </p14:nvContentPartPr>
            <p14:xfrm>
              <a:off x="2946852" y="4033449"/>
              <a:ext cx="2104925" cy="38252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648B2EC-42FF-5DA4-DF8A-D0D37A11A1C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940732" y="4027372"/>
                <a:ext cx="2117165" cy="5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8EA973C-A700-BB6B-0329-3ABC84F1361F}"/>
                  </a:ext>
                </a:extLst>
              </p14:cNvPr>
              <p14:cNvContentPartPr/>
              <p14:nvPr/>
            </p14:nvContentPartPr>
            <p14:xfrm>
              <a:off x="2948456" y="4106208"/>
              <a:ext cx="55640" cy="985455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8EA973C-A700-BB6B-0329-3ABC84F1361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42354" y="4100089"/>
                <a:ext cx="67845" cy="99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823D3C2-FC32-BE1E-31D8-9FECB4B19A1C}"/>
                  </a:ext>
                </a:extLst>
              </p14:cNvPr>
              <p14:cNvContentPartPr/>
              <p14:nvPr/>
            </p14:nvContentPartPr>
            <p14:xfrm>
              <a:off x="3087020" y="4153019"/>
              <a:ext cx="134016" cy="124653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823D3C2-FC32-BE1E-31D8-9FECB4B19A1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080912" y="4146912"/>
                <a:ext cx="146232" cy="13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58FB01B-F085-0552-C646-376F3B34D500}"/>
                  </a:ext>
                </a:extLst>
              </p14:cNvPr>
              <p14:cNvContentPartPr/>
              <p14:nvPr/>
            </p14:nvContentPartPr>
            <p14:xfrm>
              <a:off x="3230130" y="4163453"/>
              <a:ext cx="107801" cy="114221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58FB01B-F085-0552-C646-376F3B34D50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224021" y="4157328"/>
                <a:ext cx="120018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03DB002-3F67-4446-2850-A65366DD753C}"/>
                  </a:ext>
                </a:extLst>
              </p14:cNvPr>
              <p14:cNvContentPartPr/>
              <p14:nvPr/>
            </p14:nvContentPartPr>
            <p14:xfrm>
              <a:off x="3370030" y="4153554"/>
              <a:ext cx="80783" cy="149263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03DB002-3F67-4446-2850-A65366DD753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63926" y="4147440"/>
                <a:ext cx="92990" cy="16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9181087-6660-7340-3165-2E8C5D737A4C}"/>
                  </a:ext>
                </a:extLst>
              </p14:cNvPr>
              <p14:cNvContentPartPr/>
              <p14:nvPr/>
            </p14:nvContentPartPr>
            <p14:xfrm>
              <a:off x="3928561" y="4134295"/>
              <a:ext cx="122513" cy="172534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9181087-6660-7340-3165-2E8C5D737A4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922435" y="4128184"/>
                <a:ext cx="134764" cy="1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B88805F-8CA6-9C2B-CC5C-0AD3009A40CE}"/>
                  </a:ext>
                </a:extLst>
              </p14:cNvPr>
              <p14:cNvContentPartPr/>
              <p14:nvPr/>
            </p14:nvContentPartPr>
            <p14:xfrm>
              <a:off x="4485488" y="4302817"/>
              <a:ext cx="6420" cy="268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B88805F-8CA6-9C2B-CC5C-0AD3009A40C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479425" y="4298261"/>
                <a:ext cx="18547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A2E6D8C-627B-7729-DB10-DAB7B273D912}"/>
                  </a:ext>
                </a:extLst>
              </p14:cNvPr>
              <p14:cNvContentPartPr/>
              <p14:nvPr/>
            </p14:nvContentPartPr>
            <p14:xfrm>
              <a:off x="4610676" y="4289443"/>
              <a:ext cx="124118" cy="16318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A2E6D8C-627B-7729-DB10-DAB7B273D91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604560" y="4283278"/>
                <a:ext cx="136350" cy="2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BDF8414-7780-0D7C-9B4C-D289E47261AD}"/>
                  </a:ext>
                </a:extLst>
              </p14:cNvPr>
              <p14:cNvContentPartPr/>
              <p14:nvPr/>
            </p14:nvContentPartPr>
            <p14:xfrm>
              <a:off x="4451516" y="4097380"/>
              <a:ext cx="96031" cy="190456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BDF8414-7780-0D7C-9B4C-D289E47261A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45402" y="4091271"/>
                <a:ext cx="108260" cy="20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C59B828-54C8-5879-7AFE-26F143597CB6}"/>
                  </a:ext>
                </a:extLst>
              </p14:cNvPr>
              <p14:cNvContentPartPr/>
              <p14:nvPr/>
            </p14:nvContentPartPr>
            <p14:xfrm>
              <a:off x="4561456" y="4185119"/>
              <a:ext cx="66071" cy="94426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C59B828-54C8-5879-7AFE-26F143597CB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555352" y="4179015"/>
                <a:ext cx="78280" cy="106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698BDC4-6C2D-8004-5BF1-2D8BB573B438}"/>
                  </a:ext>
                </a:extLst>
              </p14:cNvPr>
              <p14:cNvContentPartPr/>
              <p14:nvPr/>
            </p14:nvContentPartPr>
            <p14:xfrm>
              <a:off x="4698415" y="4116105"/>
              <a:ext cx="53767" cy="160498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698BDC4-6C2D-8004-5BF1-2D8BB573B43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692321" y="4109987"/>
                <a:ext cx="65954" cy="17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EDCB252-7B32-748E-7307-2299CBE644D8}"/>
                  </a:ext>
                </a:extLst>
              </p14:cNvPr>
              <p14:cNvContentPartPr/>
              <p14:nvPr/>
            </p14:nvContentPartPr>
            <p14:xfrm>
              <a:off x="4683702" y="4191540"/>
              <a:ext cx="83458" cy="8025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EDCB252-7B32-748E-7307-2299CBE644D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677587" y="4185339"/>
                <a:ext cx="95689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370C18E-79DD-5C9E-7526-FD0DE1872220}"/>
                  </a:ext>
                </a:extLst>
              </p14:cNvPr>
              <p14:cNvContentPartPr/>
              <p14:nvPr/>
            </p14:nvContentPartPr>
            <p14:xfrm>
              <a:off x="4832430" y="4134295"/>
              <a:ext cx="15247" cy="54836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370C18E-79DD-5C9E-7526-FD0DE187222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826259" y="4128162"/>
                <a:ext cx="27590" cy="6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638881C-CA87-4357-1536-4CDF37AF6697}"/>
                  </a:ext>
                </a:extLst>
              </p14:cNvPr>
              <p14:cNvContentPartPr/>
              <p14:nvPr/>
            </p14:nvContentPartPr>
            <p14:xfrm>
              <a:off x="4800063" y="4124398"/>
              <a:ext cx="51626" cy="147391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638881C-CA87-4357-1536-4CDF37AF669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793968" y="4118272"/>
                <a:ext cx="63815" cy="159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02ADDA7-7A98-C08A-DCA2-77183AF23BCC}"/>
                  </a:ext>
                </a:extLst>
              </p14:cNvPr>
              <p14:cNvContentPartPr/>
              <p14:nvPr/>
            </p14:nvContentPartPr>
            <p14:xfrm>
              <a:off x="4766893" y="4192609"/>
              <a:ext cx="54302" cy="18992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02ADDA7-7A98-C08A-DCA2-77183AF23BC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760780" y="4186517"/>
                <a:ext cx="66529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9A1D38D-075E-9AC2-EF89-EC61D649CD8D}"/>
                  </a:ext>
                </a:extLst>
              </p14:cNvPr>
              <p14:cNvContentPartPr/>
              <p14:nvPr/>
            </p14:nvContentPartPr>
            <p14:xfrm>
              <a:off x="4868006" y="4151147"/>
              <a:ext cx="147658" cy="119304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9A1D38D-075E-9AC2-EF89-EC61D649CD8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861898" y="4145038"/>
                <a:ext cx="159873" cy="131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95924AB-5F76-9F66-CBB2-770DA95D6252}"/>
                  </a:ext>
                </a:extLst>
              </p14:cNvPr>
              <p14:cNvContentPartPr/>
              <p14:nvPr/>
            </p14:nvContentPartPr>
            <p14:xfrm>
              <a:off x="3119654" y="4542761"/>
              <a:ext cx="101648" cy="16665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95924AB-5F76-9F66-CBB2-770DA95D625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113548" y="4536642"/>
                <a:ext cx="113860" cy="17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D439EDF-8C0F-9497-6ABB-97C1B5293618}"/>
                  </a:ext>
                </a:extLst>
              </p14:cNvPr>
              <p14:cNvContentPartPr/>
              <p14:nvPr/>
            </p14:nvContentPartPr>
            <p14:xfrm>
              <a:off x="3309844" y="4575663"/>
              <a:ext cx="109406" cy="113687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D439EDF-8C0F-9497-6ABB-97C1B529361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303726" y="4569547"/>
                <a:ext cx="121642" cy="125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8EBD288-BBB0-329E-65F5-6EC861E2EE6E}"/>
                  </a:ext>
                </a:extLst>
              </p14:cNvPr>
              <p14:cNvContentPartPr/>
              <p14:nvPr/>
            </p14:nvContentPartPr>
            <p14:xfrm>
              <a:off x="3455363" y="4591178"/>
              <a:ext cx="87471" cy="103254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8EBD288-BBB0-329E-65F5-6EC861E2EE6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449244" y="4585062"/>
                <a:ext cx="99710" cy="115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86DC2B1-F562-6C90-9AB5-964D28EB3160}"/>
                  </a:ext>
                </a:extLst>
              </p14:cNvPr>
              <p14:cNvContentPartPr/>
              <p14:nvPr/>
            </p14:nvContentPartPr>
            <p14:xfrm>
              <a:off x="3493881" y="4564696"/>
              <a:ext cx="111545" cy="38788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86DC2B1-F562-6C90-9AB5-964D28EB316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487764" y="4558590"/>
                <a:ext cx="123779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09EF78F-2344-B625-156E-AC1944018B4F}"/>
                  </a:ext>
                </a:extLst>
              </p14:cNvPr>
              <p14:cNvContentPartPr/>
              <p14:nvPr/>
            </p14:nvContentPartPr>
            <p14:xfrm>
              <a:off x="4002926" y="4543029"/>
              <a:ext cx="150601" cy="148728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09EF78F-2344-B625-156E-AC1944018B4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996801" y="4536922"/>
                <a:ext cx="162851" cy="16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B034905-768C-DF97-E497-81561A741F32}"/>
                  </a:ext>
                </a:extLst>
              </p14:cNvPr>
              <p14:cNvContentPartPr/>
              <p14:nvPr/>
            </p14:nvContentPartPr>
            <p14:xfrm>
              <a:off x="4422894" y="4522432"/>
              <a:ext cx="137226" cy="104323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B034905-768C-DF97-E497-81561A741F32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416787" y="4516317"/>
                <a:ext cx="149440" cy="1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FFD68F9-8F7E-7DB7-8089-4E5AA93091A9}"/>
                  </a:ext>
                </a:extLst>
              </p14:cNvPr>
              <p14:cNvContentPartPr/>
              <p14:nvPr/>
            </p14:nvContentPartPr>
            <p14:xfrm>
              <a:off x="4553967" y="4544902"/>
              <a:ext cx="229778" cy="101113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FFD68F9-8F7E-7DB7-8089-4E5AA93091A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547854" y="4538785"/>
                <a:ext cx="242004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5E7A237-8E90-E2FB-3627-123545203221}"/>
                  </a:ext>
                </a:extLst>
              </p14:cNvPr>
              <p14:cNvContentPartPr/>
              <p14:nvPr/>
            </p14:nvContentPartPr>
            <p14:xfrm>
              <a:off x="4836443" y="4555065"/>
              <a:ext cx="76771" cy="86401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5E7A237-8E90-E2FB-3627-12354520322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830316" y="4548945"/>
                <a:ext cx="89026" cy="98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BFAE81B-A824-4D94-13FB-649221F55051}"/>
                  </a:ext>
                </a:extLst>
              </p14:cNvPr>
              <p14:cNvContentPartPr/>
              <p14:nvPr/>
            </p14:nvContentPartPr>
            <p14:xfrm>
              <a:off x="4929264" y="4570046"/>
              <a:ext cx="6956" cy="58047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BFAE81B-A824-4D94-13FB-649221F5505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923351" y="4563955"/>
                <a:ext cx="18781" cy="7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15F24D9-2E49-381B-41D8-D297C5F87154}"/>
                  </a:ext>
                </a:extLst>
              </p14:cNvPr>
              <p14:cNvContentPartPr/>
              <p14:nvPr/>
            </p14:nvContentPartPr>
            <p14:xfrm>
              <a:off x="4966712" y="4523503"/>
              <a:ext cx="2942" cy="2942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15F24D9-2E49-381B-41D8-D297C5F8715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961155" y="4517946"/>
                <a:ext cx="14056" cy="1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60C3890-F5D5-43A0-88EF-BF5E61CDDCA6}"/>
                  </a:ext>
                </a:extLst>
              </p14:cNvPr>
              <p14:cNvContentPartPr/>
              <p14:nvPr/>
            </p14:nvContentPartPr>
            <p14:xfrm>
              <a:off x="5000685" y="4567371"/>
              <a:ext cx="49219" cy="73294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60C3890-F5D5-43A0-88EF-BF5E61CDDCA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994578" y="4561263"/>
                <a:ext cx="61434" cy="8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D5797C6-60F3-0CF1-942C-34DA21FFB4F4}"/>
                  </a:ext>
                </a:extLst>
              </p14:cNvPr>
              <p14:cNvContentPartPr/>
              <p14:nvPr/>
            </p14:nvContentPartPr>
            <p14:xfrm>
              <a:off x="5063814" y="4554265"/>
              <a:ext cx="93623" cy="67409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D5797C6-60F3-0CF1-942C-34DA21FFB4F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057692" y="4548170"/>
                <a:ext cx="105866" cy="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B584E30-AB25-9784-1DFD-5A2FC262D687}"/>
                  </a:ext>
                </a:extLst>
              </p14:cNvPr>
              <p14:cNvContentPartPr/>
              <p14:nvPr/>
            </p14:nvContentPartPr>
            <p14:xfrm>
              <a:off x="5174022" y="4556938"/>
              <a:ext cx="63129" cy="80516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B584E30-AB25-9784-1DFD-5A2FC262D68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167924" y="4550827"/>
                <a:ext cx="75324" cy="9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11D3622-EE99-B7DA-BF8B-F06F8F8F4452}"/>
                  </a:ext>
                </a:extLst>
              </p14:cNvPr>
              <p14:cNvContentPartPr/>
              <p14:nvPr/>
            </p14:nvContentPartPr>
            <p14:xfrm>
              <a:off x="5277810" y="4559079"/>
              <a:ext cx="83726" cy="83994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11D3622-EE99-B7DA-BF8B-F06F8F8F4452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271701" y="4552977"/>
                <a:ext cx="95944" cy="9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3A08D44-15B7-1054-ED6A-C03C0B6EEB76}"/>
                  </a:ext>
                </a:extLst>
              </p14:cNvPr>
              <p14:cNvContentPartPr/>
              <p14:nvPr/>
            </p14:nvContentPartPr>
            <p14:xfrm>
              <a:off x="3062945" y="5053410"/>
              <a:ext cx="2393819" cy="21132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3A08D44-15B7-1054-ED6A-C03C0B6EEB7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056825" y="5047321"/>
                <a:ext cx="2406058" cy="33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B71CC45-BF7F-7951-2EF9-7C0543703AB3}"/>
                  </a:ext>
                </a:extLst>
              </p14:cNvPr>
              <p14:cNvContentPartPr/>
              <p14:nvPr/>
            </p14:nvContentPartPr>
            <p14:xfrm>
              <a:off x="5027702" y="4029704"/>
              <a:ext cx="317250" cy="13374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B71CC45-BF7F-7951-2EF9-7C0543703AB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021587" y="4023721"/>
                <a:ext cx="329480" cy="2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EB5F943-B1E9-4FC3-FD29-4FDCF144E351}"/>
                  </a:ext>
                </a:extLst>
              </p14:cNvPr>
              <p14:cNvContentPartPr/>
              <p14:nvPr/>
            </p14:nvContentPartPr>
            <p14:xfrm>
              <a:off x="5309107" y="4037193"/>
              <a:ext cx="208914" cy="1046177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EB5F943-B1E9-4FC3-FD29-4FDCF144E35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302984" y="4031073"/>
                <a:ext cx="221161" cy="105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854BE59-B2B4-7258-13AB-A5AC28A1D8F8}"/>
                  </a:ext>
                </a:extLst>
              </p14:cNvPr>
              <p14:cNvContentPartPr/>
              <p14:nvPr/>
            </p14:nvContentPartPr>
            <p14:xfrm>
              <a:off x="2981360" y="4381997"/>
              <a:ext cx="2490118" cy="62595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854BE59-B2B4-7258-13AB-A5AC28A1D8F8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975241" y="4375881"/>
                <a:ext cx="2502356" cy="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6C6C928-CDCE-36B0-DBAE-A064802D4BF1}"/>
                  </a:ext>
                </a:extLst>
              </p14:cNvPr>
              <p14:cNvContentPartPr/>
              <p14:nvPr/>
            </p14:nvContentPartPr>
            <p14:xfrm>
              <a:off x="3673906" y="4084274"/>
              <a:ext cx="110476" cy="977163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6C6C928-CDCE-36B0-DBAE-A064802D4BF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667788" y="4078155"/>
                <a:ext cx="122711" cy="9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362A3C4-F02E-32C4-F741-4AD692B335BB}"/>
                  </a:ext>
                </a:extLst>
              </p14:cNvPr>
              <p14:cNvContentPartPr/>
              <p14:nvPr/>
            </p14:nvContentPartPr>
            <p14:xfrm>
              <a:off x="4278445" y="4098451"/>
              <a:ext cx="125188" cy="981709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362A3C4-F02E-32C4-F741-4AD692B335BB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272329" y="4092331"/>
                <a:ext cx="137419" cy="993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5C1FE7A-14A6-1C38-B19C-1C115A98B2A7}"/>
                  </a:ext>
                </a:extLst>
              </p14:cNvPr>
              <p14:cNvContentPartPr/>
              <p14:nvPr/>
            </p14:nvContentPartPr>
            <p14:xfrm>
              <a:off x="5790065" y="4850916"/>
              <a:ext cx="19526" cy="77841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5C1FE7A-14A6-1C38-B19C-1C115A98B2A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784030" y="4844818"/>
                <a:ext cx="31597" cy="90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BEA91BA-68D7-752A-8B8B-2686D7D045BC}"/>
                  </a:ext>
                </a:extLst>
              </p14:cNvPr>
              <p14:cNvContentPartPr/>
              <p14:nvPr/>
            </p14:nvContentPartPr>
            <p14:xfrm>
              <a:off x="5784181" y="4624616"/>
              <a:ext cx="14712" cy="65803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BEA91BA-68D7-752A-8B8B-2686D7D045B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778081" y="4618503"/>
                <a:ext cx="26912" cy="7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46E2F44-B941-FE6D-456E-31B0D4793B3C}"/>
                  </a:ext>
                </a:extLst>
              </p14:cNvPr>
              <p14:cNvContentPartPr/>
              <p14:nvPr/>
            </p14:nvContentPartPr>
            <p14:xfrm>
              <a:off x="5785518" y="4408478"/>
              <a:ext cx="4548" cy="38788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46E2F44-B941-FE6D-456E-31B0D4793B3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779571" y="4402372"/>
                <a:ext cx="16443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F918EC3-BB62-3C8D-EB1F-58BA5998D59C}"/>
                  </a:ext>
                </a:extLst>
              </p14:cNvPr>
              <p14:cNvContentPartPr/>
              <p14:nvPr/>
            </p14:nvContentPartPr>
            <p14:xfrm>
              <a:off x="5768130" y="4214009"/>
              <a:ext cx="22202" cy="75701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F918EC3-BB62-3C8D-EB1F-58BA5998D59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762042" y="4207881"/>
                <a:ext cx="34377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8FC1BD0-0905-67CD-1500-88EDBE65FD1E}"/>
                  </a:ext>
                </a:extLst>
              </p14:cNvPr>
              <p14:cNvContentPartPr/>
              <p14:nvPr/>
            </p14:nvContentPartPr>
            <p14:xfrm>
              <a:off x="5743789" y="4035322"/>
              <a:ext cx="17388" cy="75701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8FC1BD0-0905-67CD-1500-88EDBE65FD1E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737631" y="4029194"/>
                <a:ext cx="29705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CAF5957B-C88F-8168-F733-80A57965A5BB}"/>
                  </a:ext>
                </a:extLst>
              </p14:cNvPr>
              <p14:cNvContentPartPr/>
              <p14:nvPr/>
            </p14:nvContentPartPr>
            <p14:xfrm>
              <a:off x="5730681" y="3804472"/>
              <a:ext cx="18458" cy="87739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CAF5957B-C88F-8168-F733-80A57965A5B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724647" y="3798359"/>
                <a:ext cx="30527" cy="99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72DCE8E-5454-1918-FEAC-D714C59B26DF}"/>
                  </a:ext>
                </a:extLst>
              </p14:cNvPr>
              <p14:cNvContentPartPr/>
              <p14:nvPr/>
            </p14:nvContentPartPr>
            <p14:xfrm>
              <a:off x="5705269" y="3620168"/>
              <a:ext cx="10700" cy="68747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72DCE8E-5454-1918-FEAC-D714C59B26D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699206" y="3614049"/>
                <a:ext cx="22827" cy="8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3B73F4F-290D-D108-5777-F4697A306DD6}"/>
                  </a:ext>
                </a:extLst>
              </p14:cNvPr>
              <p14:cNvContentPartPr/>
              <p14:nvPr/>
            </p14:nvContentPartPr>
            <p14:xfrm>
              <a:off x="5673971" y="3438004"/>
              <a:ext cx="15247" cy="50289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3B73F4F-290D-D108-5777-F4697A306DD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667800" y="3431897"/>
                <a:ext cx="27590" cy="6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655998C-5B1E-E2AF-EB4D-0A38086CC8B9}"/>
                  </a:ext>
                </a:extLst>
              </p14:cNvPr>
              <p14:cNvContentPartPr/>
              <p14:nvPr/>
            </p14:nvContentPartPr>
            <p14:xfrm>
              <a:off x="5644280" y="3272425"/>
              <a:ext cx="15247" cy="41462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655998C-5B1E-E2AF-EB4D-0A38086CC8B9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638109" y="3266349"/>
                <a:ext cx="27590" cy="5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29F9523-AD9F-0524-DC54-F0A5765EEECC}"/>
                  </a:ext>
                </a:extLst>
              </p14:cNvPr>
              <p14:cNvContentPartPr/>
              <p14:nvPr/>
            </p14:nvContentPartPr>
            <p14:xfrm>
              <a:off x="3878005" y="5156932"/>
              <a:ext cx="16318" cy="109673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29F9523-AD9F-0524-DC54-F0A5765EEEC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871840" y="5150819"/>
                <a:ext cx="28647" cy="12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8E29FC1-BC4A-50EB-0CF4-91A8A610C587}"/>
                  </a:ext>
                </a:extLst>
              </p14:cNvPr>
              <p14:cNvContentPartPr/>
              <p14:nvPr/>
            </p14:nvContentPartPr>
            <p14:xfrm>
              <a:off x="3898869" y="5151314"/>
              <a:ext cx="77306" cy="15782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8E29FC1-BC4A-50EB-0CF4-91A8A610C58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892756" y="5145216"/>
                <a:ext cx="89531" cy="2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01AA55C-016C-AB00-1BFC-F63985321E54}"/>
                  </a:ext>
                </a:extLst>
              </p14:cNvPr>
              <p14:cNvContentPartPr/>
              <p14:nvPr/>
            </p14:nvContentPartPr>
            <p14:xfrm>
              <a:off x="3894323" y="5194916"/>
              <a:ext cx="72758" cy="18992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01AA55C-016C-AB00-1BFC-F63985321E5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888200" y="5188824"/>
                <a:ext cx="85004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F8953D5-3F71-AB6B-CF97-1F3716E01937}"/>
                  </a:ext>
                </a:extLst>
              </p14:cNvPr>
              <p14:cNvContentPartPr/>
              <p14:nvPr/>
            </p14:nvContentPartPr>
            <p14:xfrm>
              <a:off x="4023791" y="5159071"/>
              <a:ext cx="17119" cy="79446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F8953D5-3F71-AB6B-CF97-1F3716E0193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017728" y="5152960"/>
                <a:ext cx="29245" cy="9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77E74AF-9D2F-065A-0F4D-C38D87A68203}"/>
                  </a:ext>
                </a:extLst>
              </p14:cNvPr>
              <p14:cNvContentPartPr/>
              <p14:nvPr/>
            </p14:nvContentPartPr>
            <p14:xfrm>
              <a:off x="4044654" y="5161746"/>
              <a:ext cx="67676" cy="75969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77E74AF-9D2F-065A-0F4D-C38D87A6820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38567" y="5155625"/>
                <a:ext cx="79851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10B6E388-EB21-B14B-00F9-18973F2A5149}"/>
                  </a:ext>
                </a:extLst>
              </p14:cNvPr>
              <p14:cNvContentPartPr/>
              <p14:nvPr/>
            </p14:nvContentPartPr>
            <p14:xfrm>
              <a:off x="4254372" y="5263662"/>
              <a:ext cx="86668" cy="10432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10B6E388-EB21-B14B-00F9-18973F2A514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248258" y="5257547"/>
                <a:ext cx="98895" cy="2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B0689C5-DA29-95C7-32FD-CA96D05732E6}"/>
                  </a:ext>
                </a:extLst>
              </p14:cNvPr>
              <p14:cNvContentPartPr/>
              <p14:nvPr/>
            </p14:nvContentPartPr>
            <p14:xfrm>
              <a:off x="4445363" y="5279711"/>
              <a:ext cx="126793" cy="16318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B0689C5-DA29-95C7-32FD-CA96D05732E6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439257" y="5273680"/>
                <a:ext cx="139005" cy="2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EBEF8F8-8657-8F65-3762-250D5DD4B66B}"/>
                  </a:ext>
                </a:extLst>
              </p14:cNvPr>
              <p14:cNvContentPartPr/>
              <p14:nvPr/>
            </p14:nvContentPartPr>
            <p14:xfrm>
              <a:off x="4684772" y="5284527"/>
              <a:ext cx="121443" cy="10166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EBEF8F8-8657-8F65-3762-250D5DD4B66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678646" y="5278568"/>
                <a:ext cx="133695" cy="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9CB2C03-C22A-BCCF-5543-AB795D41BA3E}"/>
                  </a:ext>
                </a:extLst>
              </p14:cNvPr>
              <p14:cNvContentPartPr/>
              <p14:nvPr/>
            </p14:nvContentPartPr>
            <p14:xfrm>
              <a:off x="4889139" y="5287202"/>
              <a:ext cx="120909" cy="12037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9CB2C03-C22A-BCCF-5543-AB795D41BA3E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883022" y="5281183"/>
                <a:ext cx="133144" cy="2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D11A7BCF-7028-03CD-0C46-E324F5D7CD59}"/>
                  </a:ext>
                </a:extLst>
              </p14:cNvPr>
              <p14:cNvContentPartPr/>
              <p14:nvPr/>
            </p14:nvContentPartPr>
            <p14:xfrm>
              <a:off x="5110091" y="5276769"/>
              <a:ext cx="157288" cy="10166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D11A7BCF-7028-03CD-0C46-E324F5D7CD5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103972" y="5270597"/>
                <a:ext cx="169526" cy="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EA3AB00-439F-F2C0-D247-450AAE114FC1}"/>
                  </a:ext>
                </a:extLst>
              </p14:cNvPr>
              <p14:cNvContentPartPr/>
              <p14:nvPr/>
            </p14:nvContentPartPr>
            <p14:xfrm>
              <a:off x="5329971" y="5271419"/>
              <a:ext cx="119571" cy="6152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EA3AB00-439F-F2C0-D247-450AAE114FC1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323867" y="5265267"/>
                <a:ext cx="131779" cy="1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BA8F484-2FDC-DF93-1B1B-C9AF438ADD34}"/>
                  </a:ext>
                </a:extLst>
              </p14:cNvPr>
              <p14:cNvContentPartPr/>
              <p14:nvPr/>
            </p14:nvContentPartPr>
            <p14:xfrm>
              <a:off x="5549051" y="5250556"/>
              <a:ext cx="112080" cy="8025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BA8F484-2FDC-DF93-1B1B-C9AF438ADD3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542924" y="5244355"/>
                <a:ext cx="124333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4A9D9FE-0F00-AA8B-3BBF-45CAB2E8D14B}"/>
                  </a:ext>
                </a:extLst>
              </p14:cNvPr>
              <p14:cNvContentPartPr/>
              <p14:nvPr/>
            </p14:nvContentPartPr>
            <p14:xfrm>
              <a:off x="5774015" y="5130985"/>
              <a:ext cx="41462" cy="86668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4A9D9FE-0F00-AA8B-3BBF-45CAB2E8D14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767939" y="5124871"/>
                <a:ext cx="53615" cy="9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078605F-B7FD-BC95-E081-0C67F9344913}"/>
                  </a:ext>
                </a:extLst>
              </p14:cNvPr>
              <p14:cNvContentPartPr/>
              <p14:nvPr/>
            </p14:nvContentPartPr>
            <p14:xfrm>
              <a:off x="4186696" y="5234238"/>
              <a:ext cx="106463" cy="90146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078605F-B7FD-BC95-E081-0C67F9344913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180582" y="5228132"/>
                <a:ext cx="118692" cy="10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B022404-E74C-45CE-AC62-750E8335C62A}"/>
                  </a:ext>
                </a:extLst>
              </p14:cNvPr>
              <p14:cNvContentPartPr/>
              <p14:nvPr/>
            </p14:nvContentPartPr>
            <p14:xfrm>
              <a:off x="4208095" y="5250288"/>
              <a:ext cx="69281" cy="57244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B022404-E74C-45CE-AC62-750E8335C62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201993" y="5244206"/>
                <a:ext cx="81486" cy="6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7F83D85-D9CD-58C2-A7A8-B96F9A027848}"/>
                  </a:ext>
                </a:extLst>
              </p14:cNvPr>
              <p14:cNvContentPartPr/>
              <p14:nvPr/>
            </p14:nvContentPartPr>
            <p14:xfrm>
              <a:off x="5618868" y="3121556"/>
              <a:ext cx="15247" cy="73026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7F83D85-D9CD-58C2-A7A8-B96F9A02784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612697" y="3115441"/>
                <a:ext cx="27590" cy="8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72ACEB8-53AB-CA2E-2B83-5776CBDCB6A0}"/>
                  </a:ext>
                </a:extLst>
              </p14:cNvPr>
              <p14:cNvContentPartPr/>
              <p14:nvPr/>
            </p14:nvContentPartPr>
            <p14:xfrm>
              <a:off x="5576067" y="2988075"/>
              <a:ext cx="26482" cy="3745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72ACEB8-53AB-CA2E-2B83-5776CBDCB6A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569983" y="2981953"/>
                <a:ext cx="38649" cy="4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CB98061C-EDC4-ADF5-FAC4-B0AA4049A633}"/>
                  </a:ext>
                </a:extLst>
              </p14:cNvPr>
              <p14:cNvContentPartPr/>
              <p14:nvPr/>
            </p14:nvContentPartPr>
            <p14:xfrm>
              <a:off x="5402999" y="2993425"/>
              <a:ext cx="85064" cy="20865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CB98061C-EDC4-ADF5-FAC4-B0AA4049A63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396872" y="2987309"/>
                <a:ext cx="97319" cy="3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B256DC16-006C-D715-0010-04A86F36F500}"/>
                  </a:ext>
                </a:extLst>
              </p14:cNvPr>
              <p14:cNvContentPartPr/>
              <p14:nvPr/>
            </p14:nvContentPartPr>
            <p14:xfrm>
              <a:off x="5196224" y="3050135"/>
              <a:ext cx="80516" cy="963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B256DC16-006C-D715-0010-04A86F36F50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190113" y="3044072"/>
                <a:ext cx="92737" cy="21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94E7AF7-3EC1-CC9F-5CC4-8FB1540BED7C}"/>
                  </a:ext>
                </a:extLst>
              </p14:cNvPr>
              <p14:cNvContentPartPr/>
              <p14:nvPr/>
            </p14:nvContentPartPr>
            <p14:xfrm>
              <a:off x="5000685" y="3079291"/>
              <a:ext cx="67409" cy="5618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94E7AF7-3EC1-CC9F-5CC4-8FB1540BED7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994590" y="3073322"/>
                <a:ext cx="79600" cy="17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4CAEDFB-3C7F-E806-7EA6-76349D465025}"/>
                  </a:ext>
                </a:extLst>
              </p14:cNvPr>
              <p14:cNvContentPartPr/>
              <p14:nvPr/>
            </p14:nvContentPartPr>
            <p14:xfrm>
              <a:off x="4812100" y="3096144"/>
              <a:ext cx="50558" cy="85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4CAEDFB-3C7F-E806-7EA6-76349D46502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805961" y="3090081"/>
                <a:ext cx="62836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860A114-3D2C-1E15-22B8-42F4D43FD4EF}"/>
                  </a:ext>
                </a:extLst>
              </p14:cNvPr>
              <p14:cNvContentPartPr/>
              <p14:nvPr/>
            </p14:nvContentPartPr>
            <p14:xfrm>
              <a:off x="4627260" y="3108449"/>
              <a:ext cx="74364" cy="5885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860A114-3D2C-1E15-22B8-42F4D43FD4EF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621153" y="3102564"/>
                <a:ext cx="86578" cy="1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6D2A0B8-3F56-D295-B47E-A3CCAA917FB0}"/>
                  </a:ext>
                </a:extLst>
              </p14:cNvPr>
              <p14:cNvContentPartPr/>
              <p14:nvPr/>
            </p14:nvContentPartPr>
            <p14:xfrm>
              <a:off x="4467566" y="3112194"/>
              <a:ext cx="41997" cy="6956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6D2A0B8-3F56-D295-B47E-A3CCAA917FB0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461464" y="3106281"/>
                <a:ext cx="54201" cy="1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61855BF-ED79-F74C-3E61-2F3A9DA5FB22}"/>
                  </a:ext>
                </a:extLst>
              </p14:cNvPr>
              <p14:cNvContentPartPr/>
              <p14:nvPr/>
            </p14:nvContentPartPr>
            <p14:xfrm>
              <a:off x="4262128" y="3126638"/>
              <a:ext cx="90949" cy="4548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61855BF-ED79-F74C-3E61-2F3A9DA5FB2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256017" y="3120691"/>
                <a:ext cx="103171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C3E02DB-BE73-5A44-C9F6-9232EFC8F2DB}"/>
                  </a:ext>
                </a:extLst>
              </p14:cNvPr>
              <p14:cNvContentPartPr/>
              <p14:nvPr/>
            </p14:nvContentPartPr>
            <p14:xfrm>
              <a:off x="4106982" y="3123161"/>
              <a:ext cx="49754" cy="4012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C3E02DB-BE73-5A44-C9F6-9232EFC8F2D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100897" y="3117477"/>
                <a:ext cx="61924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6A0E500-AFC9-2C36-B93A-ADB784F1AF40}"/>
                  </a:ext>
                </a:extLst>
              </p14:cNvPr>
              <p14:cNvContentPartPr/>
              <p14:nvPr/>
            </p14:nvContentPartPr>
            <p14:xfrm>
              <a:off x="3953973" y="3124766"/>
              <a:ext cx="70083" cy="64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6A0E500-AFC9-2C36-B93A-ADB784F1AF4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947863" y="3118703"/>
                <a:ext cx="82303" cy="1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19AD5DB-5996-1CEF-547E-E68B731E4617}"/>
                  </a:ext>
                </a:extLst>
              </p14:cNvPr>
              <p14:cNvContentPartPr/>
              <p14:nvPr/>
            </p14:nvContentPartPr>
            <p14:xfrm>
              <a:off x="3859816" y="3133594"/>
              <a:ext cx="43870" cy="535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19AD5DB-5996-1CEF-547E-E68B731E461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853703" y="3127531"/>
                <a:ext cx="56096" cy="1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A4EF0E3-E73C-0211-656B-B272B310C830}"/>
                  </a:ext>
                </a:extLst>
              </p14:cNvPr>
              <p14:cNvContentPartPr/>
              <p14:nvPr/>
            </p14:nvContentPartPr>
            <p14:xfrm>
              <a:off x="3848312" y="3079291"/>
              <a:ext cx="18458" cy="58581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A4EF0E3-E73C-0211-656B-B272B310C83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842159" y="3073181"/>
                <a:ext cx="30763" cy="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F7EC2C4-A380-6E9C-3269-D3EF3E5682C4}"/>
                  </a:ext>
                </a:extLst>
              </p14:cNvPr>
              <p14:cNvContentPartPr/>
              <p14:nvPr/>
            </p14:nvContentPartPr>
            <p14:xfrm>
              <a:off x="3855535" y="3030341"/>
              <a:ext cx="268" cy="268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F7EC2C4-A380-6E9C-3269-D3EF3E5682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50979" y="3025785"/>
                <a:ext cx="9380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81C6F6B-8743-FFE0-B9E0-3569EE8D0CC6}"/>
                  </a:ext>
                </a:extLst>
              </p14:cNvPr>
              <p14:cNvContentPartPr/>
              <p14:nvPr/>
            </p14:nvContentPartPr>
            <p14:xfrm>
              <a:off x="4536312" y="3850749"/>
              <a:ext cx="23807" cy="12304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81C6F6B-8743-FFE0-B9E0-3569EE8D0CC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30271" y="3844773"/>
                <a:ext cx="35888" cy="2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3363475-1309-C3B9-142F-EE62A17DD20C}"/>
                  </a:ext>
                </a:extLst>
              </p14:cNvPr>
              <p14:cNvContentPartPr/>
              <p14:nvPr/>
            </p14:nvContentPartPr>
            <p14:xfrm>
              <a:off x="4644647" y="3835502"/>
              <a:ext cx="56977" cy="1177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3363475-1309-C3B9-142F-EE62A17DD20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638517" y="3829439"/>
                <a:ext cx="69238" cy="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951350E-F826-73D0-A11B-4FF178455F5C}"/>
                  </a:ext>
                </a:extLst>
              </p14:cNvPr>
              <p14:cNvContentPartPr/>
              <p14:nvPr/>
            </p14:nvContentPartPr>
            <p14:xfrm>
              <a:off x="4802738" y="3847004"/>
              <a:ext cx="33170" cy="85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951350E-F826-73D0-A11B-4FF178455F5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96675" y="3840941"/>
                <a:ext cx="45297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0D8B050-7BA2-4F5F-07E3-ED7423043C8D}"/>
                  </a:ext>
                </a:extLst>
              </p14:cNvPr>
              <p14:cNvContentPartPr/>
              <p14:nvPr/>
            </p14:nvContentPartPr>
            <p14:xfrm>
              <a:off x="4522401" y="3741612"/>
              <a:ext cx="52429" cy="185642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0D8B050-7BA2-4F5F-07E3-ED7423043C8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516296" y="3735496"/>
                <a:ext cx="64638" cy="19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D6C774D9-49FB-18B2-91ED-578749773FAB}"/>
                  </a:ext>
                </a:extLst>
              </p14:cNvPr>
              <p14:cNvContentPartPr/>
              <p14:nvPr/>
            </p14:nvContentPartPr>
            <p14:xfrm>
              <a:off x="4534707" y="3784945"/>
              <a:ext cx="67943" cy="81051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D6C774D9-49FB-18B2-91ED-578749773FA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528596" y="3778821"/>
                <a:ext cx="80166" cy="9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247F799-6C47-18FE-5C24-94E138251D1A}"/>
                  </a:ext>
                </a:extLst>
              </p14:cNvPr>
              <p14:cNvContentPartPr/>
              <p14:nvPr/>
            </p14:nvContentPartPr>
            <p14:xfrm>
              <a:off x="4634215" y="3820256"/>
              <a:ext cx="113687" cy="75969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247F799-6C47-18FE-5C24-94E138251D1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628099" y="3814135"/>
                <a:ext cx="125919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9E6623B-6517-3D56-E252-D7249B50D82A}"/>
                  </a:ext>
                </a:extLst>
              </p14:cNvPr>
              <p14:cNvContentPartPr/>
              <p14:nvPr/>
            </p14:nvContentPartPr>
            <p14:xfrm>
              <a:off x="4784815" y="3810357"/>
              <a:ext cx="89343" cy="81051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9E6623B-6517-3D56-E252-D7249B50D82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778691" y="3804260"/>
                <a:ext cx="101592" cy="93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89CD1A1-E29E-7B3C-7C95-23D71C7FCF8E}"/>
                  </a:ext>
                </a:extLst>
              </p14:cNvPr>
              <p14:cNvContentPartPr/>
              <p14:nvPr/>
            </p14:nvContentPartPr>
            <p14:xfrm>
              <a:off x="4904119" y="3724492"/>
              <a:ext cx="124118" cy="175745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89CD1A1-E29E-7B3C-7C95-23D71C7FCF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898003" y="3718382"/>
                <a:ext cx="136350" cy="187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B9AB773-CC71-4928-99FE-44407B07AD4A}"/>
                  </a:ext>
                </a:extLst>
              </p14:cNvPr>
              <p14:cNvContentPartPr/>
              <p14:nvPr/>
            </p14:nvContentPartPr>
            <p14:xfrm>
              <a:off x="5051243" y="3804472"/>
              <a:ext cx="83994" cy="90681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B9AB773-CC71-4928-99FE-44407B07AD4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045141" y="3798355"/>
                <a:ext cx="96198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7CE34A58-1DC7-C44B-9676-B31674B19AE6}"/>
                  </a:ext>
                </a:extLst>
              </p14:cNvPr>
              <p14:cNvContentPartPr/>
              <p14:nvPr/>
            </p14:nvContentPartPr>
            <p14:xfrm>
              <a:off x="5172149" y="3816778"/>
              <a:ext cx="69013" cy="71688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7CE34A58-1DC7-C44B-9676-B31674B19AE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166038" y="3810654"/>
                <a:ext cx="81234" cy="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DEFF90D7-7A22-CC6C-3E73-AD41A583910B}"/>
                  </a:ext>
                </a:extLst>
              </p14:cNvPr>
              <p14:cNvContentPartPr/>
              <p14:nvPr/>
            </p14:nvContentPartPr>
            <p14:xfrm>
              <a:off x="5275136" y="3712187"/>
              <a:ext cx="37450" cy="169861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DEFF90D7-7A22-CC6C-3E73-AD41A583910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269014" y="3706069"/>
                <a:ext cx="49693" cy="182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3129940-CBA6-0F7F-93AA-ED121C23E79E}"/>
                  </a:ext>
                </a:extLst>
              </p14:cNvPr>
              <p14:cNvContentPartPr/>
              <p14:nvPr/>
            </p14:nvContentPartPr>
            <p14:xfrm>
              <a:off x="5259888" y="3791633"/>
              <a:ext cx="98705" cy="29158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3129940-CBA6-0F7F-93AA-ED121C23E79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253786" y="3785513"/>
                <a:ext cx="110909" cy="4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B2BF61E-3808-F07F-D12C-98C11320E237}"/>
                  </a:ext>
                </a:extLst>
              </p14:cNvPr>
              <p14:cNvContentPartPr/>
              <p14:nvPr/>
            </p14:nvContentPartPr>
            <p14:xfrm>
              <a:off x="4935148" y="3809020"/>
              <a:ext cx="27285" cy="6956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B2BF61E-3808-F07F-D12C-98C11320E23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929045" y="3802796"/>
                <a:ext cx="39491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10CE81D-2D25-DE50-9094-A75781F4BECC}"/>
                  </a:ext>
                </a:extLst>
              </p14:cNvPr>
              <p14:cNvContentPartPr/>
              <p14:nvPr/>
            </p14:nvContentPartPr>
            <p14:xfrm>
              <a:off x="6711870" y="1706770"/>
              <a:ext cx="150601" cy="129468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10CE81D-2D25-DE50-9094-A75781F4B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745" y="1700656"/>
                <a:ext cx="162851" cy="14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1330F03-CF84-8578-5F6D-7D1541C6AB14}"/>
                  </a:ext>
                </a:extLst>
              </p14:cNvPr>
              <p14:cNvContentPartPr/>
              <p14:nvPr/>
            </p14:nvContentPartPr>
            <p14:xfrm>
              <a:off x="6890291" y="1714527"/>
              <a:ext cx="142843" cy="119839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1330F03-CF84-8578-5F6D-7D1541C6AB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4174" y="1708409"/>
                <a:ext cx="155076" cy="13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E9881C6F-2D28-1AAC-F744-C55E10443330}"/>
                  </a:ext>
                </a:extLst>
              </p14:cNvPr>
              <p14:cNvContentPartPr/>
              <p14:nvPr/>
            </p14:nvContentPartPr>
            <p14:xfrm>
              <a:off x="7050519" y="1734857"/>
              <a:ext cx="49488" cy="105927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E9881C6F-2D28-1AAC-F744-C55E104433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4423" y="1728753"/>
                <a:ext cx="61681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DB05D3D1-484B-8632-28C1-EB2006D0A70D}"/>
                  </a:ext>
                </a:extLst>
              </p14:cNvPr>
              <p14:cNvContentPartPr/>
              <p14:nvPr/>
            </p14:nvContentPartPr>
            <p14:xfrm>
              <a:off x="7133979" y="1717470"/>
              <a:ext cx="128131" cy="119035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DB05D3D1-484B-8632-28C1-EB2006D0A7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7860" y="1711356"/>
                <a:ext cx="140368" cy="131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54736F85-8CE1-AF98-7C94-CC9D22B95456}"/>
                  </a:ext>
                </a:extLst>
              </p14:cNvPr>
              <p14:cNvContentPartPr/>
              <p14:nvPr/>
            </p14:nvContentPartPr>
            <p14:xfrm>
              <a:off x="7220379" y="1727635"/>
              <a:ext cx="148995" cy="234058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54736F85-8CE1-AF98-7C94-CC9D22B954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14261" y="1721513"/>
                <a:ext cx="161231" cy="24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610C2941-30D3-EB97-5E18-CB567597139E}"/>
                  </a:ext>
                </a:extLst>
              </p14:cNvPr>
              <p14:cNvContentPartPr/>
              <p14:nvPr/>
            </p14:nvContentPartPr>
            <p14:xfrm>
              <a:off x="7199516" y="1736997"/>
              <a:ext cx="47615" cy="45474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610C2941-30D3-EB97-5E18-CB56759713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3384" y="1730862"/>
                <a:ext cx="59879" cy="5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0BF85D9-279C-9E9B-F458-3C9B33CC4534}"/>
                  </a:ext>
                </a:extLst>
              </p14:cNvPr>
              <p14:cNvContentPartPr/>
              <p14:nvPr/>
            </p14:nvContentPartPr>
            <p14:xfrm>
              <a:off x="7377400" y="1719878"/>
              <a:ext cx="158626" cy="99509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0BF85D9-279C-9E9B-F458-3C9B33CC45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1285" y="1713749"/>
                <a:ext cx="170856" cy="11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14067C7-C753-D68E-619B-FD716689094B}"/>
                  </a:ext>
                </a:extLst>
              </p14:cNvPr>
              <p14:cNvContentPartPr/>
              <p14:nvPr/>
            </p14:nvContentPartPr>
            <p14:xfrm>
              <a:off x="7552343" y="1731648"/>
              <a:ext cx="201424" cy="94157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14067C7-C753-D68E-619B-FD71668909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46217" y="1725539"/>
                <a:ext cx="213675" cy="10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785E243-326C-879C-648D-F078E0F041B8}"/>
                  </a:ext>
                </a:extLst>
              </p14:cNvPr>
              <p14:cNvContentPartPr/>
              <p14:nvPr/>
            </p14:nvContentPartPr>
            <p14:xfrm>
              <a:off x="6692878" y="2430646"/>
              <a:ext cx="120909" cy="186712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785E243-326C-879C-648D-F078E0F041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86761" y="2424530"/>
                <a:ext cx="133144" cy="19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07EA1A93-4641-9B9D-B2A3-BF0184C277A7}"/>
                  </a:ext>
                </a:extLst>
              </p14:cNvPr>
              <p14:cNvContentPartPr/>
              <p14:nvPr/>
            </p14:nvContentPartPr>
            <p14:xfrm>
              <a:off x="7178651" y="2388114"/>
              <a:ext cx="83458" cy="160231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07EA1A93-4641-9B9D-B2A3-BF0184C277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72536" y="2381993"/>
                <a:ext cx="95689" cy="17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EE8361F1-EBA4-5084-87DD-D48CDF08A3A2}"/>
                  </a:ext>
                </a:extLst>
              </p14:cNvPr>
              <p14:cNvContentPartPr/>
              <p14:nvPr/>
            </p14:nvContentPartPr>
            <p14:xfrm>
              <a:off x="7260237" y="2375275"/>
              <a:ext cx="15247" cy="154078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EE8361F1-EBA4-5084-87DD-D48CDF08A3A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4066" y="2369155"/>
                <a:ext cx="27590" cy="166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507C638-4D07-51EE-84FB-E35D40483800}"/>
                  </a:ext>
                </a:extLst>
              </p14:cNvPr>
              <p14:cNvContentPartPr/>
              <p14:nvPr/>
            </p14:nvContentPartPr>
            <p14:xfrm>
              <a:off x="7215565" y="2429040"/>
              <a:ext cx="141773" cy="91751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507C638-4D07-51EE-84FB-E35D4048380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09448" y="2422923"/>
                <a:ext cx="154007" cy="103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0DEEB82-1EDD-0733-52DE-5E7562D5B847}"/>
                  </a:ext>
                </a:extLst>
              </p14:cNvPr>
              <p14:cNvContentPartPr/>
              <p14:nvPr/>
            </p14:nvContentPartPr>
            <p14:xfrm>
              <a:off x="7352790" y="2422354"/>
              <a:ext cx="102451" cy="66338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0DEEB82-1EDD-0733-52DE-5E7562D5B84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46679" y="2416225"/>
                <a:ext cx="114673" cy="7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DF2C8F35-9956-0F4D-DB96-F0254BECCFB5}"/>
                  </a:ext>
                </a:extLst>
              </p14:cNvPr>
              <p14:cNvContentPartPr/>
              <p14:nvPr/>
            </p14:nvContentPartPr>
            <p14:xfrm>
              <a:off x="7483595" y="2418608"/>
              <a:ext cx="186177" cy="100579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DF2C8F35-9956-0F4D-DB96-F0254BECCF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77485" y="2412501"/>
                <a:ext cx="198397" cy="11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1BA34A6-BBC3-BB36-739F-4E3703D149E2}"/>
                  </a:ext>
                </a:extLst>
              </p14:cNvPr>
              <p14:cNvContentPartPr/>
              <p14:nvPr/>
            </p14:nvContentPartPr>
            <p14:xfrm>
              <a:off x="6735144" y="2790695"/>
              <a:ext cx="131875" cy="141506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1BA34A6-BBC3-BB36-739F-4E3703D149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29019" y="2784589"/>
                <a:ext cx="144126" cy="1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507054E-9F02-B7F0-44D7-45B9B1006FA6}"/>
                  </a:ext>
                </a:extLst>
              </p14:cNvPr>
              <p14:cNvContentPartPr/>
              <p14:nvPr/>
            </p14:nvContentPartPr>
            <p14:xfrm>
              <a:off x="7222787" y="2741476"/>
              <a:ext cx="83726" cy="150066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507054E-9F02-B7F0-44D7-45B9B1006FA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16678" y="2735358"/>
                <a:ext cx="95944" cy="16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EABB76A5-1160-DA04-712B-EDF42DCD50AE}"/>
                  </a:ext>
                </a:extLst>
              </p14:cNvPr>
              <p14:cNvContentPartPr/>
              <p14:nvPr/>
            </p14:nvContentPartPr>
            <p14:xfrm>
              <a:off x="7294477" y="2726764"/>
              <a:ext cx="104858" cy="151671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EABB76A5-1160-DA04-712B-EDF42DCD50A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88351" y="2720640"/>
                <a:ext cx="117109" cy="1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D43D2AE1-AF65-E495-B59C-A9F08BE89CD8}"/>
                  </a:ext>
                </a:extLst>
              </p14:cNvPr>
              <p14:cNvContentPartPr/>
              <p14:nvPr/>
            </p14:nvContentPartPr>
            <p14:xfrm>
              <a:off x="7418862" y="2786415"/>
              <a:ext cx="124653" cy="75969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D43D2AE1-AF65-E495-B59C-A9F08BE89C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12755" y="2780294"/>
                <a:ext cx="136867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EEEFFD42-3BCB-9E2A-48B5-D37E2875F74C}"/>
                  </a:ext>
                </a:extLst>
              </p14:cNvPr>
              <p14:cNvContentPartPr/>
              <p14:nvPr/>
            </p14:nvContentPartPr>
            <p14:xfrm>
              <a:off x="7486538" y="2809687"/>
              <a:ext cx="17922" cy="28355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EEFFD42-3BCB-9E2A-48B5-D37E2875F74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80445" y="2803585"/>
                <a:ext cx="30109" cy="40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B2B4BF5D-50CE-07B8-62CF-280F5B136E41}"/>
                  </a:ext>
                </a:extLst>
              </p14:cNvPr>
              <p14:cNvContentPartPr/>
              <p14:nvPr/>
            </p14:nvContentPartPr>
            <p14:xfrm>
              <a:off x="7554750" y="2785611"/>
              <a:ext cx="125723" cy="77573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B2B4BF5D-50CE-07B8-62CF-280F5B136E4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48626" y="2779477"/>
                <a:ext cx="137971" cy="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5FBE410-3A77-4755-6967-515B3B4BFF91}"/>
                  </a:ext>
                </a:extLst>
              </p14:cNvPr>
              <p14:cNvContentPartPr/>
              <p14:nvPr/>
            </p14:nvContentPartPr>
            <p14:xfrm>
              <a:off x="7705617" y="2798185"/>
              <a:ext cx="31566" cy="55906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5FBE410-3A77-4755-6967-515B3B4BFF9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99519" y="2792053"/>
                <a:ext cx="43762" cy="6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F158F3B4-70BE-B4E3-3107-38F30521056E}"/>
                  </a:ext>
                </a:extLst>
              </p14:cNvPr>
              <p14:cNvContentPartPr/>
              <p14:nvPr/>
            </p14:nvContentPartPr>
            <p14:xfrm>
              <a:off x="7766340" y="2766353"/>
              <a:ext cx="164510" cy="84261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F158F3B4-70BE-B4E3-3107-38F30521056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60220" y="2760231"/>
                <a:ext cx="176749" cy="9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9DF697E-A584-0832-5CCD-C4DC519D6EA7}"/>
                  </a:ext>
                </a:extLst>
              </p14:cNvPr>
              <p14:cNvContentPartPr/>
              <p14:nvPr/>
            </p14:nvContentPartPr>
            <p14:xfrm>
              <a:off x="6536394" y="2276569"/>
              <a:ext cx="1313137" cy="41997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9DF697E-A584-0832-5CCD-C4DC519D6EA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30275" y="2270467"/>
                <a:ext cx="1325376" cy="54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EF243F0-975A-C05D-ABED-8FE4EFA67A84}"/>
                  </a:ext>
                </a:extLst>
              </p14:cNvPr>
              <p14:cNvContentPartPr/>
              <p14:nvPr/>
            </p14:nvContentPartPr>
            <p14:xfrm>
              <a:off x="6507771" y="2334348"/>
              <a:ext cx="70886" cy="7372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EF243F0-975A-C05D-ABED-8FE4EFA67A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01654" y="2328228"/>
                <a:ext cx="83120" cy="7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577A969-AAF2-4920-3029-A257B459C6AC}"/>
                  </a:ext>
                </a:extLst>
              </p14:cNvPr>
              <p14:cNvContentPartPr/>
              <p14:nvPr/>
            </p14:nvContentPartPr>
            <p14:xfrm>
              <a:off x="6577321" y="2630466"/>
              <a:ext cx="1322231" cy="66338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577A969-AAF2-4920-3029-A257B459C6A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571201" y="2624370"/>
                <a:ext cx="1334471" cy="78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0D4FEE85-5945-34B2-82F3-474DE2B56913}"/>
                  </a:ext>
                </a:extLst>
              </p14:cNvPr>
              <p14:cNvContentPartPr/>
              <p14:nvPr/>
            </p14:nvContentPartPr>
            <p14:xfrm>
              <a:off x="7827595" y="2300644"/>
              <a:ext cx="158357" cy="4548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0D4FEE85-5945-34B2-82F3-474DE2B5691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21477" y="2294697"/>
                <a:ext cx="170594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F09709B-01D7-D47C-8FF0-4068429D45A3}"/>
                  </a:ext>
                </a:extLst>
              </p14:cNvPr>
              <p14:cNvContentPartPr/>
              <p14:nvPr/>
            </p14:nvContentPartPr>
            <p14:xfrm>
              <a:off x="7854613" y="2276032"/>
              <a:ext cx="123583" cy="14445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F09709B-01D7-D47C-8FF0-4068429D45A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48488" y="2270043"/>
                <a:ext cx="135833" cy="26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2B6E07-CBC2-874F-E4B7-D04FDEB0BF5C}"/>
                  </a:ext>
                </a:extLst>
              </p14:cNvPr>
              <p14:cNvContentPartPr/>
              <p14:nvPr/>
            </p14:nvContentPartPr>
            <p14:xfrm>
              <a:off x="8018855" y="2305725"/>
              <a:ext cx="49754" cy="581536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2B6E07-CBC2-874F-E4B7-D04FDEB0BF5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12770" y="2299604"/>
                <a:ext cx="61924" cy="593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C1B0263-AD14-7659-C3CD-4EAB9DFB9FF6}"/>
                  </a:ext>
                </a:extLst>
              </p14:cNvPr>
              <p14:cNvContentPartPr/>
              <p14:nvPr/>
            </p14:nvContentPartPr>
            <p14:xfrm>
              <a:off x="6555653" y="3033848"/>
              <a:ext cx="1488079" cy="73561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C1B0263-AD14-7659-C3CD-4EAB9DFB9FF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49532" y="3027718"/>
                <a:ext cx="1500321" cy="8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7A1BE87F-EFF1-A96D-91AE-57F214169388}"/>
                  </a:ext>
                </a:extLst>
              </p14:cNvPr>
              <p14:cNvContentPartPr/>
              <p14:nvPr/>
            </p14:nvContentPartPr>
            <p14:xfrm>
              <a:off x="8070482" y="2828947"/>
              <a:ext cx="11503" cy="203831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7A1BE87F-EFF1-A96D-91AE-57F2141693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064556" y="2822836"/>
                <a:ext cx="23355" cy="21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0C971E94-EA6E-24E7-ADC1-E7A784C2113D}"/>
                  </a:ext>
                </a:extLst>
              </p14:cNvPr>
              <p14:cNvContentPartPr/>
              <p14:nvPr/>
            </p14:nvContentPartPr>
            <p14:xfrm>
              <a:off x="7870663" y="2626185"/>
              <a:ext cx="148995" cy="5082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0C971E94-EA6E-24E7-ADC1-E7A784C2113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64545" y="2620014"/>
                <a:ext cx="161231" cy="1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2C51DA9-F0BF-C71E-D7C6-3726B5525BA2}"/>
                  </a:ext>
                </a:extLst>
              </p14:cNvPr>
              <p14:cNvContentPartPr/>
              <p14:nvPr/>
            </p14:nvContentPartPr>
            <p14:xfrm>
              <a:off x="6988996" y="2311878"/>
              <a:ext cx="64199" cy="713412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2C51DA9-F0BF-C71E-D7C6-3726B5525BA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82865" y="2305759"/>
                <a:ext cx="76462" cy="7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8109D98-EFBF-0ECA-6716-3D821FDF7F05}"/>
                  </a:ext>
                </a:extLst>
              </p14:cNvPr>
              <p14:cNvContentPartPr/>
              <p14:nvPr/>
            </p14:nvContentPartPr>
            <p14:xfrm>
              <a:off x="6635902" y="2137170"/>
              <a:ext cx="6688" cy="115291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8109D98-EFBF-0ECA-6716-3D821FDF7F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29918" y="2131064"/>
                <a:ext cx="18656" cy="12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41E7F7E-DD80-0833-9A68-524D94103B6B}"/>
                  </a:ext>
                </a:extLst>
              </p14:cNvPr>
              <p14:cNvContentPartPr/>
              <p14:nvPr/>
            </p14:nvContentPartPr>
            <p14:xfrm>
              <a:off x="6652486" y="2088220"/>
              <a:ext cx="268" cy="3477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41E7F7E-DD80-0833-9A68-524D94103B6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47930" y="2082309"/>
                <a:ext cx="9380" cy="1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432253E7-B93D-DF84-5327-FF720E035EB9}"/>
                  </a:ext>
                </a:extLst>
              </p14:cNvPr>
              <p14:cNvContentPartPr/>
              <p14:nvPr/>
            </p14:nvContentPartPr>
            <p14:xfrm>
              <a:off x="6706521" y="2047293"/>
              <a:ext cx="87204" cy="197678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432253E7-B93D-DF84-5327-FF720E035EB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00395" y="2041172"/>
                <a:ext cx="99456" cy="2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06B1CBA-AC0C-06F9-281F-CBAE115CA6B4}"/>
                  </a:ext>
                </a:extLst>
              </p14:cNvPr>
              <p14:cNvContentPartPr/>
              <p14:nvPr/>
            </p14:nvContentPartPr>
            <p14:xfrm>
              <a:off x="7118732" y="2093034"/>
              <a:ext cx="92820" cy="127328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06B1CBA-AC0C-06F9-281F-CBAE115CA6B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112616" y="2086919"/>
                <a:ext cx="105052" cy="139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682C1D54-BB43-DB20-4D60-37D880CA2F5C}"/>
                  </a:ext>
                </a:extLst>
              </p14:cNvPr>
              <p14:cNvContentPartPr/>
              <p14:nvPr/>
            </p14:nvContentPartPr>
            <p14:xfrm>
              <a:off x="7244455" y="2118178"/>
              <a:ext cx="145786" cy="95228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682C1D54-BB43-DB20-4D60-37D880CA2F5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38336" y="2112046"/>
                <a:ext cx="158025" cy="10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50473C8-49CE-CAB3-9428-2A496CB89424}"/>
                  </a:ext>
                </a:extLst>
              </p14:cNvPr>
              <p14:cNvContentPartPr/>
              <p14:nvPr/>
            </p14:nvContentPartPr>
            <p14:xfrm>
              <a:off x="7389705" y="2102397"/>
              <a:ext cx="133213" cy="105927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50473C8-49CE-CAB3-9428-2A496CB8942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83584" y="2096293"/>
                <a:ext cx="145454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652460FB-FC55-5D68-8597-3963686CBC9B}"/>
                  </a:ext>
                </a:extLst>
              </p14:cNvPr>
              <p14:cNvContentPartPr/>
              <p14:nvPr/>
            </p14:nvContentPartPr>
            <p14:xfrm>
              <a:off x="7540305" y="2108816"/>
              <a:ext cx="158357" cy="115558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652460FB-FC55-5D68-8597-3963686CBC9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34187" y="2102696"/>
                <a:ext cx="170594" cy="127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BEA215CE-6249-AA47-3889-BFFBE0220512}"/>
                  </a:ext>
                </a:extLst>
              </p14:cNvPr>
              <p14:cNvContentPartPr/>
              <p14:nvPr/>
            </p14:nvContentPartPr>
            <p14:xfrm>
              <a:off x="6575448" y="3430513"/>
              <a:ext cx="272310" cy="157556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BEA215CE-6249-AA47-3889-BFFBE022051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69333" y="3424398"/>
                <a:ext cx="284541" cy="16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978B5CA-9BB6-FA2C-97F4-1C4C8C05E751}"/>
                  </a:ext>
                </a:extLst>
              </p14:cNvPr>
              <p14:cNvContentPartPr/>
              <p14:nvPr/>
            </p14:nvContentPartPr>
            <p14:xfrm>
              <a:off x="6880927" y="3326992"/>
              <a:ext cx="104858" cy="257598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978B5CA-9BB6-FA2C-97F4-1C4C8C05E75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874822" y="3320876"/>
                <a:ext cx="117067" cy="2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B9AAF138-9988-742E-4ACF-B30B724A37D8}"/>
                  </a:ext>
                </a:extLst>
              </p14:cNvPr>
              <p14:cNvContentPartPr/>
              <p14:nvPr/>
            </p14:nvContentPartPr>
            <p14:xfrm>
              <a:off x="6850701" y="3503806"/>
              <a:ext cx="96031" cy="9095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B9AAF138-9988-742E-4ACF-B30B724A37D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844587" y="3497621"/>
                <a:ext cx="108260" cy="2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8D9EC5D-188D-BAA7-2277-27953D960728}"/>
                  </a:ext>
                </a:extLst>
              </p14:cNvPr>
              <p14:cNvContentPartPr/>
              <p14:nvPr/>
            </p14:nvContentPartPr>
            <p14:xfrm>
              <a:off x="7031261" y="3338762"/>
              <a:ext cx="76235" cy="221486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8D9EC5D-188D-BAA7-2277-27953D96072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25148" y="3332650"/>
                <a:ext cx="88461" cy="23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3B676133-4F7C-E267-5A91-F2CC05A50C75}"/>
                  </a:ext>
                </a:extLst>
              </p14:cNvPr>
              <p14:cNvContentPartPr/>
              <p14:nvPr/>
            </p14:nvContentPartPr>
            <p14:xfrm>
              <a:off x="6997021" y="3487223"/>
              <a:ext cx="80516" cy="5885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3B676133-4F7C-E267-5A91-F2CC05A50C7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990910" y="3480970"/>
                <a:ext cx="92737" cy="1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29C39E5-CF55-27DA-5D26-18A94C684E3E}"/>
                  </a:ext>
                </a:extLst>
              </p14:cNvPr>
              <p14:cNvContentPartPr/>
              <p14:nvPr/>
            </p14:nvContentPartPr>
            <p14:xfrm>
              <a:off x="7086098" y="3435595"/>
              <a:ext cx="103254" cy="88005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29C39E5-CF55-27DA-5D26-18A94C684E3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79982" y="3429464"/>
                <a:ext cx="115486" cy="10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604C055-1760-D114-7CC5-4A95DCF339FE}"/>
                  </a:ext>
                </a:extLst>
              </p14:cNvPr>
              <p14:cNvContentPartPr/>
              <p14:nvPr/>
            </p14:nvContentPartPr>
            <p14:xfrm>
              <a:off x="7212890" y="3431583"/>
              <a:ext cx="126793" cy="110743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604C055-1760-D114-7CC5-4A95DCF339F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06784" y="3425471"/>
                <a:ext cx="139005" cy="122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0742DF9-88CB-571A-AE6B-C44DEF1AB37B}"/>
                  </a:ext>
                </a:extLst>
              </p14:cNvPr>
              <p14:cNvContentPartPr/>
              <p14:nvPr/>
            </p14:nvContentPartPr>
            <p14:xfrm>
              <a:off x="7330588" y="3523066"/>
              <a:ext cx="102717" cy="29425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0742DF9-88CB-571A-AE6B-C44DEF1AB37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24461" y="3516966"/>
                <a:ext cx="114971" cy="4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F9A6EC6-6EF3-BB0B-DE83-B6725F3A646A}"/>
                  </a:ext>
                </a:extLst>
              </p14:cNvPr>
              <p14:cNvContentPartPr/>
              <p14:nvPr/>
            </p14:nvContentPartPr>
            <p14:xfrm>
              <a:off x="7481991" y="3421685"/>
              <a:ext cx="108069" cy="116093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F9A6EC6-6EF3-BB0B-DE83-B6725F3A646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475887" y="3415575"/>
                <a:ext cx="120276" cy="12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2A04CA6-10DC-A41D-1A24-63B414B7E26E}"/>
                  </a:ext>
                </a:extLst>
              </p14:cNvPr>
              <p14:cNvContentPartPr/>
              <p14:nvPr/>
            </p14:nvContentPartPr>
            <p14:xfrm>
              <a:off x="7649176" y="3413125"/>
              <a:ext cx="123583" cy="98438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2A04CA6-10DC-A41D-1A24-63B414B7E26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643051" y="3407018"/>
                <a:ext cx="135833" cy="110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9830AAB-9AD1-5E93-4A9E-57204B57E608}"/>
                  </a:ext>
                </a:extLst>
              </p14:cNvPr>
              <p14:cNvContentPartPr/>
              <p14:nvPr/>
            </p14:nvContentPartPr>
            <p14:xfrm>
              <a:off x="7783191" y="3310407"/>
              <a:ext cx="102451" cy="217474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9830AAB-9AD1-5E93-4A9E-57204B57E60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777080" y="3304296"/>
                <a:ext cx="114673" cy="22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4A96D1BA-C6C1-656C-F95A-E74464FF0055}"/>
                  </a:ext>
                </a:extLst>
              </p14:cNvPr>
              <p14:cNvContentPartPr/>
              <p14:nvPr/>
            </p14:nvContentPartPr>
            <p14:xfrm>
              <a:off x="7897947" y="3402158"/>
              <a:ext cx="131341" cy="99775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4A96D1BA-C6C1-656C-F95A-E74464FF005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891830" y="3396057"/>
                <a:ext cx="143576" cy="11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2FB33B6A-BD39-22EE-E49E-4DC9EBC21D45}"/>
                  </a:ext>
                </a:extLst>
              </p14:cNvPr>
              <p14:cNvContentPartPr/>
              <p14:nvPr/>
            </p14:nvContentPartPr>
            <p14:xfrm>
              <a:off x="8076367" y="3409380"/>
              <a:ext cx="153810" cy="90413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2FB33B6A-BD39-22EE-E49E-4DC9EBC21D4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070258" y="3403256"/>
                <a:ext cx="166029" cy="102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2F313E39-2E88-22D8-B4E1-8D9A6F4A6A4B}"/>
                  </a:ext>
                </a:extLst>
              </p14:cNvPr>
              <p14:cNvContentPartPr/>
              <p14:nvPr/>
            </p14:nvContentPartPr>
            <p14:xfrm>
              <a:off x="6237066" y="3833897"/>
              <a:ext cx="9630" cy="6956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2F313E39-2E88-22D8-B4E1-8D9A6F4A6A4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231003" y="3827673"/>
                <a:ext cx="21757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19F4875-8642-6462-8333-CCEBA431BD99}"/>
                  </a:ext>
                </a:extLst>
              </p14:cNvPr>
              <p14:cNvContentPartPr/>
              <p14:nvPr/>
            </p14:nvContentPartPr>
            <p14:xfrm>
              <a:off x="6159760" y="3873486"/>
              <a:ext cx="74631" cy="114221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19F4875-8642-6462-8333-CCEBA431BD9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153631" y="3867361"/>
                <a:ext cx="86889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0C6DBB91-09F5-4D7F-5737-9F25AE092222}"/>
                  </a:ext>
                </a:extLst>
              </p14:cNvPr>
              <p14:cNvContentPartPr/>
              <p14:nvPr/>
            </p14:nvContentPartPr>
            <p14:xfrm>
              <a:off x="6253383" y="3819452"/>
              <a:ext cx="10700" cy="4012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0C6DBB91-09F5-4D7F-5737-9F25AE09222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247320" y="3813768"/>
                <a:ext cx="22827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1A43AC2-937F-5958-CE76-85DAB6845EE0}"/>
                  </a:ext>
                </a:extLst>
              </p14:cNvPr>
              <p14:cNvContentPartPr/>
              <p14:nvPr/>
            </p14:nvContentPartPr>
            <p14:xfrm>
              <a:off x="6272911" y="3777991"/>
              <a:ext cx="116895" cy="209448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1A43AC2-937F-5958-CE76-85DAB6845EE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266796" y="3771873"/>
                <a:ext cx="129124" cy="22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2F988C59-6710-C7A0-ED9A-8B256085B435}"/>
                  </a:ext>
                </a:extLst>
              </p14:cNvPr>
              <p14:cNvContentPartPr/>
              <p14:nvPr/>
            </p14:nvContentPartPr>
            <p14:xfrm>
              <a:off x="6301264" y="3873486"/>
              <a:ext cx="29959" cy="3531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2F988C59-6710-C7A0-ED9A-8B256085B43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295201" y="3867361"/>
                <a:ext cx="42085" cy="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5DAB597C-80D9-47FA-6989-A878F37F838C}"/>
                  </a:ext>
                </a:extLst>
              </p14:cNvPr>
              <p14:cNvContentPartPr/>
              <p14:nvPr/>
            </p14:nvContentPartPr>
            <p14:xfrm>
              <a:off x="5980537" y="3877230"/>
              <a:ext cx="96299" cy="101113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5DAB597C-80D9-47FA-6989-A878F37F838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974406" y="3871113"/>
                <a:ext cx="108562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9A916B4E-BC45-26B0-781A-E64D0DD70387}"/>
                  </a:ext>
                </a:extLst>
              </p14:cNvPr>
              <p14:cNvContentPartPr/>
              <p14:nvPr/>
            </p14:nvContentPartPr>
            <p14:xfrm>
              <a:off x="6100910" y="3986369"/>
              <a:ext cx="82924" cy="2461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9A916B4E-BC45-26B0-781A-E64D0DD7038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094781" y="3980306"/>
                <a:ext cx="95182" cy="3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51A59AD-372D-5851-F2E9-A0B046BA37E2}"/>
                  </a:ext>
                </a:extLst>
              </p14:cNvPr>
              <p14:cNvContentPartPr/>
              <p14:nvPr/>
            </p14:nvContentPartPr>
            <p14:xfrm>
              <a:off x="5983747" y="3901573"/>
              <a:ext cx="54302" cy="52965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51A59AD-372D-5851-F2E9-A0B046BA37E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77634" y="3895448"/>
                <a:ext cx="66529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B58444D-5266-996A-5066-4F513B005816}"/>
                  </a:ext>
                </a:extLst>
              </p14:cNvPr>
              <p14:cNvContentPartPr/>
              <p14:nvPr/>
            </p14:nvContentPartPr>
            <p14:xfrm>
              <a:off x="6685388" y="3857437"/>
              <a:ext cx="141238" cy="117966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B58444D-5266-996A-5066-4F513B00581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679278" y="3851323"/>
                <a:ext cx="153457" cy="130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CA5265-BEF4-E881-2CC4-8970385EBE7E}"/>
                  </a:ext>
                </a:extLst>
              </p14:cNvPr>
              <p14:cNvContentPartPr/>
              <p14:nvPr/>
            </p14:nvContentPartPr>
            <p14:xfrm>
              <a:off x="6874775" y="3963632"/>
              <a:ext cx="73026" cy="7757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CA5265-BEF4-E881-2CC4-8970385EBE7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8660" y="3957638"/>
                <a:ext cx="85257" cy="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220FD7CF-0E9E-167D-6021-E997E3ED8A16}"/>
                  </a:ext>
                </a:extLst>
              </p14:cNvPr>
              <p14:cNvContentPartPr/>
              <p14:nvPr/>
            </p14:nvContentPartPr>
            <p14:xfrm>
              <a:off x="7014675" y="3864123"/>
              <a:ext cx="32100" cy="78376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220FD7CF-0E9E-167D-6021-E997E3ED8A1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008544" y="3858011"/>
                <a:ext cx="44363" cy="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4D3ED5F6-2177-36A5-86B6-976661C31981}"/>
                  </a:ext>
                </a:extLst>
              </p14:cNvPr>
              <p14:cNvContentPartPr/>
              <p14:nvPr/>
            </p14:nvContentPartPr>
            <p14:xfrm>
              <a:off x="7058010" y="3821324"/>
              <a:ext cx="5885" cy="12574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4D3ED5F6-2177-36A5-86B6-976661C3198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051757" y="3815217"/>
                <a:ext cx="18391" cy="2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7C3C9FA4-4142-42A6-A784-864FB4AB6B94}"/>
                  </a:ext>
                </a:extLst>
              </p14:cNvPr>
              <p14:cNvContentPartPr/>
              <p14:nvPr/>
            </p14:nvContentPartPr>
            <p14:xfrm>
              <a:off x="7108835" y="3749100"/>
              <a:ext cx="107534" cy="197678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7C3C9FA4-4142-42A6-A784-864FB4AB6B9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102721" y="3742990"/>
                <a:ext cx="119762" cy="20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D178309-36B1-A88D-EBD7-A2D405DE5BCD}"/>
                  </a:ext>
                </a:extLst>
              </p14:cNvPr>
              <p14:cNvContentPartPr/>
              <p14:nvPr/>
            </p14:nvContentPartPr>
            <p14:xfrm>
              <a:off x="7107228" y="3886326"/>
              <a:ext cx="55104" cy="29692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D178309-36B1-A88D-EBD7-A2D405DE5BC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101105" y="3880245"/>
                <a:ext cx="67349" cy="4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04938267-9C11-7B66-B623-5D710FA225A3}"/>
                  </a:ext>
                </a:extLst>
              </p14:cNvPr>
              <p14:cNvContentPartPr/>
              <p14:nvPr/>
            </p14:nvContentPartPr>
            <p14:xfrm>
              <a:off x="5893066" y="4108882"/>
              <a:ext cx="2104925" cy="38252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04938267-9C11-7B66-B623-5D710FA225A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886946" y="4102805"/>
                <a:ext cx="2117165" cy="5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FDA3A47C-592B-3BF5-2B42-377051511FE4}"/>
                  </a:ext>
                </a:extLst>
              </p14:cNvPr>
              <p14:cNvContentPartPr/>
              <p14:nvPr/>
            </p14:nvContentPartPr>
            <p14:xfrm>
              <a:off x="5894670" y="4181641"/>
              <a:ext cx="55640" cy="985455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FDA3A47C-592B-3BF5-2B42-377051511FE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888568" y="4175522"/>
                <a:ext cx="67845" cy="99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C574971-8F21-6DDC-480D-BCB4A44CD418}"/>
                  </a:ext>
                </a:extLst>
              </p14:cNvPr>
              <p14:cNvContentPartPr/>
              <p14:nvPr/>
            </p14:nvContentPartPr>
            <p14:xfrm>
              <a:off x="6033234" y="4228452"/>
              <a:ext cx="134016" cy="124653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C574971-8F21-6DDC-480D-BCB4A44CD41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27126" y="4222345"/>
                <a:ext cx="146232" cy="13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EC614BA8-AA59-9EB4-6E7E-190279B90896}"/>
                  </a:ext>
                </a:extLst>
              </p14:cNvPr>
              <p14:cNvContentPartPr/>
              <p14:nvPr/>
            </p14:nvContentPartPr>
            <p14:xfrm>
              <a:off x="6176344" y="4238886"/>
              <a:ext cx="107801" cy="114221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EC614BA8-AA59-9EB4-6E7E-190279B9089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170235" y="4232761"/>
                <a:ext cx="120018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430769C4-762A-EE8F-E3AC-129D468B8E88}"/>
                  </a:ext>
                </a:extLst>
              </p14:cNvPr>
              <p14:cNvContentPartPr/>
              <p14:nvPr/>
            </p14:nvContentPartPr>
            <p14:xfrm>
              <a:off x="6316244" y="4228987"/>
              <a:ext cx="80783" cy="149263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430769C4-762A-EE8F-E3AC-129D468B8E8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310140" y="4222873"/>
                <a:ext cx="92990" cy="16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5BBE93E-0BFF-DD10-1337-727F13F66322}"/>
                  </a:ext>
                </a:extLst>
              </p14:cNvPr>
              <p14:cNvContentPartPr/>
              <p14:nvPr/>
            </p14:nvContentPartPr>
            <p14:xfrm>
              <a:off x="6874775" y="4209728"/>
              <a:ext cx="122513" cy="172534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5BBE93E-0BFF-DD10-1337-727F13F6632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68649" y="4203617"/>
                <a:ext cx="134764" cy="1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25EF9C97-5396-2E8C-7310-11C8FE92D2FF}"/>
                  </a:ext>
                </a:extLst>
              </p14:cNvPr>
              <p14:cNvContentPartPr/>
              <p14:nvPr/>
            </p14:nvContentPartPr>
            <p14:xfrm>
              <a:off x="7431702" y="4378250"/>
              <a:ext cx="6420" cy="268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25EF9C97-5396-2E8C-7310-11C8FE92D2F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425639" y="4373694"/>
                <a:ext cx="18547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0075201F-6CD2-7ADA-6289-67E4B346ECEA}"/>
                  </a:ext>
                </a:extLst>
              </p14:cNvPr>
              <p14:cNvContentPartPr/>
              <p14:nvPr/>
            </p14:nvContentPartPr>
            <p14:xfrm>
              <a:off x="7556890" y="4364876"/>
              <a:ext cx="124118" cy="16318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0075201F-6CD2-7ADA-6289-67E4B346ECE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550774" y="4358711"/>
                <a:ext cx="136350" cy="2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A4C81CC-4D1A-2789-305D-7894C8C4685F}"/>
                  </a:ext>
                </a:extLst>
              </p14:cNvPr>
              <p14:cNvContentPartPr/>
              <p14:nvPr/>
            </p14:nvContentPartPr>
            <p14:xfrm>
              <a:off x="7397730" y="4172813"/>
              <a:ext cx="96031" cy="190456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A4C81CC-4D1A-2789-305D-7894C8C4685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391616" y="4166704"/>
                <a:ext cx="108260" cy="20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D54E28C-3F2D-19C8-262E-A0FF60D2B089}"/>
                  </a:ext>
                </a:extLst>
              </p14:cNvPr>
              <p14:cNvContentPartPr/>
              <p14:nvPr/>
            </p14:nvContentPartPr>
            <p14:xfrm>
              <a:off x="7507670" y="4260552"/>
              <a:ext cx="66071" cy="94426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D54E28C-3F2D-19C8-262E-A0FF60D2B08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501566" y="4254448"/>
                <a:ext cx="78280" cy="106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61C31BAD-0F30-F625-76DB-6EBC06BE0D75}"/>
                  </a:ext>
                </a:extLst>
              </p14:cNvPr>
              <p14:cNvContentPartPr/>
              <p14:nvPr/>
            </p14:nvContentPartPr>
            <p14:xfrm>
              <a:off x="7644629" y="4191538"/>
              <a:ext cx="53767" cy="160498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61C31BAD-0F30-F625-76DB-6EBC06BE0D7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638535" y="4185420"/>
                <a:ext cx="65954" cy="17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ED912BBD-BFF4-7904-3252-4D95B75C8088}"/>
                  </a:ext>
                </a:extLst>
              </p14:cNvPr>
              <p14:cNvContentPartPr/>
              <p14:nvPr/>
            </p14:nvContentPartPr>
            <p14:xfrm>
              <a:off x="7629916" y="4266973"/>
              <a:ext cx="83458" cy="8025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ED912BBD-BFF4-7904-3252-4D95B75C808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623801" y="4260772"/>
                <a:ext cx="95689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ABDFD23-BCA3-5C3E-BFD2-8D08B614DF1B}"/>
                  </a:ext>
                </a:extLst>
              </p14:cNvPr>
              <p14:cNvContentPartPr/>
              <p14:nvPr/>
            </p14:nvContentPartPr>
            <p14:xfrm>
              <a:off x="7778644" y="4209728"/>
              <a:ext cx="15247" cy="54836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ABDFD23-BCA3-5C3E-BFD2-8D08B614DF1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72473" y="4203595"/>
                <a:ext cx="27590" cy="6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F5F92CF6-9870-8DE5-1BDF-85F344278662}"/>
                  </a:ext>
                </a:extLst>
              </p14:cNvPr>
              <p14:cNvContentPartPr/>
              <p14:nvPr/>
            </p14:nvContentPartPr>
            <p14:xfrm>
              <a:off x="7746277" y="4199831"/>
              <a:ext cx="51626" cy="147391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F5F92CF6-9870-8DE5-1BDF-85F34427866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40182" y="4193705"/>
                <a:ext cx="63815" cy="159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BAF83C23-9B3B-6A4D-05A3-C26EDF29DE72}"/>
                  </a:ext>
                </a:extLst>
              </p14:cNvPr>
              <p14:cNvContentPartPr/>
              <p14:nvPr/>
            </p14:nvContentPartPr>
            <p14:xfrm>
              <a:off x="7713107" y="4268042"/>
              <a:ext cx="54302" cy="18992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BAF83C23-9B3B-6A4D-05A3-C26EDF29DE7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706994" y="4261950"/>
                <a:ext cx="66529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0116872-2D12-01DB-AD7D-756ABBC29B81}"/>
                  </a:ext>
                </a:extLst>
              </p14:cNvPr>
              <p14:cNvContentPartPr/>
              <p14:nvPr/>
            </p14:nvContentPartPr>
            <p14:xfrm>
              <a:off x="7814220" y="4226580"/>
              <a:ext cx="147658" cy="119304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0116872-2D12-01DB-AD7D-756ABBC29B8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808112" y="4220471"/>
                <a:ext cx="159873" cy="131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F7FEBFA-E246-1300-BB36-1D2CC87F0098}"/>
                  </a:ext>
                </a:extLst>
              </p14:cNvPr>
              <p14:cNvContentPartPr/>
              <p14:nvPr/>
            </p14:nvContentPartPr>
            <p14:xfrm>
              <a:off x="6065868" y="4618194"/>
              <a:ext cx="101648" cy="16665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F7FEBFA-E246-1300-BB36-1D2CC87F009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059762" y="4612075"/>
                <a:ext cx="113860" cy="17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B2CEA9AF-CB32-B248-1918-613882A26AED}"/>
                  </a:ext>
                </a:extLst>
              </p14:cNvPr>
              <p14:cNvContentPartPr/>
              <p14:nvPr/>
            </p14:nvContentPartPr>
            <p14:xfrm>
              <a:off x="6256058" y="4651096"/>
              <a:ext cx="109406" cy="113687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B2CEA9AF-CB32-B248-1918-613882A26AE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249940" y="4644980"/>
                <a:ext cx="121642" cy="125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E5C153F1-840C-9A5D-3312-529834F60C94}"/>
                  </a:ext>
                </a:extLst>
              </p14:cNvPr>
              <p14:cNvContentPartPr/>
              <p14:nvPr/>
            </p14:nvContentPartPr>
            <p14:xfrm>
              <a:off x="6401577" y="4666611"/>
              <a:ext cx="87471" cy="103254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E5C153F1-840C-9A5D-3312-529834F60C9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395458" y="4660495"/>
                <a:ext cx="99710" cy="115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40E614E0-9B72-81CD-210D-6B49F0A47550}"/>
                  </a:ext>
                </a:extLst>
              </p14:cNvPr>
              <p14:cNvContentPartPr/>
              <p14:nvPr/>
            </p14:nvContentPartPr>
            <p14:xfrm>
              <a:off x="6440095" y="4640129"/>
              <a:ext cx="111545" cy="38788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40E614E0-9B72-81CD-210D-6B49F0A4755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433978" y="4634023"/>
                <a:ext cx="123779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1111E6D-B48B-EB50-4B72-7455D3A97F6D}"/>
                  </a:ext>
                </a:extLst>
              </p14:cNvPr>
              <p14:cNvContentPartPr/>
              <p14:nvPr/>
            </p14:nvContentPartPr>
            <p14:xfrm>
              <a:off x="6949140" y="4618462"/>
              <a:ext cx="150601" cy="148728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1111E6D-B48B-EB50-4B72-7455D3A97F6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943015" y="4612355"/>
                <a:ext cx="162851" cy="16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2B5FFAA7-E256-5D19-B161-539BA99B1CB9}"/>
                  </a:ext>
                </a:extLst>
              </p14:cNvPr>
              <p14:cNvContentPartPr/>
              <p14:nvPr/>
            </p14:nvContentPartPr>
            <p14:xfrm>
              <a:off x="7369108" y="4597865"/>
              <a:ext cx="137226" cy="104323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2B5FFAA7-E256-5D19-B161-539BA99B1CB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363001" y="4591750"/>
                <a:ext cx="149440" cy="1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BF864D0-6320-4B0A-6562-1A932EE559B1}"/>
                  </a:ext>
                </a:extLst>
              </p14:cNvPr>
              <p14:cNvContentPartPr/>
              <p14:nvPr/>
            </p14:nvContentPartPr>
            <p14:xfrm>
              <a:off x="7500181" y="4620335"/>
              <a:ext cx="229778" cy="101113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BF864D0-6320-4B0A-6562-1A932EE559B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494068" y="4614218"/>
                <a:ext cx="242004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093364D7-AE6C-AB12-A754-BC6CC298E78A}"/>
                  </a:ext>
                </a:extLst>
              </p14:cNvPr>
              <p14:cNvContentPartPr/>
              <p14:nvPr/>
            </p14:nvContentPartPr>
            <p14:xfrm>
              <a:off x="7782657" y="4630498"/>
              <a:ext cx="76771" cy="86401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093364D7-AE6C-AB12-A754-BC6CC298E78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776530" y="4624378"/>
                <a:ext cx="89026" cy="98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50B84836-AD0D-0F10-C759-EEDDF393B97B}"/>
                  </a:ext>
                </a:extLst>
              </p14:cNvPr>
              <p14:cNvContentPartPr/>
              <p14:nvPr/>
            </p14:nvContentPartPr>
            <p14:xfrm>
              <a:off x="7875478" y="4645479"/>
              <a:ext cx="6956" cy="58047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50B84836-AD0D-0F10-C759-EEDDF393B97B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869565" y="4639388"/>
                <a:ext cx="18781" cy="7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81541CE6-372F-6715-C854-32E7EB2E7B5D}"/>
                  </a:ext>
                </a:extLst>
              </p14:cNvPr>
              <p14:cNvContentPartPr/>
              <p14:nvPr/>
            </p14:nvContentPartPr>
            <p14:xfrm>
              <a:off x="7912926" y="4598936"/>
              <a:ext cx="2942" cy="2942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81541CE6-372F-6715-C854-32E7EB2E7B5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907369" y="4593379"/>
                <a:ext cx="14056" cy="1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71946DF-C3E7-2E44-98D8-A8B96CB6C050}"/>
                  </a:ext>
                </a:extLst>
              </p14:cNvPr>
              <p14:cNvContentPartPr/>
              <p14:nvPr/>
            </p14:nvContentPartPr>
            <p14:xfrm>
              <a:off x="7946899" y="4642804"/>
              <a:ext cx="49219" cy="73294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71946DF-C3E7-2E44-98D8-A8B96CB6C05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940792" y="4636696"/>
                <a:ext cx="61434" cy="8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2398109E-632F-9BC7-18C2-3961811817C4}"/>
                  </a:ext>
                </a:extLst>
              </p14:cNvPr>
              <p14:cNvContentPartPr/>
              <p14:nvPr/>
            </p14:nvContentPartPr>
            <p14:xfrm>
              <a:off x="8010028" y="4629698"/>
              <a:ext cx="93623" cy="67409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2398109E-632F-9BC7-18C2-3961811817C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003906" y="4623603"/>
                <a:ext cx="105866" cy="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47686503-2D09-832F-D051-0051DD8D317D}"/>
                  </a:ext>
                </a:extLst>
              </p14:cNvPr>
              <p14:cNvContentPartPr/>
              <p14:nvPr/>
            </p14:nvContentPartPr>
            <p14:xfrm>
              <a:off x="8120236" y="4632371"/>
              <a:ext cx="63129" cy="80516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47686503-2D09-832F-D051-0051DD8D317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114138" y="4626260"/>
                <a:ext cx="75324" cy="9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AE7AA5C-D940-C335-1DE8-B200E4BEAB8D}"/>
                  </a:ext>
                </a:extLst>
              </p14:cNvPr>
              <p14:cNvContentPartPr/>
              <p14:nvPr/>
            </p14:nvContentPartPr>
            <p14:xfrm>
              <a:off x="8224024" y="4634512"/>
              <a:ext cx="83726" cy="83994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AE7AA5C-D940-C335-1DE8-B200E4BEAB8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217915" y="4628410"/>
                <a:ext cx="95944" cy="9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6BC9BF1-9BDE-50F1-E18C-4C243970D341}"/>
                  </a:ext>
                </a:extLst>
              </p14:cNvPr>
              <p14:cNvContentPartPr/>
              <p14:nvPr/>
            </p14:nvContentPartPr>
            <p14:xfrm>
              <a:off x="6009159" y="5128843"/>
              <a:ext cx="2393819" cy="21132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6BC9BF1-9BDE-50F1-E18C-4C243970D34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003039" y="5122754"/>
                <a:ext cx="2406058" cy="33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4A1D8981-80AA-85CE-42CD-C9AABC4216F2}"/>
                  </a:ext>
                </a:extLst>
              </p14:cNvPr>
              <p14:cNvContentPartPr/>
              <p14:nvPr/>
            </p14:nvContentPartPr>
            <p14:xfrm>
              <a:off x="7973916" y="4105137"/>
              <a:ext cx="317250" cy="13374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4A1D8981-80AA-85CE-42CD-C9AABC4216F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967801" y="4099154"/>
                <a:ext cx="329480" cy="2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E70C0AD1-2A6C-BC38-6935-1F8EE92A724B}"/>
                  </a:ext>
                </a:extLst>
              </p14:cNvPr>
              <p14:cNvContentPartPr/>
              <p14:nvPr/>
            </p14:nvContentPartPr>
            <p14:xfrm>
              <a:off x="8255321" y="4112626"/>
              <a:ext cx="208914" cy="1046177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E70C0AD1-2A6C-BC38-6935-1F8EE92A724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49198" y="4106506"/>
                <a:ext cx="221161" cy="105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C145D175-E4FB-CDFC-0691-96E568AE8EE6}"/>
                  </a:ext>
                </a:extLst>
              </p14:cNvPr>
              <p14:cNvContentPartPr/>
              <p14:nvPr/>
            </p14:nvContentPartPr>
            <p14:xfrm>
              <a:off x="5927574" y="4457430"/>
              <a:ext cx="2490118" cy="62595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C145D175-E4FB-CDFC-0691-96E568AE8EE6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921455" y="4451314"/>
                <a:ext cx="2502356" cy="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470AFF0A-F369-7725-976A-529A82EA3D3B}"/>
                  </a:ext>
                </a:extLst>
              </p14:cNvPr>
              <p14:cNvContentPartPr/>
              <p14:nvPr/>
            </p14:nvContentPartPr>
            <p14:xfrm>
              <a:off x="6620120" y="4159707"/>
              <a:ext cx="110476" cy="977163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470AFF0A-F369-7725-976A-529A82EA3D3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614002" y="4153588"/>
                <a:ext cx="122711" cy="9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0B9C2DE7-7027-BA95-4437-A9AC7E4232D9}"/>
                  </a:ext>
                </a:extLst>
              </p14:cNvPr>
              <p14:cNvContentPartPr/>
              <p14:nvPr/>
            </p14:nvContentPartPr>
            <p14:xfrm>
              <a:off x="7224659" y="4173884"/>
              <a:ext cx="125188" cy="981709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0B9C2DE7-7027-BA95-4437-A9AC7E4232D9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218543" y="4167764"/>
                <a:ext cx="137419" cy="993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E0BC937-BC5E-009B-50B2-1C5F3CB94231}"/>
                  </a:ext>
                </a:extLst>
              </p14:cNvPr>
              <p14:cNvContentPartPr/>
              <p14:nvPr/>
            </p14:nvContentPartPr>
            <p14:xfrm>
              <a:off x="8736279" y="4926349"/>
              <a:ext cx="19526" cy="77841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E0BC937-BC5E-009B-50B2-1C5F3CB9423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730244" y="4920251"/>
                <a:ext cx="31597" cy="90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51733D81-6D51-5525-BAA4-1EE3A30F1FC5}"/>
                  </a:ext>
                </a:extLst>
              </p14:cNvPr>
              <p14:cNvContentPartPr/>
              <p14:nvPr/>
            </p14:nvContentPartPr>
            <p14:xfrm>
              <a:off x="8730395" y="4700049"/>
              <a:ext cx="14712" cy="65803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51733D81-6D51-5525-BAA4-1EE3A30F1FC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724295" y="4693936"/>
                <a:ext cx="26912" cy="7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ECD4C61D-7580-3A8F-CF00-ED2DCB0CC623}"/>
                  </a:ext>
                </a:extLst>
              </p14:cNvPr>
              <p14:cNvContentPartPr/>
              <p14:nvPr/>
            </p14:nvContentPartPr>
            <p14:xfrm>
              <a:off x="8731732" y="4483911"/>
              <a:ext cx="4548" cy="38788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ECD4C61D-7580-3A8F-CF00-ED2DCB0CC623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725785" y="4477805"/>
                <a:ext cx="16443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C0CBAD9-FC86-87D0-C792-F1E6161A0E08}"/>
                  </a:ext>
                </a:extLst>
              </p14:cNvPr>
              <p14:cNvContentPartPr/>
              <p14:nvPr/>
            </p14:nvContentPartPr>
            <p14:xfrm>
              <a:off x="8714344" y="4289442"/>
              <a:ext cx="22202" cy="75701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C0CBAD9-FC86-87D0-C792-F1E6161A0E0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708256" y="4283314"/>
                <a:ext cx="34377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68335B79-0766-4104-623A-64740301F829}"/>
                  </a:ext>
                </a:extLst>
              </p14:cNvPr>
              <p14:cNvContentPartPr/>
              <p14:nvPr/>
            </p14:nvContentPartPr>
            <p14:xfrm>
              <a:off x="8690003" y="4110755"/>
              <a:ext cx="17388" cy="75701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68335B79-0766-4104-623A-64740301F82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683845" y="4104627"/>
                <a:ext cx="29705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C6C4E01-E236-B91B-21F9-F7F312F574B8}"/>
                  </a:ext>
                </a:extLst>
              </p14:cNvPr>
              <p14:cNvContentPartPr/>
              <p14:nvPr/>
            </p14:nvContentPartPr>
            <p14:xfrm>
              <a:off x="8676895" y="3879905"/>
              <a:ext cx="18458" cy="87739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C6C4E01-E236-B91B-21F9-F7F312F574B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670861" y="3873792"/>
                <a:ext cx="30527" cy="99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569971F7-9F4C-79E2-AB08-C1A35FFCBC76}"/>
                  </a:ext>
                </a:extLst>
              </p14:cNvPr>
              <p14:cNvContentPartPr/>
              <p14:nvPr/>
            </p14:nvContentPartPr>
            <p14:xfrm>
              <a:off x="8651483" y="3695601"/>
              <a:ext cx="10700" cy="68747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569971F7-9F4C-79E2-AB08-C1A35FFCBC7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645420" y="3689482"/>
                <a:ext cx="22827" cy="8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4CB74A7A-D0EE-0651-807F-57931ADD9570}"/>
                  </a:ext>
                </a:extLst>
              </p14:cNvPr>
              <p14:cNvContentPartPr/>
              <p14:nvPr/>
            </p14:nvContentPartPr>
            <p14:xfrm>
              <a:off x="8620185" y="3513437"/>
              <a:ext cx="15247" cy="50289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4CB74A7A-D0EE-0651-807F-57931ADD957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614014" y="3507330"/>
                <a:ext cx="27590" cy="6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FAD17536-B2B7-6732-3533-3EB3E1931216}"/>
                  </a:ext>
                </a:extLst>
              </p14:cNvPr>
              <p14:cNvContentPartPr/>
              <p14:nvPr/>
            </p14:nvContentPartPr>
            <p14:xfrm>
              <a:off x="8590494" y="3347858"/>
              <a:ext cx="15247" cy="41462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FAD17536-B2B7-6732-3533-3EB3E1931216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584323" y="3341782"/>
                <a:ext cx="27590" cy="5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C8F91D8-6D3A-4B47-D016-990B890CBDB1}"/>
                  </a:ext>
                </a:extLst>
              </p14:cNvPr>
              <p14:cNvContentPartPr/>
              <p14:nvPr/>
            </p14:nvContentPartPr>
            <p14:xfrm>
              <a:off x="6824219" y="5232365"/>
              <a:ext cx="16318" cy="109673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C8F91D8-6D3A-4B47-D016-990B890CBDB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818054" y="5226252"/>
                <a:ext cx="28647" cy="12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B9395A0-314E-B055-82E6-A49AB625F04E}"/>
                  </a:ext>
                </a:extLst>
              </p14:cNvPr>
              <p14:cNvContentPartPr/>
              <p14:nvPr/>
            </p14:nvContentPartPr>
            <p14:xfrm>
              <a:off x="6845083" y="5226747"/>
              <a:ext cx="77306" cy="15782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B9395A0-314E-B055-82E6-A49AB625F04E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838970" y="5220649"/>
                <a:ext cx="89531" cy="2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0F18BD7-6D6A-F070-02F9-E9754D3634D1}"/>
                  </a:ext>
                </a:extLst>
              </p14:cNvPr>
              <p14:cNvContentPartPr/>
              <p14:nvPr/>
            </p14:nvContentPartPr>
            <p14:xfrm>
              <a:off x="6840537" y="5270349"/>
              <a:ext cx="72758" cy="18992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0F18BD7-6D6A-F070-02F9-E9754D3634D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834414" y="5264257"/>
                <a:ext cx="85004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7AD09D56-6DB3-5D50-F869-4DEF0391BCC7}"/>
                  </a:ext>
                </a:extLst>
              </p14:cNvPr>
              <p14:cNvContentPartPr/>
              <p14:nvPr/>
            </p14:nvContentPartPr>
            <p14:xfrm>
              <a:off x="6970005" y="5234504"/>
              <a:ext cx="17119" cy="79446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7AD09D56-6DB3-5D50-F869-4DEF0391BCC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963942" y="5228393"/>
                <a:ext cx="29245" cy="9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7A0A67BA-A8F9-0F8F-7127-34F056E8DFC9}"/>
                  </a:ext>
                </a:extLst>
              </p14:cNvPr>
              <p14:cNvContentPartPr/>
              <p14:nvPr/>
            </p14:nvContentPartPr>
            <p14:xfrm>
              <a:off x="6990868" y="5237179"/>
              <a:ext cx="67676" cy="75969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7A0A67BA-A8F9-0F8F-7127-34F056E8DFC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984781" y="5231058"/>
                <a:ext cx="79851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FB3CF3B8-6527-F2F6-EC50-7F7B821B7E98}"/>
                  </a:ext>
                </a:extLst>
              </p14:cNvPr>
              <p14:cNvContentPartPr/>
              <p14:nvPr/>
            </p14:nvContentPartPr>
            <p14:xfrm>
              <a:off x="7200586" y="5339095"/>
              <a:ext cx="86668" cy="10432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FB3CF3B8-6527-F2F6-EC50-7F7B821B7E9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194472" y="5332980"/>
                <a:ext cx="98895" cy="2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ACBBA45-27A0-EC8E-5A7A-C420629EBBB6}"/>
                  </a:ext>
                </a:extLst>
              </p14:cNvPr>
              <p14:cNvContentPartPr/>
              <p14:nvPr/>
            </p14:nvContentPartPr>
            <p14:xfrm>
              <a:off x="7391577" y="5355144"/>
              <a:ext cx="126793" cy="16318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ACBBA45-27A0-EC8E-5A7A-C420629EBBB6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385471" y="5349113"/>
                <a:ext cx="139005" cy="2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91C1BFA9-2FD2-F086-1436-170140B25107}"/>
                  </a:ext>
                </a:extLst>
              </p14:cNvPr>
              <p14:cNvContentPartPr/>
              <p14:nvPr/>
            </p14:nvContentPartPr>
            <p14:xfrm>
              <a:off x="7630986" y="5359960"/>
              <a:ext cx="121443" cy="10166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91C1BFA9-2FD2-F086-1436-170140B2510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624860" y="5354001"/>
                <a:ext cx="133695" cy="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BA139AD3-E83C-F5F8-DF38-9AF2E27250A8}"/>
                  </a:ext>
                </a:extLst>
              </p14:cNvPr>
              <p14:cNvContentPartPr/>
              <p14:nvPr/>
            </p14:nvContentPartPr>
            <p14:xfrm>
              <a:off x="7835353" y="5362635"/>
              <a:ext cx="120909" cy="12037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BA139AD3-E83C-F5F8-DF38-9AF2E27250A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29236" y="5356616"/>
                <a:ext cx="133144" cy="2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9B45EAC3-947C-F4DE-00C3-C66B9755A094}"/>
                  </a:ext>
                </a:extLst>
              </p14:cNvPr>
              <p14:cNvContentPartPr/>
              <p14:nvPr/>
            </p14:nvContentPartPr>
            <p14:xfrm>
              <a:off x="8056305" y="5352202"/>
              <a:ext cx="157288" cy="10166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9B45EAC3-947C-F4DE-00C3-C66B9755A09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050186" y="5346030"/>
                <a:ext cx="169526" cy="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940110E6-FC4E-DBFA-68DF-258557DDECA7}"/>
                  </a:ext>
                </a:extLst>
              </p14:cNvPr>
              <p14:cNvContentPartPr/>
              <p14:nvPr/>
            </p14:nvContentPartPr>
            <p14:xfrm>
              <a:off x="8276185" y="5346852"/>
              <a:ext cx="119571" cy="6152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940110E6-FC4E-DBFA-68DF-258557DDECA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270081" y="5340700"/>
                <a:ext cx="131779" cy="1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1325DBD3-CFD3-DC1F-8C45-397055593BAD}"/>
                  </a:ext>
                </a:extLst>
              </p14:cNvPr>
              <p14:cNvContentPartPr/>
              <p14:nvPr/>
            </p14:nvContentPartPr>
            <p14:xfrm>
              <a:off x="8495265" y="5325989"/>
              <a:ext cx="112080" cy="8025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1325DBD3-CFD3-DC1F-8C45-397055593BA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489138" y="5319788"/>
                <a:ext cx="124333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6926A995-425F-9AF9-C06A-41D9C0EB7E15}"/>
                  </a:ext>
                </a:extLst>
              </p14:cNvPr>
              <p14:cNvContentPartPr/>
              <p14:nvPr/>
            </p14:nvContentPartPr>
            <p14:xfrm>
              <a:off x="8720229" y="5206418"/>
              <a:ext cx="41462" cy="86668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6926A995-425F-9AF9-C06A-41D9C0EB7E1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14153" y="5200304"/>
                <a:ext cx="53615" cy="9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BB92F230-7EA2-2AB4-8763-3BE5E2843814}"/>
                  </a:ext>
                </a:extLst>
              </p14:cNvPr>
              <p14:cNvContentPartPr/>
              <p14:nvPr/>
            </p14:nvContentPartPr>
            <p14:xfrm>
              <a:off x="7132910" y="5309671"/>
              <a:ext cx="106463" cy="90146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BB92F230-7EA2-2AB4-8763-3BE5E2843814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26796" y="5303565"/>
                <a:ext cx="118692" cy="10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AB2970F1-5904-7DE2-BBD9-3E3F5D14D045}"/>
                  </a:ext>
                </a:extLst>
              </p14:cNvPr>
              <p14:cNvContentPartPr/>
              <p14:nvPr/>
            </p14:nvContentPartPr>
            <p14:xfrm>
              <a:off x="7154309" y="5325721"/>
              <a:ext cx="69281" cy="57244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AB2970F1-5904-7DE2-BBD9-3E3F5D14D04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148207" y="5319639"/>
                <a:ext cx="81486" cy="6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5B13FF98-4D9F-5F3A-FB14-AC5FCDB24920}"/>
                  </a:ext>
                </a:extLst>
              </p14:cNvPr>
              <p14:cNvContentPartPr/>
              <p14:nvPr/>
            </p14:nvContentPartPr>
            <p14:xfrm>
              <a:off x="8565082" y="3196989"/>
              <a:ext cx="15247" cy="73026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5B13FF98-4D9F-5F3A-FB14-AC5FCDB2492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558911" y="3190874"/>
                <a:ext cx="27590" cy="8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F88C9A3F-2A2C-3C76-513C-902AB3442632}"/>
                  </a:ext>
                </a:extLst>
              </p14:cNvPr>
              <p14:cNvContentPartPr/>
              <p14:nvPr/>
            </p14:nvContentPartPr>
            <p14:xfrm>
              <a:off x="8522281" y="3063508"/>
              <a:ext cx="26482" cy="3745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F88C9A3F-2A2C-3C76-513C-902AB344263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516197" y="3057386"/>
                <a:ext cx="38649" cy="4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7D3B3F23-FB02-7DF2-62C7-814E44BDAE7A}"/>
                  </a:ext>
                </a:extLst>
              </p14:cNvPr>
              <p14:cNvContentPartPr/>
              <p14:nvPr/>
            </p14:nvContentPartPr>
            <p14:xfrm>
              <a:off x="8349213" y="3068858"/>
              <a:ext cx="85064" cy="20865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7D3B3F23-FB02-7DF2-62C7-814E44BDAE7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343086" y="3062742"/>
                <a:ext cx="97319" cy="3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FB0C0BFD-67FC-E17C-FB1E-A9BA91BA99D2}"/>
                  </a:ext>
                </a:extLst>
              </p14:cNvPr>
              <p14:cNvContentPartPr/>
              <p14:nvPr/>
            </p14:nvContentPartPr>
            <p14:xfrm>
              <a:off x="8142438" y="3125568"/>
              <a:ext cx="80516" cy="963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FB0C0BFD-67FC-E17C-FB1E-A9BA91BA99D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136327" y="3119505"/>
                <a:ext cx="92737" cy="21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5EC17AF2-5512-2589-B88D-F980EAC69B93}"/>
                  </a:ext>
                </a:extLst>
              </p14:cNvPr>
              <p14:cNvContentPartPr/>
              <p14:nvPr/>
            </p14:nvContentPartPr>
            <p14:xfrm>
              <a:off x="7946899" y="3154724"/>
              <a:ext cx="67409" cy="5618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5EC17AF2-5512-2589-B88D-F980EAC69B9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940804" y="3148755"/>
                <a:ext cx="79600" cy="17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CD62EEC0-749D-F8AC-52C0-9684AD38F9E2}"/>
                  </a:ext>
                </a:extLst>
              </p14:cNvPr>
              <p14:cNvContentPartPr/>
              <p14:nvPr/>
            </p14:nvContentPartPr>
            <p14:xfrm>
              <a:off x="7758314" y="3171577"/>
              <a:ext cx="50558" cy="85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CD62EEC0-749D-F8AC-52C0-9684AD38F9E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752175" y="3165514"/>
                <a:ext cx="62836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6791967D-CA55-7630-E2DF-AF4C848CACD7}"/>
                  </a:ext>
                </a:extLst>
              </p14:cNvPr>
              <p14:cNvContentPartPr/>
              <p14:nvPr/>
            </p14:nvContentPartPr>
            <p14:xfrm>
              <a:off x="7573474" y="3183882"/>
              <a:ext cx="74364" cy="5885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6791967D-CA55-7630-E2DF-AF4C848CACD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567367" y="3177997"/>
                <a:ext cx="86578" cy="1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B62CAC18-415D-B94B-1426-0F587CE0733A}"/>
                  </a:ext>
                </a:extLst>
              </p14:cNvPr>
              <p14:cNvContentPartPr/>
              <p14:nvPr/>
            </p14:nvContentPartPr>
            <p14:xfrm>
              <a:off x="7413780" y="3187627"/>
              <a:ext cx="41997" cy="6956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B62CAC18-415D-B94B-1426-0F587CE0733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407678" y="3181714"/>
                <a:ext cx="54201" cy="1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874054A4-3055-8ED8-55DA-3364CC8438BF}"/>
                  </a:ext>
                </a:extLst>
              </p14:cNvPr>
              <p14:cNvContentPartPr/>
              <p14:nvPr/>
            </p14:nvContentPartPr>
            <p14:xfrm>
              <a:off x="7208342" y="3202071"/>
              <a:ext cx="90949" cy="4548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874054A4-3055-8ED8-55DA-3364CC8438BF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02231" y="3196124"/>
                <a:ext cx="103171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BF6B21A1-80E0-5022-6A65-FE3CBDDD97EF}"/>
                  </a:ext>
                </a:extLst>
              </p14:cNvPr>
              <p14:cNvContentPartPr/>
              <p14:nvPr/>
            </p14:nvContentPartPr>
            <p14:xfrm>
              <a:off x="7053196" y="3198594"/>
              <a:ext cx="49754" cy="4012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BF6B21A1-80E0-5022-6A65-FE3CBDDD97E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047111" y="3192910"/>
                <a:ext cx="61924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1DDE2CAF-93ED-FB74-BD60-161608546BA9}"/>
                  </a:ext>
                </a:extLst>
              </p14:cNvPr>
              <p14:cNvContentPartPr/>
              <p14:nvPr/>
            </p14:nvContentPartPr>
            <p14:xfrm>
              <a:off x="6900187" y="3200199"/>
              <a:ext cx="70083" cy="642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1DDE2CAF-93ED-FB74-BD60-161608546BA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894077" y="3194136"/>
                <a:ext cx="82303" cy="1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092A3E11-17F1-2DC0-5F8A-DE06E95EECC2}"/>
                  </a:ext>
                </a:extLst>
              </p14:cNvPr>
              <p14:cNvContentPartPr/>
              <p14:nvPr/>
            </p14:nvContentPartPr>
            <p14:xfrm>
              <a:off x="6806030" y="3209027"/>
              <a:ext cx="43870" cy="535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092A3E11-17F1-2DC0-5F8A-DE06E95EECC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799917" y="3202964"/>
                <a:ext cx="56096" cy="1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B497AF0F-A07A-083F-2BEE-42A17F264F65}"/>
                  </a:ext>
                </a:extLst>
              </p14:cNvPr>
              <p14:cNvContentPartPr/>
              <p14:nvPr/>
            </p14:nvContentPartPr>
            <p14:xfrm>
              <a:off x="6794526" y="3154724"/>
              <a:ext cx="18458" cy="58581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B497AF0F-A07A-083F-2BEE-42A17F264F65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788373" y="3148614"/>
                <a:ext cx="30763" cy="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512FAC8-9215-09FD-923D-3C94E784C6DB}"/>
                  </a:ext>
                </a:extLst>
              </p14:cNvPr>
              <p14:cNvContentPartPr/>
              <p14:nvPr/>
            </p14:nvContentPartPr>
            <p14:xfrm>
              <a:off x="6801749" y="3105774"/>
              <a:ext cx="268" cy="268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512FAC8-9215-09FD-923D-3C94E784C6D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97193" y="3101218"/>
                <a:ext cx="9380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AAD4A079-EA26-F156-1F4C-F9D1B9483102}"/>
                  </a:ext>
                </a:extLst>
              </p14:cNvPr>
              <p14:cNvContentPartPr/>
              <p14:nvPr/>
            </p14:nvContentPartPr>
            <p14:xfrm>
              <a:off x="7482526" y="3926182"/>
              <a:ext cx="23807" cy="12304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AAD4A079-EA26-F156-1F4C-F9D1B948310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76485" y="3920206"/>
                <a:ext cx="35888" cy="2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F10B00B1-B272-6B8F-8145-A41D72F09493}"/>
                  </a:ext>
                </a:extLst>
              </p14:cNvPr>
              <p14:cNvContentPartPr/>
              <p14:nvPr/>
            </p14:nvContentPartPr>
            <p14:xfrm>
              <a:off x="7590861" y="3910935"/>
              <a:ext cx="56977" cy="1177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F10B00B1-B272-6B8F-8145-A41D72F0949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584731" y="3904872"/>
                <a:ext cx="69238" cy="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CD864BD-C359-DDD9-6799-A52A1E4CD576}"/>
                  </a:ext>
                </a:extLst>
              </p14:cNvPr>
              <p14:cNvContentPartPr/>
              <p14:nvPr/>
            </p14:nvContentPartPr>
            <p14:xfrm>
              <a:off x="7748952" y="3922437"/>
              <a:ext cx="33170" cy="85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CD864BD-C359-DDD9-6799-A52A1E4CD57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742889" y="3916374"/>
                <a:ext cx="45297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6D3C9918-C09C-C912-2D88-BC050EEB10F0}"/>
                  </a:ext>
                </a:extLst>
              </p14:cNvPr>
              <p14:cNvContentPartPr/>
              <p14:nvPr/>
            </p14:nvContentPartPr>
            <p14:xfrm>
              <a:off x="7468615" y="3817045"/>
              <a:ext cx="52429" cy="185642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6D3C9918-C09C-C912-2D88-BC050EEB10F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462510" y="3810929"/>
                <a:ext cx="64638" cy="19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D6CFF0C2-61A2-D3CD-2475-932A5CB64CBC}"/>
                  </a:ext>
                </a:extLst>
              </p14:cNvPr>
              <p14:cNvContentPartPr/>
              <p14:nvPr/>
            </p14:nvContentPartPr>
            <p14:xfrm>
              <a:off x="7480921" y="3860378"/>
              <a:ext cx="67943" cy="81051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D6CFF0C2-61A2-D3CD-2475-932A5CB64CB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474810" y="3854254"/>
                <a:ext cx="80166" cy="9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B2F0BF6F-D413-DB05-278A-BE8107D48212}"/>
                  </a:ext>
                </a:extLst>
              </p14:cNvPr>
              <p14:cNvContentPartPr/>
              <p14:nvPr/>
            </p14:nvContentPartPr>
            <p14:xfrm>
              <a:off x="7580429" y="3895689"/>
              <a:ext cx="113687" cy="75969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B2F0BF6F-D413-DB05-278A-BE8107D4821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574313" y="3889568"/>
                <a:ext cx="125919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B06585A6-1001-4EDD-D6C1-C54DF1DD8348}"/>
                  </a:ext>
                </a:extLst>
              </p14:cNvPr>
              <p14:cNvContentPartPr/>
              <p14:nvPr/>
            </p14:nvContentPartPr>
            <p14:xfrm>
              <a:off x="7731029" y="3885790"/>
              <a:ext cx="89343" cy="81051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B06585A6-1001-4EDD-D6C1-C54DF1DD834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724905" y="3879693"/>
                <a:ext cx="101592" cy="93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341A2892-C8C8-9CE7-776D-29C7396B6B5A}"/>
                  </a:ext>
                </a:extLst>
              </p14:cNvPr>
              <p14:cNvContentPartPr/>
              <p14:nvPr/>
            </p14:nvContentPartPr>
            <p14:xfrm>
              <a:off x="7850333" y="3799925"/>
              <a:ext cx="124118" cy="175745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341A2892-C8C8-9CE7-776D-29C7396B6B5A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44217" y="3793815"/>
                <a:ext cx="136350" cy="187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1DD83DA2-4D8F-FCE2-E66A-47EDF2DF0C43}"/>
                  </a:ext>
                </a:extLst>
              </p14:cNvPr>
              <p14:cNvContentPartPr/>
              <p14:nvPr/>
            </p14:nvContentPartPr>
            <p14:xfrm>
              <a:off x="7997457" y="3879905"/>
              <a:ext cx="83994" cy="90681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1DD83DA2-4D8F-FCE2-E66A-47EDF2DF0C4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991355" y="3873788"/>
                <a:ext cx="96198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A4E8C828-EA93-8843-D96C-C316961D1618}"/>
                  </a:ext>
                </a:extLst>
              </p14:cNvPr>
              <p14:cNvContentPartPr/>
              <p14:nvPr/>
            </p14:nvContentPartPr>
            <p14:xfrm>
              <a:off x="8118363" y="3892211"/>
              <a:ext cx="69013" cy="71688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A4E8C828-EA93-8843-D96C-C316961D161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112252" y="3886087"/>
                <a:ext cx="81234" cy="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69E3F24B-2C2C-27EC-5DFA-C034093DB335}"/>
                  </a:ext>
                </a:extLst>
              </p14:cNvPr>
              <p14:cNvContentPartPr/>
              <p14:nvPr/>
            </p14:nvContentPartPr>
            <p14:xfrm>
              <a:off x="8221350" y="3787620"/>
              <a:ext cx="37450" cy="169861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69E3F24B-2C2C-27EC-5DFA-C034093DB33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215228" y="3781502"/>
                <a:ext cx="49693" cy="182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41482BE1-36FF-7A5A-7A35-ED812DCC4145}"/>
                  </a:ext>
                </a:extLst>
              </p14:cNvPr>
              <p14:cNvContentPartPr/>
              <p14:nvPr/>
            </p14:nvContentPartPr>
            <p14:xfrm>
              <a:off x="8206102" y="3867066"/>
              <a:ext cx="98705" cy="29158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41482BE1-36FF-7A5A-7A35-ED812DCC414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200000" y="3860946"/>
                <a:ext cx="110909" cy="4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A6F19863-BBE7-ACE0-A788-730A836A3C64}"/>
                  </a:ext>
                </a:extLst>
              </p14:cNvPr>
              <p14:cNvContentPartPr/>
              <p14:nvPr/>
            </p14:nvContentPartPr>
            <p14:xfrm>
              <a:off x="7881362" y="3884453"/>
              <a:ext cx="27285" cy="6956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A6F19863-BBE7-ACE0-A788-730A836A3C6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75259" y="3878229"/>
                <a:ext cx="39491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1EB1F606-19D0-C2C0-4747-2C906D4CB72C}"/>
                  </a:ext>
                </a:extLst>
              </p14:cNvPr>
              <p14:cNvContentPartPr/>
              <p14:nvPr/>
            </p14:nvContentPartPr>
            <p14:xfrm>
              <a:off x="9725034" y="1686173"/>
              <a:ext cx="150601" cy="129468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1EB1F606-19D0-C2C0-4747-2C906D4CB7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8909" y="1680059"/>
                <a:ext cx="162851" cy="14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038D1505-DF28-5342-15A8-1DE2F28DC2BB}"/>
                  </a:ext>
                </a:extLst>
              </p14:cNvPr>
              <p14:cNvContentPartPr/>
              <p14:nvPr/>
            </p14:nvContentPartPr>
            <p14:xfrm>
              <a:off x="9903455" y="1693930"/>
              <a:ext cx="142843" cy="119839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038D1505-DF28-5342-15A8-1DE2F28DC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97338" y="1687812"/>
                <a:ext cx="155076" cy="13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9769C4A1-7CCE-644E-B59F-42CF23304DAE}"/>
                  </a:ext>
                </a:extLst>
              </p14:cNvPr>
              <p14:cNvContentPartPr/>
              <p14:nvPr/>
            </p14:nvContentPartPr>
            <p14:xfrm>
              <a:off x="10063683" y="1714260"/>
              <a:ext cx="49488" cy="105927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9769C4A1-7CCE-644E-B59F-42CF23304D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57587" y="1708156"/>
                <a:ext cx="61681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9405C3B9-B7B0-31B4-620E-D519EC3425D5}"/>
                  </a:ext>
                </a:extLst>
              </p14:cNvPr>
              <p14:cNvContentPartPr/>
              <p14:nvPr/>
            </p14:nvContentPartPr>
            <p14:xfrm>
              <a:off x="10147143" y="1696873"/>
              <a:ext cx="128131" cy="119035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9405C3B9-B7B0-31B4-620E-D519EC3425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41024" y="1690759"/>
                <a:ext cx="140368" cy="131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C955051B-A75B-1091-CEC8-873FE9D4D068}"/>
                  </a:ext>
                </a:extLst>
              </p14:cNvPr>
              <p14:cNvContentPartPr/>
              <p14:nvPr/>
            </p14:nvContentPartPr>
            <p14:xfrm>
              <a:off x="10233543" y="1707038"/>
              <a:ext cx="148995" cy="234058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C955051B-A75B-1091-CEC8-873FE9D4D0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27425" y="1700916"/>
                <a:ext cx="161231" cy="24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D66F516-7628-3A24-D376-4466491F2CE3}"/>
                  </a:ext>
                </a:extLst>
              </p14:cNvPr>
              <p14:cNvContentPartPr/>
              <p14:nvPr/>
            </p14:nvContentPartPr>
            <p14:xfrm>
              <a:off x="10212680" y="1716400"/>
              <a:ext cx="47615" cy="45474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D66F516-7628-3A24-D376-4466491F2C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06548" y="1710265"/>
                <a:ext cx="59879" cy="5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A094A0FC-5C68-EF06-CE71-6090D15AE7EB}"/>
                  </a:ext>
                </a:extLst>
              </p14:cNvPr>
              <p14:cNvContentPartPr/>
              <p14:nvPr/>
            </p14:nvContentPartPr>
            <p14:xfrm>
              <a:off x="10390564" y="1699281"/>
              <a:ext cx="158626" cy="99509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A094A0FC-5C68-EF06-CE71-6090D15AE7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84449" y="1693152"/>
                <a:ext cx="170856" cy="11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3A482C36-A2E8-EF8B-FCCF-AB1D3013B4E8}"/>
                  </a:ext>
                </a:extLst>
              </p14:cNvPr>
              <p14:cNvContentPartPr/>
              <p14:nvPr/>
            </p14:nvContentPartPr>
            <p14:xfrm>
              <a:off x="10565507" y="1711051"/>
              <a:ext cx="201424" cy="94157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3A482C36-A2E8-EF8B-FCCF-AB1D3013B4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59381" y="1704942"/>
                <a:ext cx="213675" cy="10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D1F9E901-3F31-9DCB-F2EC-1F7FFB1B42ED}"/>
                  </a:ext>
                </a:extLst>
              </p14:cNvPr>
              <p14:cNvContentPartPr/>
              <p14:nvPr/>
            </p14:nvContentPartPr>
            <p14:xfrm>
              <a:off x="9706042" y="2410049"/>
              <a:ext cx="120909" cy="186712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D1F9E901-3F31-9DCB-F2EC-1F7FFB1B42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99925" y="2403933"/>
                <a:ext cx="133144" cy="19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073A2249-5191-7F85-EF74-4951ACCC1A14}"/>
                  </a:ext>
                </a:extLst>
              </p14:cNvPr>
              <p14:cNvContentPartPr/>
              <p14:nvPr/>
            </p14:nvContentPartPr>
            <p14:xfrm>
              <a:off x="10191815" y="2367517"/>
              <a:ext cx="83458" cy="160231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073A2249-5191-7F85-EF74-4951ACCC1A1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85700" y="2361396"/>
                <a:ext cx="95689" cy="17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A2D47B35-99B6-92FD-899E-BA771CA02F01}"/>
                  </a:ext>
                </a:extLst>
              </p14:cNvPr>
              <p14:cNvContentPartPr/>
              <p14:nvPr/>
            </p14:nvContentPartPr>
            <p14:xfrm>
              <a:off x="10273401" y="2354678"/>
              <a:ext cx="15247" cy="154078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A2D47B35-99B6-92FD-899E-BA771CA02F0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67230" y="2348558"/>
                <a:ext cx="27590" cy="166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5993758A-0C56-7420-797D-B3331484271A}"/>
                  </a:ext>
                </a:extLst>
              </p14:cNvPr>
              <p14:cNvContentPartPr/>
              <p14:nvPr/>
            </p14:nvContentPartPr>
            <p14:xfrm>
              <a:off x="10228729" y="2408443"/>
              <a:ext cx="141773" cy="91751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5993758A-0C56-7420-797D-B333148427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22612" y="2402326"/>
                <a:ext cx="154007" cy="103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EE82988-F077-6880-053C-1774A0BA0BD7}"/>
                  </a:ext>
                </a:extLst>
              </p14:cNvPr>
              <p14:cNvContentPartPr/>
              <p14:nvPr/>
            </p14:nvContentPartPr>
            <p14:xfrm>
              <a:off x="10365954" y="2401757"/>
              <a:ext cx="102451" cy="66338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EE82988-F077-6880-053C-1774A0BA0B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359843" y="2395628"/>
                <a:ext cx="114673" cy="7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58DC1099-853B-1D69-2A01-2ECDA97CA3E7}"/>
                  </a:ext>
                </a:extLst>
              </p14:cNvPr>
              <p14:cNvContentPartPr/>
              <p14:nvPr/>
            </p14:nvContentPartPr>
            <p14:xfrm>
              <a:off x="10496759" y="2398011"/>
              <a:ext cx="186177" cy="100579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58DC1099-853B-1D69-2A01-2ECDA97CA3E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90649" y="2391904"/>
                <a:ext cx="198397" cy="11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37B7457-C5D4-B118-5A92-3769D09F14CC}"/>
                  </a:ext>
                </a:extLst>
              </p14:cNvPr>
              <p14:cNvContentPartPr/>
              <p14:nvPr/>
            </p14:nvContentPartPr>
            <p14:xfrm>
              <a:off x="9748308" y="2770098"/>
              <a:ext cx="131875" cy="141506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37B7457-C5D4-B118-5A92-3769D09F14C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742183" y="2763992"/>
                <a:ext cx="144126" cy="15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BA5D887-4A32-ED6E-48AF-F48FD1176D9A}"/>
                  </a:ext>
                </a:extLst>
              </p14:cNvPr>
              <p14:cNvContentPartPr/>
              <p14:nvPr/>
            </p14:nvContentPartPr>
            <p14:xfrm>
              <a:off x="10235951" y="2720879"/>
              <a:ext cx="83726" cy="150066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BA5D887-4A32-ED6E-48AF-F48FD1176D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229842" y="2714761"/>
                <a:ext cx="95944" cy="16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FD298918-0BB1-6E7F-E1A8-99F30BFAB8F0}"/>
                  </a:ext>
                </a:extLst>
              </p14:cNvPr>
              <p14:cNvContentPartPr/>
              <p14:nvPr/>
            </p14:nvContentPartPr>
            <p14:xfrm>
              <a:off x="10307641" y="2706167"/>
              <a:ext cx="104858" cy="151671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FD298918-0BB1-6E7F-E1A8-99F30BFAB8F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01515" y="2700043"/>
                <a:ext cx="117109" cy="1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A5D7D32A-2635-343D-EA5A-04E0F274DE3F}"/>
                  </a:ext>
                </a:extLst>
              </p14:cNvPr>
              <p14:cNvContentPartPr/>
              <p14:nvPr/>
            </p14:nvContentPartPr>
            <p14:xfrm>
              <a:off x="10432026" y="2765818"/>
              <a:ext cx="124653" cy="75969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A5D7D32A-2635-343D-EA5A-04E0F274DE3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25919" y="2759697"/>
                <a:ext cx="136867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3169DC6F-6B82-B5B9-12C1-1C0EDA627D2C}"/>
                  </a:ext>
                </a:extLst>
              </p14:cNvPr>
              <p14:cNvContentPartPr/>
              <p14:nvPr/>
            </p14:nvContentPartPr>
            <p14:xfrm>
              <a:off x="10499702" y="2789090"/>
              <a:ext cx="17922" cy="28355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3169DC6F-6B82-B5B9-12C1-1C0EDA627D2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93609" y="2782988"/>
                <a:ext cx="30109" cy="40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5905840F-4372-C413-F7B5-8C35B0FC8130}"/>
                  </a:ext>
                </a:extLst>
              </p14:cNvPr>
              <p14:cNvContentPartPr/>
              <p14:nvPr/>
            </p14:nvContentPartPr>
            <p14:xfrm>
              <a:off x="10567914" y="2765014"/>
              <a:ext cx="125723" cy="77573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5905840F-4372-C413-F7B5-8C35B0FC813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61790" y="2758880"/>
                <a:ext cx="137971" cy="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86ADE7D3-6FFB-3603-9B1D-98244E6CF5A9}"/>
                  </a:ext>
                </a:extLst>
              </p14:cNvPr>
              <p14:cNvContentPartPr/>
              <p14:nvPr/>
            </p14:nvContentPartPr>
            <p14:xfrm>
              <a:off x="10718781" y="2777588"/>
              <a:ext cx="31566" cy="55906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86ADE7D3-6FFB-3603-9B1D-98244E6CF5A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12683" y="2771456"/>
                <a:ext cx="43762" cy="6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5B759DF5-050B-0F98-6E96-D2E211C62E73}"/>
                  </a:ext>
                </a:extLst>
              </p14:cNvPr>
              <p14:cNvContentPartPr/>
              <p14:nvPr/>
            </p14:nvContentPartPr>
            <p14:xfrm>
              <a:off x="10779504" y="2745756"/>
              <a:ext cx="164510" cy="84261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5B759DF5-050B-0F98-6E96-D2E211C62E7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73384" y="2739634"/>
                <a:ext cx="176749" cy="9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46DFBE49-5BA1-D9DE-0D92-FA3D32432925}"/>
                  </a:ext>
                </a:extLst>
              </p14:cNvPr>
              <p14:cNvContentPartPr/>
              <p14:nvPr/>
            </p14:nvContentPartPr>
            <p14:xfrm>
              <a:off x="9549558" y="2255972"/>
              <a:ext cx="1313137" cy="41997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46DFBE49-5BA1-D9DE-0D92-FA3D3243292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543439" y="2249870"/>
                <a:ext cx="1325376" cy="54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92233958-027A-ACCD-BCD7-07A5385F7C1A}"/>
                  </a:ext>
                </a:extLst>
              </p14:cNvPr>
              <p14:cNvContentPartPr/>
              <p14:nvPr/>
            </p14:nvContentPartPr>
            <p14:xfrm>
              <a:off x="9520935" y="2313751"/>
              <a:ext cx="70886" cy="7372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92233958-027A-ACCD-BCD7-07A5385F7C1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14818" y="2307631"/>
                <a:ext cx="83120" cy="7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1E6F61D0-5B24-8E97-BEB5-78E075350B2B}"/>
                  </a:ext>
                </a:extLst>
              </p14:cNvPr>
              <p14:cNvContentPartPr/>
              <p14:nvPr/>
            </p14:nvContentPartPr>
            <p14:xfrm>
              <a:off x="9590485" y="2609869"/>
              <a:ext cx="1322231" cy="66338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1E6F61D0-5B24-8E97-BEB5-78E075350B2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84365" y="2603773"/>
                <a:ext cx="1334471" cy="78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448B7B5A-80CE-6BAF-BA51-14D62F94B2CA}"/>
                  </a:ext>
                </a:extLst>
              </p14:cNvPr>
              <p14:cNvContentPartPr/>
              <p14:nvPr/>
            </p14:nvContentPartPr>
            <p14:xfrm>
              <a:off x="10840759" y="2280047"/>
              <a:ext cx="158357" cy="4548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448B7B5A-80CE-6BAF-BA51-14D62F94B2C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34641" y="2274100"/>
                <a:ext cx="170594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2545E7E-2FA6-D0C5-22A9-CA20FBDA23B7}"/>
                  </a:ext>
                </a:extLst>
              </p14:cNvPr>
              <p14:cNvContentPartPr/>
              <p14:nvPr/>
            </p14:nvContentPartPr>
            <p14:xfrm>
              <a:off x="10867777" y="2255435"/>
              <a:ext cx="123583" cy="14445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2545E7E-2FA6-D0C5-22A9-CA20FBDA23B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61652" y="2249446"/>
                <a:ext cx="135833" cy="26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A9405C2F-DEC3-C019-049A-1C7D9E99C705}"/>
                  </a:ext>
                </a:extLst>
              </p14:cNvPr>
              <p14:cNvContentPartPr/>
              <p14:nvPr/>
            </p14:nvContentPartPr>
            <p14:xfrm>
              <a:off x="11032019" y="2285128"/>
              <a:ext cx="49754" cy="581536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A9405C2F-DEC3-C019-049A-1C7D9E99C70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25934" y="2279007"/>
                <a:ext cx="61924" cy="593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184762B6-D792-9526-88CA-03489A3D5A82}"/>
                  </a:ext>
                </a:extLst>
              </p14:cNvPr>
              <p14:cNvContentPartPr/>
              <p14:nvPr/>
            </p14:nvContentPartPr>
            <p14:xfrm>
              <a:off x="9568817" y="3013251"/>
              <a:ext cx="1488079" cy="73561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184762B6-D792-9526-88CA-03489A3D5A8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562696" y="3007121"/>
                <a:ext cx="1500321" cy="8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3BAF16A3-FBE9-B83C-AD3A-5086A2A0A503}"/>
                  </a:ext>
                </a:extLst>
              </p14:cNvPr>
              <p14:cNvContentPartPr/>
              <p14:nvPr/>
            </p14:nvContentPartPr>
            <p14:xfrm>
              <a:off x="11083646" y="2808350"/>
              <a:ext cx="11503" cy="203831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3BAF16A3-FBE9-B83C-AD3A-5086A2A0A5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077720" y="2802239"/>
                <a:ext cx="23355" cy="21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8751F743-7969-7867-913E-E561F9BF257C}"/>
                  </a:ext>
                </a:extLst>
              </p14:cNvPr>
              <p14:cNvContentPartPr/>
              <p14:nvPr/>
            </p14:nvContentPartPr>
            <p14:xfrm>
              <a:off x="10883827" y="2605588"/>
              <a:ext cx="148995" cy="5082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8751F743-7969-7867-913E-E561F9BF25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877709" y="2599417"/>
                <a:ext cx="161231" cy="1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16FCC151-4B88-E3B3-8F07-0E08BE3898AF}"/>
                  </a:ext>
                </a:extLst>
              </p14:cNvPr>
              <p14:cNvContentPartPr/>
              <p14:nvPr/>
            </p14:nvContentPartPr>
            <p14:xfrm>
              <a:off x="10002160" y="2291281"/>
              <a:ext cx="64199" cy="713412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16FCC151-4B88-E3B3-8F07-0E08BE3898A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996029" y="2285162"/>
                <a:ext cx="76462" cy="7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2BFCF93-EBE2-2945-9F62-F6F86C4F8229}"/>
                  </a:ext>
                </a:extLst>
              </p14:cNvPr>
              <p14:cNvContentPartPr/>
              <p14:nvPr/>
            </p14:nvContentPartPr>
            <p14:xfrm>
              <a:off x="9649066" y="2116573"/>
              <a:ext cx="6688" cy="115291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2BFCF93-EBE2-2945-9F62-F6F86C4F822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643082" y="2110467"/>
                <a:ext cx="18656" cy="12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FA76E4E3-F296-B983-08C4-B271DD9FB778}"/>
                  </a:ext>
                </a:extLst>
              </p14:cNvPr>
              <p14:cNvContentPartPr/>
              <p14:nvPr/>
            </p14:nvContentPartPr>
            <p14:xfrm>
              <a:off x="9665650" y="2067623"/>
              <a:ext cx="268" cy="3477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FA76E4E3-F296-B983-08C4-B271DD9FB77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61094" y="2061712"/>
                <a:ext cx="9380" cy="1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8A074BB5-2A25-EBC3-1F5A-6312F25A884B}"/>
                  </a:ext>
                </a:extLst>
              </p14:cNvPr>
              <p14:cNvContentPartPr/>
              <p14:nvPr/>
            </p14:nvContentPartPr>
            <p14:xfrm>
              <a:off x="9719685" y="2026696"/>
              <a:ext cx="87204" cy="197678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8A074BB5-2A25-EBC3-1F5A-6312F25A884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13559" y="2020575"/>
                <a:ext cx="99456" cy="2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8BFEDF42-5C14-A512-4BE8-45F04109B380}"/>
                  </a:ext>
                </a:extLst>
              </p14:cNvPr>
              <p14:cNvContentPartPr/>
              <p14:nvPr/>
            </p14:nvContentPartPr>
            <p14:xfrm>
              <a:off x="10131896" y="2072437"/>
              <a:ext cx="92820" cy="127328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8BFEDF42-5C14-A512-4BE8-45F04109B38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25780" y="2066322"/>
                <a:ext cx="105052" cy="139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185D549-4B00-81D9-B1CF-1E836E72A42D}"/>
                  </a:ext>
                </a:extLst>
              </p14:cNvPr>
              <p14:cNvContentPartPr/>
              <p14:nvPr/>
            </p14:nvContentPartPr>
            <p14:xfrm>
              <a:off x="10257619" y="2097581"/>
              <a:ext cx="145786" cy="95228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185D549-4B00-81D9-B1CF-1E836E72A42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251500" y="2091449"/>
                <a:ext cx="158025" cy="10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3357C329-2331-8F69-09A7-A66B41635656}"/>
                  </a:ext>
                </a:extLst>
              </p14:cNvPr>
              <p14:cNvContentPartPr/>
              <p14:nvPr/>
            </p14:nvContentPartPr>
            <p14:xfrm>
              <a:off x="10402869" y="2081800"/>
              <a:ext cx="133213" cy="105927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3357C329-2331-8F69-09A7-A66B4163565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396748" y="2075696"/>
                <a:ext cx="145454" cy="11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343215E1-DA6B-DC77-DBCD-F5AEDA7D3789}"/>
                  </a:ext>
                </a:extLst>
              </p14:cNvPr>
              <p14:cNvContentPartPr/>
              <p14:nvPr/>
            </p14:nvContentPartPr>
            <p14:xfrm>
              <a:off x="10553469" y="2088219"/>
              <a:ext cx="158357" cy="115558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343215E1-DA6B-DC77-DBCD-F5AEDA7D378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547351" y="2082099"/>
                <a:ext cx="170594" cy="127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0440EDFE-E3A1-0401-614A-2EFE6DA91F15}"/>
                  </a:ext>
                </a:extLst>
              </p14:cNvPr>
              <p14:cNvContentPartPr/>
              <p14:nvPr/>
            </p14:nvContentPartPr>
            <p14:xfrm>
              <a:off x="9588612" y="3409916"/>
              <a:ext cx="272310" cy="157556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0440EDFE-E3A1-0401-614A-2EFE6DA91F1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582497" y="3403801"/>
                <a:ext cx="284541" cy="16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35BB45D-4426-5498-227B-EE1C477B9AD9}"/>
                  </a:ext>
                </a:extLst>
              </p14:cNvPr>
              <p14:cNvContentPartPr/>
              <p14:nvPr/>
            </p14:nvContentPartPr>
            <p14:xfrm>
              <a:off x="9894091" y="3306395"/>
              <a:ext cx="104858" cy="257598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35BB45D-4426-5498-227B-EE1C477B9AD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887986" y="3300279"/>
                <a:ext cx="117067" cy="2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04722116-1025-C641-ECF9-FEEB838DA0DF}"/>
                  </a:ext>
                </a:extLst>
              </p14:cNvPr>
              <p14:cNvContentPartPr/>
              <p14:nvPr/>
            </p14:nvContentPartPr>
            <p14:xfrm>
              <a:off x="9863865" y="3483209"/>
              <a:ext cx="96031" cy="9095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04722116-1025-C641-ECF9-FEEB838DA0D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857751" y="3477024"/>
                <a:ext cx="108260" cy="2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8C21BE23-189D-E8DA-1259-603BE25100C4}"/>
                  </a:ext>
                </a:extLst>
              </p14:cNvPr>
              <p14:cNvContentPartPr/>
              <p14:nvPr/>
            </p14:nvContentPartPr>
            <p14:xfrm>
              <a:off x="10044425" y="3318165"/>
              <a:ext cx="76235" cy="221486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8C21BE23-189D-E8DA-1259-603BE25100C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038312" y="3312053"/>
                <a:ext cx="88461" cy="23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B5869A3F-B90A-08B6-BC90-59EEFB73D35C}"/>
                  </a:ext>
                </a:extLst>
              </p14:cNvPr>
              <p14:cNvContentPartPr/>
              <p14:nvPr/>
            </p14:nvContentPartPr>
            <p14:xfrm>
              <a:off x="10010185" y="3466626"/>
              <a:ext cx="80516" cy="5885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B5869A3F-B90A-08B6-BC90-59EEFB73D35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004074" y="3460373"/>
                <a:ext cx="92737" cy="1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D98F5B43-E678-7C55-CABA-2B476C36373C}"/>
                  </a:ext>
                </a:extLst>
              </p14:cNvPr>
              <p14:cNvContentPartPr/>
              <p14:nvPr/>
            </p14:nvContentPartPr>
            <p14:xfrm>
              <a:off x="10099262" y="3414998"/>
              <a:ext cx="103254" cy="88005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D98F5B43-E678-7C55-CABA-2B476C36373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93146" y="3408867"/>
                <a:ext cx="115486" cy="10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88BA2DF0-A3D1-DCF3-9FD3-A84B4F9B7183}"/>
                  </a:ext>
                </a:extLst>
              </p14:cNvPr>
              <p14:cNvContentPartPr/>
              <p14:nvPr/>
            </p14:nvContentPartPr>
            <p14:xfrm>
              <a:off x="10226054" y="3410986"/>
              <a:ext cx="126793" cy="110743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88BA2DF0-A3D1-DCF3-9FD3-A84B4F9B718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219948" y="3404874"/>
                <a:ext cx="139005" cy="122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8D7092DA-AE20-FF4A-3BA3-EBBA4DC250FE}"/>
                  </a:ext>
                </a:extLst>
              </p14:cNvPr>
              <p14:cNvContentPartPr/>
              <p14:nvPr/>
            </p14:nvContentPartPr>
            <p14:xfrm>
              <a:off x="10343752" y="3502469"/>
              <a:ext cx="102717" cy="29425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8D7092DA-AE20-FF4A-3BA3-EBBA4DC250F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337625" y="3496369"/>
                <a:ext cx="114971" cy="4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E2E2BC6E-3EC9-B031-C245-B34F6B5345D0}"/>
                  </a:ext>
                </a:extLst>
              </p14:cNvPr>
              <p14:cNvContentPartPr/>
              <p14:nvPr/>
            </p14:nvContentPartPr>
            <p14:xfrm>
              <a:off x="10495155" y="3401088"/>
              <a:ext cx="108069" cy="116093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E2E2BC6E-3EC9-B031-C245-B34F6B5345D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489051" y="3394978"/>
                <a:ext cx="120276" cy="12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95541474-C836-663D-C692-7988ADEC9E8F}"/>
                  </a:ext>
                </a:extLst>
              </p14:cNvPr>
              <p14:cNvContentPartPr/>
              <p14:nvPr/>
            </p14:nvContentPartPr>
            <p14:xfrm>
              <a:off x="10662340" y="3392528"/>
              <a:ext cx="123583" cy="98438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95541474-C836-663D-C692-7988ADEC9E8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656215" y="3386421"/>
                <a:ext cx="135833" cy="110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E8255956-6C6E-0A9D-B389-17D9FE7FDC4F}"/>
                  </a:ext>
                </a:extLst>
              </p14:cNvPr>
              <p14:cNvContentPartPr/>
              <p14:nvPr/>
            </p14:nvContentPartPr>
            <p14:xfrm>
              <a:off x="10796355" y="3289810"/>
              <a:ext cx="102451" cy="217474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E8255956-6C6E-0A9D-B389-17D9FE7FDC4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790244" y="3283699"/>
                <a:ext cx="114673" cy="22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C23297ED-AD88-17F3-B7A0-173AF807BCE9}"/>
                  </a:ext>
                </a:extLst>
              </p14:cNvPr>
              <p14:cNvContentPartPr/>
              <p14:nvPr/>
            </p14:nvContentPartPr>
            <p14:xfrm>
              <a:off x="10911111" y="3381561"/>
              <a:ext cx="131341" cy="99775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C23297ED-AD88-17F3-B7A0-173AF807BCE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904994" y="3375460"/>
                <a:ext cx="143576" cy="11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90E22B10-AD01-36FF-A6B9-95300314492A}"/>
                  </a:ext>
                </a:extLst>
              </p14:cNvPr>
              <p14:cNvContentPartPr/>
              <p14:nvPr/>
            </p14:nvContentPartPr>
            <p14:xfrm>
              <a:off x="11089531" y="3388783"/>
              <a:ext cx="153810" cy="90413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90E22B10-AD01-36FF-A6B9-95300314492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083422" y="3382659"/>
                <a:ext cx="166029" cy="102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A3CAE6C4-DB0E-4350-5FD8-AC1D46A671AA}"/>
                  </a:ext>
                </a:extLst>
              </p14:cNvPr>
              <p14:cNvContentPartPr/>
              <p14:nvPr/>
            </p14:nvContentPartPr>
            <p14:xfrm>
              <a:off x="9250230" y="3813300"/>
              <a:ext cx="9630" cy="6956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A3CAE6C4-DB0E-4350-5FD8-AC1D46A671A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244167" y="3807076"/>
                <a:ext cx="21757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6A8E6E98-2C56-6F99-1CA4-0D369DB0E15B}"/>
                  </a:ext>
                </a:extLst>
              </p14:cNvPr>
              <p14:cNvContentPartPr/>
              <p14:nvPr/>
            </p14:nvContentPartPr>
            <p14:xfrm>
              <a:off x="9172924" y="3852889"/>
              <a:ext cx="74631" cy="114221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6A8E6E98-2C56-6F99-1CA4-0D369DB0E15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166795" y="3846764"/>
                <a:ext cx="86889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3F88BE0B-2570-6BDA-8E73-7901168E19B7}"/>
                  </a:ext>
                </a:extLst>
              </p14:cNvPr>
              <p14:cNvContentPartPr/>
              <p14:nvPr/>
            </p14:nvContentPartPr>
            <p14:xfrm>
              <a:off x="9266547" y="3798855"/>
              <a:ext cx="10700" cy="4012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3F88BE0B-2570-6BDA-8E73-7901168E19B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260484" y="3793171"/>
                <a:ext cx="22827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0E6E5C65-89CA-9EF5-7388-FCB42D1050FC}"/>
                  </a:ext>
                </a:extLst>
              </p14:cNvPr>
              <p14:cNvContentPartPr/>
              <p14:nvPr/>
            </p14:nvContentPartPr>
            <p14:xfrm>
              <a:off x="9286075" y="3757394"/>
              <a:ext cx="116895" cy="209448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0E6E5C65-89CA-9EF5-7388-FCB42D1050F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279960" y="3751276"/>
                <a:ext cx="129124" cy="22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CB2BB981-F94D-05F5-834E-3F4A209BCA7B}"/>
                  </a:ext>
                </a:extLst>
              </p14:cNvPr>
              <p14:cNvContentPartPr/>
              <p14:nvPr/>
            </p14:nvContentPartPr>
            <p14:xfrm>
              <a:off x="9314428" y="3852889"/>
              <a:ext cx="29959" cy="3531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CB2BB981-F94D-05F5-834E-3F4A209BCA7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308365" y="3846764"/>
                <a:ext cx="42085" cy="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03919125-7212-4CA1-E65D-84930A8681A2}"/>
                  </a:ext>
                </a:extLst>
              </p14:cNvPr>
              <p14:cNvContentPartPr/>
              <p14:nvPr/>
            </p14:nvContentPartPr>
            <p14:xfrm>
              <a:off x="8993701" y="3856633"/>
              <a:ext cx="96299" cy="101113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03919125-7212-4CA1-E65D-84930A8681A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987570" y="3850516"/>
                <a:ext cx="108562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255FACDE-BCE1-7D3E-00E5-2C1F8FFF4532}"/>
                  </a:ext>
                </a:extLst>
              </p14:cNvPr>
              <p14:cNvContentPartPr/>
              <p14:nvPr/>
            </p14:nvContentPartPr>
            <p14:xfrm>
              <a:off x="9114074" y="3965772"/>
              <a:ext cx="82924" cy="2461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255FACDE-BCE1-7D3E-00E5-2C1F8FFF453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107945" y="3959709"/>
                <a:ext cx="95182" cy="3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506C53F9-9D80-E7D8-4384-2E6E3C59A20D}"/>
                  </a:ext>
                </a:extLst>
              </p14:cNvPr>
              <p14:cNvContentPartPr/>
              <p14:nvPr/>
            </p14:nvContentPartPr>
            <p14:xfrm>
              <a:off x="8996911" y="3880976"/>
              <a:ext cx="54302" cy="52965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506C53F9-9D80-E7D8-4384-2E6E3C59A20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990798" y="3874851"/>
                <a:ext cx="66529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61CB70AB-AC85-349D-C0D8-6C4BE08816AF}"/>
                  </a:ext>
                </a:extLst>
              </p14:cNvPr>
              <p14:cNvContentPartPr/>
              <p14:nvPr/>
            </p14:nvContentPartPr>
            <p14:xfrm>
              <a:off x="9698552" y="3836840"/>
              <a:ext cx="141238" cy="117966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61CB70AB-AC85-349D-C0D8-6C4BE08816A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692442" y="3830726"/>
                <a:ext cx="153457" cy="130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96FC860E-CA6F-885D-B70A-5333778F6B65}"/>
                  </a:ext>
                </a:extLst>
              </p14:cNvPr>
              <p14:cNvContentPartPr/>
              <p14:nvPr/>
            </p14:nvContentPartPr>
            <p14:xfrm>
              <a:off x="9887939" y="3943035"/>
              <a:ext cx="73026" cy="7757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96FC860E-CA6F-885D-B70A-5333778F6B6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881824" y="3937041"/>
                <a:ext cx="85257" cy="19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E464559F-3C98-5CAC-A6E7-5B41C8B37DFD}"/>
                  </a:ext>
                </a:extLst>
              </p14:cNvPr>
              <p14:cNvContentPartPr/>
              <p14:nvPr/>
            </p14:nvContentPartPr>
            <p14:xfrm>
              <a:off x="10027839" y="3843526"/>
              <a:ext cx="32100" cy="78376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E464559F-3C98-5CAC-A6E7-5B41C8B37DF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021708" y="3837414"/>
                <a:ext cx="44363" cy="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3C417D7E-4584-922B-B085-8EA8BD0C6474}"/>
                  </a:ext>
                </a:extLst>
              </p14:cNvPr>
              <p14:cNvContentPartPr/>
              <p14:nvPr/>
            </p14:nvContentPartPr>
            <p14:xfrm>
              <a:off x="10071174" y="3800727"/>
              <a:ext cx="5885" cy="12574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3C417D7E-4584-922B-B085-8EA8BD0C647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064921" y="3794620"/>
                <a:ext cx="18391" cy="2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F60B56F3-E614-CB46-3301-828D2621C3B4}"/>
                  </a:ext>
                </a:extLst>
              </p14:cNvPr>
              <p14:cNvContentPartPr/>
              <p14:nvPr/>
            </p14:nvContentPartPr>
            <p14:xfrm>
              <a:off x="10121999" y="3728503"/>
              <a:ext cx="107534" cy="197678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F60B56F3-E614-CB46-3301-828D2621C3B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115885" y="3722393"/>
                <a:ext cx="119762" cy="20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79424B6E-ABEB-D08A-9BC4-D55653D87A56}"/>
                  </a:ext>
                </a:extLst>
              </p14:cNvPr>
              <p14:cNvContentPartPr/>
              <p14:nvPr/>
            </p14:nvContentPartPr>
            <p14:xfrm>
              <a:off x="10120392" y="3865729"/>
              <a:ext cx="55104" cy="29692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79424B6E-ABEB-D08A-9BC4-D55653D87A5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114269" y="3859648"/>
                <a:ext cx="67349" cy="4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D7F1892B-9383-7D4E-A943-AA1FFBF8157B}"/>
                  </a:ext>
                </a:extLst>
              </p14:cNvPr>
              <p14:cNvContentPartPr/>
              <p14:nvPr/>
            </p14:nvContentPartPr>
            <p14:xfrm>
              <a:off x="8906230" y="4088285"/>
              <a:ext cx="2104925" cy="38252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D7F1892B-9383-7D4E-A943-AA1FFBF8157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900110" y="4082208"/>
                <a:ext cx="2117165" cy="5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24E81138-E08E-2140-26B3-B6FC092B4603}"/>
                  </a:ext>
                </a:extLst>
              </p14:cNvPr>
              <p14:cNvContentPartPr/>
              <p14:nvPr/>
            </p14:nvContentPartPr>
            <p14:xfrm>
              <a:off x="8907834" y="4161044"/>
              <a:ext cx="55640" cy="985455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24E81138-E08E-2140-26B3-B6FC092B460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901732" y="4154925"/>
                <a:ext cx="67845" cy="99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D16366C5-88AC-209C-E2CA-C4C3D5952169}"/>
                  </a:ext>
                </a:extLst>
              </p14:cNvPr>
              <p14:cNvContentPartPr/>
              <p14:nvPr/>
            </p14:nvContentPartPr>
            <p14:xfrm>
              <a:off x="9046398" y="4207855"/>
              <a:ext cx="134016" cy="124653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D16366C5-88AC-209C-E2CA-C4C3D595216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040290" y="4201748"/>
                <a:ext cx="146232" cy="136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006751EA-69C8-C0E8-DF6B-BAB92A7983FF}"/>
                  </a:ext>
                </a:extLst>
              </p14:cNvPr>
              <p14:cNvContentPartPr/>
              <p14:nvPr/>
            </p14:nvContentPartPr>
            <p14:xfrm>
              <a:off x="9189508" y="4218289"/>
              <a:ext cx="107801" cy="114221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006751EA-69C8-C0E8-DF6B-BAB92A7983F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183399" y="4212164"/>
                <a:ext cx="120018" cy="126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5F287558-8AA9-739A-9B0C-2F0A181EEEC7}"/>
                  </a:ext>
                </a:extLst>
              </p14:cNvPr>
              <p14:cNvContentPartPr/>
              <p14:nvPr/>
            </p14:nvContentPartPr>
            <p14:xfrm>
              <a:off x="9329408" y="4208390"/>
              <a:ext cx="80783" cy="149263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5F287558-8AA9-739A-9B0C-2F0A181EEEC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323304" y="4202276"/>
                <a:ext cx="92990" cy="16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64B26948-A953-65DF-7522-E64AE7209736}"/>
                  </a:ext>
                </a:extLst>
              </p14:cNvPr>
              <p14:cNvContentPartPr/>
              <p14:nvPr/>
            </p14:nvContentPartPr>
            <p14:xfrm>
              <a:off x="9887939" y="4189131"/>
              <a:ext cx="122513" cy="172534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64B26948-A953-65DF-7522-E64AE720973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881813" y="4183020"/>
                <a:ext cx="134764" cy="1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1DDCFF1A-501E-A57B-94B8-D755EAA9C3AC}"/>
                  </a:ext>
                </a:extLst>
              </p14:cNvPr>
              <p14:cNvContentPartPr/>
              <p14:nvPr/>
            </p14:nvContentPartPr>
            <p14:xfrm>
              <a:off x="10444866" y="4357653"/>
              <a:ext cx="6420" cy="268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1DDCFF1A-501E-A57B-94B8-D755EAA9C3A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438803" y="4353097"/>
                <a:ext cx="18547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E687F6FB-B6D3-3382-24B8-DAAF5E9B9C4A}"/>
                  </a:ext>
                </a:extLst>
              </p14:cNvPr>
              <p14:cNvContentPartPr/>
              <p14:nvPr/>
            </p14:nvContentPartPr>
            <p14:xfrm>
              <a:off x="10570054" y="4344279"/>
              <a:ext cx="124118" cy="16318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E687F6FB-B6D3-3382-24B8-DAAF5E9B9C4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563938" y="4338114"/>
                <a:ext cx="136350" cy="2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B283AD85-E20A-6B49-8BB0-9DF2670F61F1}"/>
                  </a:ext>
                </a:extLst>
              </p14:cNvPr>
              <p14:cNvContentPartPr/>
              <p14:nvPr/>
            </p14:nvContentPartPr>
            <p14:xfrm>
              <a:off x="10410894" y="4152216"/>
              <a:ext cx="96031" cy="190456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B283AD85-E20A-6B49-8BB0-9DF2670F61F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404780" y="4146107"/>
                <a:ext cx="108260" cy="20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3884F333-8CAB-CF9B-032D-C241D9801592}"/>
                  </a:ext>
                </a:extLst>
              </p14:cNvPr>
              <p14:cNvContentPartPr/>
              <p14:nvPr/>
            </p14:nvContentPartPr>
            <p14:xfrm>
              <a:off x="10520834" y="4239955"/>
              <a:ext cx="66071" cy="94426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3884F333-8CAB-CF9B-032D-C241D980159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514730" y="4233851"/>
                <a:ext cx="78280" cy="106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CBEC7829-C8E8-0CD8-AF04-238056927ECC}"/>
                  </a:ext>
                </a:extLst>
              </p14:cNvPr>
              <p14:cNvContentPartPr/>
              <p14:nvPr/>
            </p14:nvContentPartPr>
            <p14:xfrm>
              <a:off x="10657793" y="4170941"/>
              <a:ext cx="53767" cy="160498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CBEC7829-C8E8-0CD8-AF04-238056927EC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651699" y="4164823"/>
                <a:ext cx="65954" cy="17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6D5899D6-1967-7BBE-2125-CE0D6C94A194}"/>
                  </a:ext>
                </a:extLst>
              </p14:cNvPr>
              <p14:cNvContentPartPr/>
              <p14:nvPr/>
            </p14:nvContentPartPr>
            <p14:xfrm>
              <a:off x="10643080" y="4246376"/>
              <a:ext cx="83458" cy="8025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6D5899D6-1967-7BBE-2125-CE0D6C94A19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636965" y="4240175"/>
                <a:ext cx="95689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3EC3EB9C-8780-073F-1FD8-D4D7F5C6947C}"/>
                  </a:ext>
                </a:extLst>
              </p14:cNvPr>
              <p14:cNvContentPartPr/>
              <p14:nvPr/>
            </p14:nvContentPartPr>
            <p14:xfrm>
              <a:off x="10791808" y="4189131"/>
              <a:ext cx="15247" cy="54836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3EC3EB9C-8780-073F-1FD8-D4D7F5C6947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785637" y="4182998"/>
                <a:ext cx="27590" cy="6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CE3886AC-6FD0-9133-C3B6-247150F6D24A}"/>
                  </a:ext>
                </a:extLst>
              </p14:cNvPr>
              <p14:cNvContentPartPr/>
              <p14:nvPr/>
            </p14:nvContentPartPr>
            <p14:xfrm>
              <a:off x="10759441" y="4179234"/>
              <a:ext cx="51626" cy="147391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CE3886AC-6FD0-9133-C3B6-247150F6D24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753346" y="4173108"/>
                <a:ext cx="63815" cy="159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46160CD4-9CFA-AA54-C64C-AC1F3774AA3F}"/>
                  </a:ext>
                </a:extLst>
              </p14:cNvPr>
              <p14:cNvContentPartPr/>
              <p14:nvPr/>
            </p14:nvContentPartPr>
            <p14:xfrm>
              <a:off x="10726271" y="4247445"/>
              <a:ext cx="54302" cy="18992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46160CD4-9CFA-AA54-C64C-AC1F3774AA3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720158" y="4241353"/>
                <a:ext cx="66529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C982ABF6-EEF4-F3C0-1D76-E3A4EA711F50}"/>
                  </a:ext>
                </a:extLst>
              </p14:cNvPr>
              <p14:cNvContentPartPr/>
              <p14:nvPr/>
            </p14:nvContentPartPr>
            <p14:xfrm>
              <a:off x="10827384" y="4205983"/>
              <a:ext cx="147658" cy="119304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C982ABF6-EEF4-F3C0-1D76-E3A4EA711F5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821276" y="4199874"/>
                <a:ext cx="159873" cy="131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B763ABAF-C799-1CB7-0582-20F21EF999DB}"/>
                  </a:ext>
                </a:extLst>
              </p14:cNvPr>
              <p14:cNvContentPartPr/>
              <p14:nvPr/>
            </p14:nvContentPartPr>
            <p14:xfrm>
              <a:off x="9079032" y="4597597"/>
              <a:ext cx="101648" cy="16665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B763ABAF-C799-1CB7-0582-20F21EF999D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072926" y="4591478"/>
                <a:ext cx="113860" cy="17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DA413E20-7879-99B7-CB0E-6862BE3B4809}"/>
                  </a:ext>
                </a:extLst>
              </p14:cNvPr>
              <p14:cNvContentPartPr/>
              <p14:nvPr/>
            </p14:nvContentPartPr>
            <p14:xfrm>
              <a:off x="9269222" y="4630499"/>
              <a:ext cx="109406" cy="113687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DA413E20-7879-99B7-CB0E-6862BE3B480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263104" y="4624383"/>
                <a:ext cx="121642" cy="125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43DFF8F0-C1AD-6C6F-CD77-A10362DF4D53}"/>
                  </a:ext>
                </a:extLst>
              </p14:cNvPr>
              <p14:cNvContentPartPr/>
              <p14:nvPr/>
            </p14:nvContentPartPr>
            <p14:xfrm>
              <a:off x="9414741" y="4646014"/>
              <a:ext cx="87471" cy="103254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43DFF8F0-C1AD-6C6F-CD77-A10362DF4D5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408622" y="4639898"/>
                <a:ext cx="99710" cy="115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320E80AD-2521-95EB-6C5A-F7A26DFC7B49}"/>
                  </a:ext>
                </a:extLst>
              </p14:cNvPr>
              <p14:cNvContentPartPr/>
              <p14:nvPr/>
            </p14:nvContentPartPr>
            <p14:xfrm>
              <a:off x="9453259" y="4619532"/>
              <a:ext cx="111545" cy="38788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320E80AD-2521-95EB-6C5A-F7A26DFC7B4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447142" y="4613426"/>
                <a:ext cx="123779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DA9D5956-0E02-DFBD-7F29-7ED94A2624C4}"/>
                  </a:ext>
                </a:extLst>
              </p14:cNvPr>
              <p14:cNvContentPartPr/>
              <p14:nvPr/>
            </p14:nvContentPartPr>
            <p14:xfrm>
              <a:off x="9962304" y="4597865"/>
              <a:ext cx="150601" cy="148728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DA9D5956-0E02-DFBD-7F29-7ED94A2624C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956179" y="4591758"/>
                <a:ext cx="162851" cy="16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5458650C-BBCA-548E-165B-7863F9EAA340}"/>
                  </a:ext>
                </a:extLst>
              </p14:cNvPr>
              <p14:cNvContentPartPr/>
              <p14:nvPr/>
            </p14:nvContentPartPr>
            <p14:xfrm>
              <a:off x="10382272" y="4577268"/>
              <a:ext cx="137226" cy="104323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5458650C-BBCA-548E-165B-7863F9EAA34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376165" y="4571153"/>
                <a:ext cx="149440" cy="1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D4F5916C-1620-ECDB-CE2A-719A2EE2AD57}"/>
                  </a:ext>
                </a:extLst>
              </p14:cNvPr>
              <p14:cNvContentPartPr/>
              <p14:nvPr/>
            </p14:nvContentPartPr>
            <p14:xfrm>
              <a:off x="10513345" y="4599738"/>
              <a:ext cx="229778" cy="101113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D4F5916C-1620-ECDB-CE2A-719A2EE2AD5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507232" y="4593621"/>
                <a:ext cx="242004" cy="11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3AAC7270-368B-71B8-6FAA-16E97E739593}"/>
                  </a:ext>
                </a:extLst>
              </p14:cNvPr>
              <p14:cNvContentPartPr/>
              <p14:nvPr/>
            </p14:nvContentPartPr>
            <p14:xfrm>
              <a:off x="10795821" y="4609901"/>
              <a:ext cx="76771" cy="86401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3AAC7270-368B-71B8-6FAA-16E97E739593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89694" y="4603781"/>
                <a:ext cx="89026" cy="98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FF09D758-640C-4798-A822-06C215C4106B}"/>
                  </a:ext>
                </a:extLst>
              </p14:cNvPr>
              <p14:cNvContentPartPr/>
              <p14:nvPr/>
            </p14:nvContentPartPr>
            <p14:xfrm>
              <a:off x="10888642" y="4624882"/>
              <a:ext cx="6956" cy="58047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FF09D758-640C-4798-A822-06C215C4106B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882729" y="4618791"/>
                <a:ext cx="18781" cy="7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CB93CF65-4D98-B7EF-9A8C-CA8E4503EA9B}"/>
                  </a:ext>
                </a:extLst>
              </p14:cNvPr>
              <p14:cNvContentPartPr/>
              <p14:nvPr/>
            </p14:nvContentPartPr>
            <p14:xfrm>
              <a:off x="10926090" y="4578339"/>
              <a:ext cx="2942" cy="2942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CB93CF65-4D98-B7EF-9A8C-CA8E4503EA9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920533" y="4572782"/>
                <a:ext cx="14056" cy="14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4E65E475-6E26-EF00-2A37-99071E3327E0}"/>
                  </a:ext>
                </a:extLst>
              </p14:cNvPr>
              <p14:cNvContentPartPr/>
              <p14:nvPr/>
            </p14:nvContentPartPr>
            <p14:xfrm>
              <a:off x="10960063" y="4622207"/>
              <a:ext cx="49219" cy="73294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4E65E475-6E26-EF00-2A37-99071E3327E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953956" y="4616099"/>
                <a:ext cx="61434" cy="8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C9EE4AD2-6C1D-E46C-5E19-2DD5EE55CAE2}"/>
                  </a:ext>
                </a:extLst>
              </p14:cNvPr>
              <p14:cNvContentPartPr/>
              <p14:nvPr/>
            </p14:nvContentPartPr>
            <p14:xfrm>
              <a:off x="11023192" y="4609101"/>
              <a:ext cx="93623" cy="67409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C9EE4AD2-6C1D-E46C-5E19-2DD5EE55CAE2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017070" y="4603006"/>
                <a:ext cx="105866" cy="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26B1F35B-B57D-E8F6-BA4A-1D94217E3318}"/>
                  </a:ext>
                </a:extLst>
              </p14:cNvPr>
              <p14:cNvContentPartPr/>
              <p14:nvPr/>
            </p14:nvContentPartPr>
            <p14:xfrm>
              <a:off x="11133400" y="4611774"/>
              <a:ext cx="63129" cy="80516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26B1F35B-B57D-E8F6-BA4A-1D94217E331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1127302" y="4605663"/>
                <a:ext cx="75324" cy="9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53EC080B-CBA5-8894-A7ED-79A45B49E8EB}"/>
                  </a:ext>
                </a:extLst>
              </p14:cNvPr>
              <p14:cNvContentPartPr/>
              <p14:nvPr/>
            </p14:nvContentPartPr>
            <p14:xfrm>
              <a:off x="11237188" y="4613915"/>
              <a:ext cx="83726" cy="83994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53EC080B-CBA5-8894-A7ED-79A45B49E8E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1231079" y="4607813"/>
                <a:ext cx="95944" cy="9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F6C2C1BF-1E89-C256-6F8A-BC28516CE76C}"/>
                  </a:ext>
                </a:extLst>
              </p14:cNvPr>
              <p14:cNvContentPartPr/>
              <p14:nvPr/>
            </p14:nvContentPartPr>
            <p14:xfrm>
              <a:off x="9022323" y="5108246"/>
              <a:ext cx="2393819" cy="21132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F6C2C1BF-1E89-C256-6F8A-BC28516CE76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016203" y="5102157"/>
                <a:ext cx="2406058" cy="33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E0111998-2BC9-78FF-B81A-F7E51158848D}"/>
                  </a:ext>
                </a:extLst>
              </p14:cNvPr>
              <p14:cNvContentPartPr/>
              <p14:nvPr/>
            </p14:nvContentPartPr>
            <p14:xfrm>
              <a:off x="10987080" y="4084540"/>
              <a:ext cx="317250" cy="13374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E0111998-2BC9-78FF-B81A-F7E51158848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980965" y="4078557"/>
                <a:ext cx="329480" cy="2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B5A12620-5C5E-5BDE-490F-9C451D88727A}"/>
                  </a:ext>
                </a:extLst>
              </p14:cNvPr>
              <p14:cNvContentPartPr/>
              <p14:nvPr/>
            </p14:nvContentPartPr>
            <p14:xfrm>
              <a:off x="11268485" y="4092029"/>
              <a:ext cx="208914" cy="1046177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B5A12620-5C5E-5BDE-490F-9C451D88727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262362" y="4085909"/>
                <a:ext cx="221161" cy="105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8AE58725-B49B-B693-3C88-B9E144F77581}"/>
                  </a:ext>
                </a:extLst>
              </p14:cNvPr>
              <p14:cNvContentPartPr/>
              <p14:nvPr/>
            </p14:nvContentPartPr>
            <p14:xfrm>
              <a:off x="8940738" y="4436833"/>
              <a:ext cx="2490118" cy="62595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8AE58725-B49B-B693-3C88-B9E144F7758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934619" y="4430717"/>
                <a:ext cx="2502356" cy="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6C6150D8-3E22-1E4A-A182-D1A61F969E19}"/>
                  </a:ext>
                </a:extLst>
              </p14:cNvPr>
              <p14:cNvContentPartPr/>
              <p14:nvPr/>
            </p14:nvContentPartPr>
            <p14:xfrm>
              <a:off x="9633284" y="4139110"/>
              <a:ext cx="110476" cy="977163"/>
            </p14:xfrm>
          </p:contentPart>
        </mc:Choice>
        <mc:Fallback xmlns=""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6C6150D8-3E22-1E4A-A182-D1A61F969E1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627166" y="4132991"/>
                <a:ext cx="122711" cy="9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CD57D99C-3F46-F434-1536-0272507FD7AB}"/>
                  </a:ext>
                </a:extLst>
              </p14:cNvPr>
              <p14:cNvContentPartPr/>
              <p14:nvPr/>
            </p14:nvContentPartPr>
            <p14:xfrm>
              <a:off x="10237823" y="4153287"/>
              <a:ext cx="125188" cy="981709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CD57D99C-3F46-F434-1536-0272507FD7AB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231707" y="4147167"/>
                <a:ext cx="137419" cy="993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4666D554-ED01-326B-BAEF-71DB3D7D67DB}"/>
                  </a:ext>
                </a:extLst>
              </p14:cNvPr>
              <p14:cNvContentPartPr/>
              <p14:nvPr/>
            </p14:nvContentPartPr>
            <p14:xfrm>
              <a:off x="11749443" y="4905752"/>
              <a:ext cx="19526" cy="77841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4666D554-ED01-326B-BAEF-71DB3D7D67D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743408" y="4899654"/>
                <a:ext cx="31597" cy="90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835BA46A-D22B-E1EA-39D0-92ABE89B1993}"/>
                  </a:ext>
                </a:extLst>
              </p14:cNvPr>
              <p14:cNvContentPartPr/>
              <p14:nvPr/>
            </p14:nvContentPartPr>
            <p14:xfrm>
              <a:off x="11743559" y="4679452"/>
              <a:ext cx="14712" cy="65803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835BA46A-D22B-E1EA-39D0-92ABE89B199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737459" y="4673339"/>
                <a:ext cx="26912" cy="7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22ACA643-5FA3-4FFF-BA88-F29B0C00C865}"/>
                  </a:ext>
                </a:extLst>
              </p14:cNvPr>
              <p14:cNvContentPartPr/>
              <p14:nvPr/>
            </p14:nvContentPartPr>
            <p14:xfrm>
              <a:off x="11744896" y="4463314"/>
              <a:ext cx="4548" cy="38788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22ACA643-5FA3-4FFF-BA88-F29B0C00C86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738949" y="4457208"/>
                <a:ext cx="16443" cy="5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8D85E002-017B-C992-37AE-83A85684DDF1}"/>
                  </a:ext>
                </a:extLst>
              </p14:cNvPr>
              <p14:cNvContentPartPr/>
              <p14:nvPr/>
            </p14:nvContentPartPr>
            <p14:xfrm>
              <a:off x="11727508" y="4268845"/>
              <a:ext cx="22202" cy="75701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8D85E002-017B-C992-37AE-83A85684DDF1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721420" y="4262717"/>
                <a:ext cx="34377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5274B0A5-A1FA-5721-4565-13344D8904A6}"/>
                  </a:ext>
                </a:extLst>
              </p14:cNvPr>
              <p14:cNvContentPartPr/>
              <p14:nvPr/>
            </p14:nvContentPartPr>
            <p14:xfrm>
              <a:off x="11703167" y="4090158"/>
              <a:ext cx="17388" cy="75701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5274B0A5-A1FA-5721-4565-13344D8904A6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697009" y="4084030"/>
                <a:ext cx="29705" cy="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59A2044F-D279-7E24-5E52-32C895CCF9CB}"/>
                  </a:ext>
                </a:extLst>
              </p14:cNvPr>
              <p14:cNvContentPartPr/>
              <p14:nvPr/>
            </p14:nvContentPartPr>
            <p14:xfrm>
              <a:off x="11690059" y="3859308"/>
              <a:ext cx="18458" cy="87739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59A2044F-D279-7E24-5E52-32C895CCF9C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684025" y="3853195"/>
                <a:ext cx="30527" cy="99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54E134B6-7582-2D6B-F3CE-D3FCC04C9BB0}"/>
                  </a:ext>
                </a:extLst>
              </p14:cNvPr>
              <p14:cNvContentPartPr/>
              <p14:nvPr/>
            </p14:nvContentPartPr>
            <p14:xfrm>
              <a:off x="11664647" y="3675004"/>
              <a:ext cx="10700" cy="68747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54E134B6-7582-2D6B-F3CE-D3FCC04C9BB0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658584" y="3668885"/>
                <a:ext cx="22827" cy="8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B5966DF9-A2F9-B0F6-2952-DE9C0B1F595F}"/>
                  </a:ext>
                </a:extLst>
              </p14:cNvPr>
              <p14:cNvContentPartPr/>
              <p14:nvPr/>
            </p14:nvContentPartPr>
            <p14:xfrm>
              <a:off x="11633349" y="3492840"/>
              <a:ext cx="15247" cy="50289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B5966DF9-A2F9-B0F6-2952-DE9C0B1F595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627178" y="3486733"/>
                <a:ext cx="27590" cy="6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4A298794-2FD4-F4FD-76DA-9B6D12EA1E5B}"/>
                  </a:ext>
                </a:extLst>
              </p14:cNvPr>
              <p14:cNvContentPartPr/>
              <p14:nvPr/>
            </p14:nvContentPartPr>
            <p14:xfrm>
              <a:off x="11603658" y="3327261"/>
              <a:ext cx="15247" cy="41462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4A298794-2FD4-F4FD-76DA-9B6D12EA1E5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597487" y="3321185"/>
                <a:ext cx="27590" cy="5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D24DCC63-982F-B086-6C68-998296E087AE}"/>
                  </a:ext>
                </a:extLst>
              </p14:cNvPr>
              <p14:cNvContentPartPr/>
              <p14:nvPr/>
            </p14:nvContentPartPr>
            <p14:xfrm>
              <a:off x="9837383" y="5211768"/>
              <a:ext cx="16318" cy="109673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D24DCC63-982F-B086-6C68-998296E087A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831218" y="5205655"/>
                <a:ext cx="28647" cy="12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A73996FC-A54E-6C61-4553-1AD478FB38EC}"/>
                  </a:ext>
                </a:extLst>
              </p14:cNvPr>
              <p14:cNvContentPartPr/>
              <p14:nvPr/>
            </p14:nvContentPartPr>
            <p14:xfrm>
              <a:off x="9858247" y="5206150"/>
              <a:ext cx="77306" cy="15782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A73996FC-A54E-6C61-4553-1AD478FB38E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852134" y="5200052"/>
                <a:ext cx="89531" cy="2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E28EAF89-11DD-EAA1-45D3-DE58D9EA26B0}"/>
                  </a:ext>
                </a:extLst>
              </p14:cNvPr>
              <p14:cNvContentPartPr/>
              <p14:nvPr/>
            </p14:nvContentPartPr>
            <p14:xfrm>
              <a:off x="9853701" y="5249752"/>
              <a:ext cx="72758" cy="18992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E28EAF89-11DD-EAA1-45D3-DE58D9EA26B0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847578" y="5243660"/>
                <a:ext cx="85004" cy="3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1054DD44-1C58-EEBF-7035-0DE2B098FE0C}"/>
                  </a:ext>
                </a:extLst>
              </p14:cNvPr>
              <p14:cNvContentPartPr/>
              <p14:nvPr/>
            </p14:nvContentPartPr>
            <p14:xfrm>
              <a:off x="9983169" y="5213907"/>
              <a:ext cx="17119" cy="79446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1054DD44-1C58-EEBF-7035-0DE2B098FE0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977106" y="5207796"/>
                <a:ext cx="29245" cy="9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73C58752-A183-EF20-E7DF-3037CE81B63B}"/>
                  </a:ext>
                </a:extLst>
              </p14:cNvPr>
              <p14:cNvContentPartPr/>
              <p14:nvPr/>
            </p14:nvContentPartPr>
            <p14:xfrm>
              <a:off x="10004032" y="5216582"/>
              <a:ext cx="67676" cy="75969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73C58752-A183-EF20-E7DF-3037CE81B63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997945" y="5210461"/>
                <a:ext cx="79851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D31B4C70-CAF6-6CCE-2D58-B6006E350F47}"/>
                  </a:ext>
                </a:extLst>
              </p14:cNvPr>
              <p14:cNvContentPartPr/>
              <p14:nvPr/>
            </p14:nvContentPartPr>
            <p14:xfrm>
              <a:off x="10213750" y="5318498"/>
              <a:ext cx="86668" cy="10432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D31B4C70-CAF6-6CCE-2D58-B6006E350F4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0207636" y="5312383"/>
                <a:ext cx="98895" cy="2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A2D74B35-1AA5-2B19-7515-CF20EAF44252}"/>
                  </a:ext>
                </a:extLst>
              </p14:cNvPr>
              <p14:cNvContentPartPr/>
              <p14:nvPr/>
            </p14:nvContentPartPr>
            <p14:xfrm>
              <a:off x="10404741" y="5334547"/>
              <a:ext cx="126793" cy="16318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A2D74B35-1AA5-2B19-7515-CF20EAF4425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398635" y="5328516"/>
                <a:ext cx="139005" cy="2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74ED213A-C225-E89C-847F-E32FD47E2E10}"/>
                  </a:ext>
                </a:extLst>
              </p14:cNvPr>
              <p14:cNvContentPartPr/>
              <p14:nvPr/>
            </p14:nvContentPartPr>
            <p14:xfrm>
              <a:off x="10644150" y="5339363"/>
              <a:ext cx="121443" cy="10166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74ED213A-C225-E89C-847F-E32FD47E2E1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638024" y="5333404"/>
                <a:ext cx="133695" cy="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3B4B5518-807C-E9DA-0263-2E7477F7F46E}"/>
                  </a:ext>
                </a:extLst>
              </p14:cNvPr>
              <p14:cNvContentPartPr/>
              <p14:nvPr/>
            </p14:nvContentPartPr>
            <p14:xfrm>
              <a:off x="10848517" y="5342038"/>
              <a:ext cx="120909" cy="12037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3B4B5518-807C-E9DA-0263-2E7477F7F46E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842400" y="5336019"/>
                <a:ext cx="133144" cy="2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E407FF5E-08D3-123D-F10A-D44550C2C695}"/>
                  </a:ext>
                </a:extLst>
              </p14:cNvPr>
              <p14:cNvContentPartPr/>
              <p14:nvPr/>
            </p14:nvContentPartPr>
            <p14:xfrm>
              <a:off x="11069469" y="5331605"/>
              <a:ext cx="157288" cy="10166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E407FF5E-08D3-123D-F10A-D44550C2C69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1063350" y="5325433"/>
                <a:ext cx="169526" cy="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BDD79D9E-B80D-70C1-C9EE-758C714061E8}"/>
                  </a:ext>
                </a:extLst>
              </p14:cNvPr>
              <p14:cNvContentPartPr/>
              <p14:nvPr/>
            </p14:nvContentPartPr>
            <p14:xfrm>
              <a:off x="11289349" y="5326255"/>
              <a:ext cx="119571" cy="6152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BDD79D9E-B80D-70C1-C9EE-758C714061E8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283245" y="5320103"/>
                <a:ext cx="131779" cy="1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602120E9-A725-42AE-CE23-1136999DB905}"/>
                  </a:ext>
                </a:extLst>
              </p14:cNvPr>
              <p14:cNvContentPartPr/>
              <p14:nvPr/>
            </p14:nvContentPartPr>
            <p14:xfrm>
              <a:off x="11508429" y="5305392"/>
              <a:ext cx="112080" cy="8025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602120E9-A725-42AE-CE23-1136999DB90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1502302" y="5299191"/>
                <a:ext cx="124333" cy="2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D5790D2B-84E7-F704-6C6D-599ACA2A8F6F}"/>
                  </a:ext>
                </a:extLst>
              </p14:cNvPr>
              <p14:cNvContentPartPr/>
              <p14:nvPr/>
            </p14:nvContentPartPr>
            <p14:xfrm>
              <a:off x="11733393" y="5185821"/>
              <a:ext cx="41462" cy="86668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D5790D2B-84E7-F704-6C6D-599ACA2A8F6F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727317" y="5179707"/>
                <a:ext cx="53615" cy="9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5B1665A2-81C9-3C80-C176-678EC1B55C8D}"/>
                  </a:ext>
                </a:extLst>
              </p14:cNvPr>
              <p14:cNvContentPartPr/>
              <p14:nvPr/>
            </p14:nvContentPartPr>
            <p14:xfrm>
              <a:off x="10146074" y="5289074"/>
              <a:ext cx="106463" cy="90146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5B1665A2-81C9-3C80-C176-678EC1B55C8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139960" y="5282968"/>
                <a:ext cx="118692" cy="10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FBCF9D54-AF97-8DB8-CDFE-CFEB1A676305}"/>
                  </a:ext>
                </a:extLst>
              </p14:cNvPr>
              <p14:cNvContentPartPr/>
              <p14:nvPr/>
            </p14:nvContentPartPr>
            <p14:xfrm>
              <a:off x="10167473" y="5305124"/>
              <a:ext cx="69281" cy="57244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FBCF9D54-AF97-8DB8-CDFE-CFEB1A67630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161371" y="5299042"/>
                <a:ext cx="81486" cy="6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0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A9B833F-CD3F-500E-7DCE-BE95554FEDB5}"/>
                  </a:ext>
                </a:extLst>
              </p14:cNvPr>
              <p14:cNvContentPartPr/>
              <p14:nvPr/>
            </p14:nvContentPartPr>
            <p14:xfrm>
              <a:off x="11578246" y="3176392"/>
              <a:ext cx="15247" cy="73026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A9B833F-CD3F-500E-7DCE-BE95554FEDB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572075" y="3170277"/>
                <a:ext cx="27590" cy="8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FBBC2D14-BE89-686A-45BE-8F5F866D00A8}"/>
                  </a:ext>
                </a:extLst>
              </p14:cNvPr>
              <p14:cNvContentPartPr/>
              <p14:nvPr/>
            </p14:nvContentPartPr>
            <p14:xfrm>
              <a:off x="11535445" y="3042911"/>
              <a:ext cx="26482" cy="3745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FBBC2D14-BE89-686A-45BE-8F5F866D00A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529361" y="3036789"/>
                <a:ext cx="38649" cy="4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2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6CEA227D-140E-E93C-12C7-219A653F04A8}"/>
                  </a:ext>
                </a:extLst>
              </p14:cNvPr>
              <p14:cNvContentPartPr/>
              <p14:nvPr/>
            </p14:nvContentPartPr>
            <p14:xfrm>
              <a:off x="11362377" y="3048261"/>
              <a:ext cx="85064" cy="20865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6CEA227D-140E-E93C-12C7-219A653F04A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356250" y="3042145"/>
                <a:ext cx="97319" cy="3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B7744AEA-6E22-3E79-B9B4-FB6EBF8339CB}"/>
                  </a:ext>
                </a:extLst>
              </p14:cNvPr>
              <p14:cNvContentPartPr/>
              <p14:nvPr/>
            </p14:nvContentPartPr>
            <p14:xfrm>
              <a:off x="11155602" y="3104971"/>
              <a:ext cx="80516" cy="963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B7744AEA-6E22-3E79-B9B4-FB6EBF8339C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149491" y="3098908"/>
                <a:ext cx="92737" cy="21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DA19E589-5884-CDD3-13E4-76684B0CA2EC}"/>
                  </a:ext>
                </a:extLst>
              </p14:cNvPr>
              <p14:cNvContentPartPr/>
              <p14:nvPr/>
            </p14:nvContentPartPr>
            <p14:xfrm>
              <a:off x="10960063" y="3134127"/>
              <a:ext cx="67409" cy="5618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DA19E589-5884-CDD3-13E4-76684B0CA2E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953968" y="3128158"/>
                <a:ext cx="79600" cy="17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D1EDAC11-B0B0-8DC9-267F-27D4DE6EC767}"/>
                  </a:ext>
                </a:extLst>
              </p14:cNvPr>
              <p14:cNvContentPartPr/>
              <p14:nvPr/>
            </p14:nvContentPartPr>
            <p14:xfrm>
              <a:off x="10771478" y="3150980"/>
              <a:ext cx="50558" cy="856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D1EDAC11-B0B0-8DC9-267F-27D4DE6EC76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765339" y="3144917"/>
                <a:ext cx="62836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D7E80FF9-B728-757F-5E35-F95D02FEE6E1}"/>
                  </a:ext>
                </a:extLst>
              </p14:cNvPr>
              <p14:cNvContentPartPr/>
              <p14:nvPr/>
            </p14:nvContentPartPr>
            <p14:xfrm>
              <a:off x="10586638" y="3163285"/>
              <a:ext cx="74364" cy="5885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D7E80FF9-B728-757F-5E35-F95D02FEE6E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580531" y="3157400"/>
                <a:ext cx="86578" cy="1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DD3E743D-0557-0CA0-DF7A-384638A65AEB}"/>
                  </a:ext>
                </a:extLst>
              </p14:cNvPr>
              <p14:cNvContentPartPr/>
              <p14:nvPr/>
            </p14:nvContentPartPr>
            <p14:xfrm>
              <a:off x="10426944" y="3167030"/>
              <a:ext cx="41997" cy="6956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DD3E743D-0557-0CA0-DF7A-384638A65AE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420842" y="3161117"/>
                <a:ext cx="54201" cy="18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F7E5F0C1-BE76-3D52-DBF1-38048CE1BD1B}"/>
                  </a:ext>
                </a:extLst>
              </p14:cNvPr>
              <p14:cNvContentPartPr/>
              <p14:nvPr/>
            </p14:nvContentPartPr>
            <p14:xfrm>
              <a:off x="10221506" y="3181474"/>
              <a:ext cx="90949" cy="4548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F7E5F0C1-BE76-3D52-DBF1-38048CE1BD1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0215395" y="3175527"/>
                <a:ext cx="103171" cy="1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1B583FA9-217E-5285-6F4B-00EBB47B6675}"/>
                  </a:ext>
                </a:extLst>
              </p14:cNvPr>
              <p14:cNvContentPartPr/>
              <p14:nvPr/>
            </p14:nvContentPartPr>
            <p14:xfrm>
              <a:off x="10066360" y="3177997"/>
              <a:ext cx="49754" cy="4012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1B583FA9-217E-5285-6F4B-00EBB47B667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060275" y="3172313"/>
                <a:ext cx="61924" cy="1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CE24FFA6-3DE3-136D-1F46-CE15B1057CB4}"/>
                  </a:ext>
                </a:extLst>
              </p14:cNvPr>
              <p14:cNvContentPartPr/>
              <p14:nvPr/>
            </p14:nvContentPartPr>
            <p14:xfrm>
              <a:off x="9913351" y="3179602"/>
              <a:ext cx="70083" cy="642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CE24FFA6-3DE3-136D-1F46-CE15B1057CB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907241" y="3173539"/>
                <a:ext cx="82303" cy="1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9E888C63-E79E-35DE-76D3-707D7320D5F5}"/>
                  </a:ext>
                </a:extLst>
              </p14:cNvPr>
              <p14:cNvContentPartPr/>
              <p14:nvPr/>
            </p14:nvContentPartPr>
            <p14:xfrm>
              <a:off x="9819194" y="3188430"/>
              <a:ext cx="43870" cy="535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9E888C63-E79E-35DE-76D3-707D7320D5F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813081" y="3182367"/>
                <a:ext cx="56096" cy="1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4D0905DA-D6C7-D981-2111-F1C2E1BD5D4B}"/>
                  </a:ext>
                </a:extLst>
              </p14:cNvPr>
              <p14:cNvContentPartPr/>
              <p14:nvPr/>
            </p14:nvContentPartPr>
            <p14:xfrm>
              <a:off x="9807690" y="3134127"/>
              <a:ext cx="18458" cy="58581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4D0905DA-D6C7-D981-2111-F1C2E1BD5D4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801537" y="3128017"/>
                <a:ext cx="30763" cy="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A5A48818-CD17-DD3E-3EBF-5ECC48DEE3F9}"/>
                  </a:ext>
                </a:extLst>
              </p14:cNvPr>
              <p14:cNvContentPartPr/>
              <p14:nvPr/>
            </p14:nvContentPartPr>
            <p14:xfrm>
              <a:off x="9814913" y="3085177"/>
              <a:ext cx="268" cy="268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A5A48818-CD17-DD3E-3EBF-5ECC48DEE3F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810357" y="3080621"/>
                <a:ext cx="9380" cy="9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1C87CD87-043C-AC56-4FFA-96918480A0C9}"/>
                  </a:ext>
                </a:extLst>
              </p14:cNvPr>
              <p14:cNvContentPartPr/>
              <p14:nvPr/>
            </p14:nvContentPartPr>
            <p14:xfrm>
              <a:off x="10495690" y="3905585"/>
              <a:ext cx="23807" cy="12304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1C87CD87-043C-AC56-4FFA-96918480A0C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489649" y="3899609"/>
                <a:ext cx="35888" cy="2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28035293-673E-8514-5C1C-19AE93B9616F}"/>
                  </a:ext>
                </a:extLst>
              </p14:cNvPr>
              <p14:cNvContentPartPr/>
              <p14:nvPr/>
            </p14:nvContentPartPr>
            <p14:xfrm>
              <a:off x="10604025" y="3890338"/>
              <a:ext cx="56977" cy="1177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28035293-673E-8514-5C1C-19AE93B9616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597895" y="3884275"/>
                <a:ext cx="69238" cy="2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CCF15A10-95EB-8DF7-7423-4B5EC3712C78}"/>
                  </a:ext>
                </a:extLst>
              </p14:cNvPr>
              <p14:cNvContentPartPr/>
              <p14:nvPr/>
            </p14:nvContentPartPr>
            <p14:xfrm>
              <a:off x="10762116" y="3901840"/>
              <a:ext cx="33170" cy="856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CCF15A10-95EB-8DF7-7423-4B5EC3712C7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756053" y="3895777"/>
                <a:ext cx="45297" cy="2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8FD83758-5676-7826-013F-C59CEB914B1C}"/>
                  </a:ext>
                </a:extLst>
              </p14:cNvPr>
              <p14:cNvContentPartPr/>
              <p14:nvPr/>
            </p14:nvContentPartPr>
            <p14:xfrm>
              <a:off x="10481779" y="3796448"/>
              <a:ext cx="52429" cy="185642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8FD83758-5676-7826-013F-C59CEB914B1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475674" y="3790332"/>
                <a:ext cx="64638" cy="19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9BB0E712-ACC6-C25F-1D9D-61AC1AFEDFB2}"/>
                  </a:ext>
                </a:extLst>
              </p14:cNvPr>
              <p14:cNvContentPartPr/>
              <p14:nvPr/>
            </p14:nvContentPartPr>
            <p14:xfrm>
              <a:off x="10494085" y="3839781"/>
              <a:ext cx="67943" cy="81051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9BB0E712-ACC6-C25F-1D9D-61AC1AFEDFB2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487974" y="3833657"/>
                <a:ext cx="80166" cy="9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9A14B5EE-D941-9489-8E61-3BBFA7E76B91}"/>
                  </a:ext>
                </a:extLst>
              </p14:cNvPr>
              <p14:cNvContentPartPr/>
              <p14:nvPr/>
            </p14:nvContentPartPr>
            <p14:xfrm>
              <a:off x="10593593" y="3875092"/>
              <a:ext cx="113687" cy="75969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9A14B5EE-D941-9489-8E61-3BBFA7E76B9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587477" y="3868971"/>
                <a:ext cx="125919" cy="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676B20FB-C4B4-6928-9B71-C60C0CFAF27F}"/>
                  </a:ext>
                </a:extLst>
              </p14:cNvPr>
              <p14:cNvContentPartPr/>
              <p14:nvPr/>
            </p14:nvContentPartPr>
            <p14:xfrm>
              <a:off x="10744193" y="3865193"/>
              <a:ext cx="89343" cy="81051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676B20FB-C4B4-6928-9B71-C60C0CFAF27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738069" y="3859096"/>
                <a:ext cx="101592" cy="93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B9F2C549-AF2B-E7F0-4654-7433F7776EDD}"/>
                  </a:ext>
                </a:extLst>
              </p14:cNvPr>
              <p14:cNvContentPartPr/>
              <p14:nvPr/>
            </p14:nvContentPartPr>
            <p14:xfrm>
              <a:off x="10863497" y="3779328"/>
              <a:ext cx="124118" cy="175745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B9F2C549-AF2B-E7F0-4654-7433F7776ED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857381" y="3773218"/>
                <a:ext cx="136350" cy="187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BD609F3D-D1BF-0239-8255-DAA2F1069319}"/>
                  </a:ext>
                </a:extLst>
              </p14:cNvPr>
              <p14:cNvContentPartPr/>
              <p14:nvPr/>
            </p14:nvContentPartPr>
            <p14:xfrm>
              <a:off x="11010621" y="3859308"/>
              <a:ext cx="83994" cy="90681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BD609F3D-D1BF-0239-8255-DAA2F106931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004519" y="3853191"/>
                <a:ext cx="96198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A79FFD43-585E-38D8-29BC-AC94E118960D}"/>
                  </a:ext>
                </a:extLst>
              </p14:cNvPr>
              <p14:cNvContentPartPr/>
              <p14:nvPr/>
            </p14:nvContentPartPr>
            <p14:xfrm>
              <a:off x="11131527" y="3871614"/>
              <a:ext cx="69013" cy="71688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A79FFD43-585E-38D8-29BC-AC94E118960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125416" y="3865490"/>
                <a:ext cx="81234" cy="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2951085-ED20-A094-CAB0-1E5920B7763E}"/>
                  </a:ext>
                </a:extLst>
              </p14:cNvPr>
              <p14:cNvContentPartPr/>
              <p14:nvPr/>
            </p14:nvContentPartPr>
            <p14:xfrm>
              <a:off x="11234514" y="3767023"/>
              <a:ext cx="37450" cy="169861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2951085-ED20-A094-CAB0-1E5920B7763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228392" y="3760905"/>
                <a:ext cx="49693" cy="182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402FC093-1154-E5C6-E2BE-CEFD0AA8C35E}"/>
                  </a:ext>
                </a:extLst>
              </p14:cNvPr>
              <p14:cNvContentPartPr/>
              <p14:nvPr/>
            </p14:nvContentPartPr>
            <p14:xfrm>
              <a:off x="11219266" y="3846469"/>
              <a:ext cx="98705" cy="29158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402FC093-1154-E5C6-E2BE-CEFD0AA8C35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213164" y="3840349"/>
                <a:ext cx="110909" cy="4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2CFB854C-3E54-5CF1-CCA9-6A73CB5216A9}"/>
                  </a:ext>
                </a:extLst>
              </p14:cNvPr>
              <p14:cNvContentPartPr/>
              <p14:nvPr/>
            </p14:nvContentPartPr>
            <p14:xfrm>
              <a:off x="10894526" y="3863856"/>
              <a:ext cx="27285" cy="6956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2CFB854C-3E54-5CF1-CCA9-6A73CB5216A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888423" y="3857632"/>
                <a:ext cx="39491" cy="19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CEFF8EC9-EE37-7687-3FF3-BC0A92CF5BD8}"/>
                  </a:ext>
                </a:extLst>
              </p14:cNvPr>
              <p14:cNvContentPartPr/>
              <p14:nvPr/>
            </p14:nvContentPartPr>
            <p14:xfrm>
              <a:off x="533658" y="2359412"/>
              <a:ext cx="1974240" cy="5220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CEFF8EC9-EE37-7687-3FF3-BC0A92CF5BD8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27538" y="2353292"/>
                <a:ext cx="1986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5EBE3A2F-587A-16E9-ED82-389D81685BE0}"/>
                  </a:ext>
                </a:extLst>
              </p14:cNvPr>
              <p14:cNvContentPartPr/>
              <p14:nvPr/>
            </p14:nvContentPartPr>
            <p14:xfrm>
              <a:off x="1048458" y="2900492"/>
              <a:ext cx="18000" cy="20412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5EBE3A2F-587A-16E9-ED82-389D81685BE0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1042338" y="2894372"/>
                <a:ext cx="30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FB8210A1-04F1-E37F-A89B-D57C54691482}"/>
                  </a:ext>
                </a:extLst>
              </p14:cNvPr>
              <p14:cNvContentPartPr/>
              <p14:nvPr/>
            </p14:nvContentPartPr>
            <p14:xfrm>
              <a:off x="1042698" y="3191012"/>
              <a:ext cx="20520" cy="14472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FB8210A1-04F1-E37F-A89B-D57C54691482}"/>
                  </a:ext>
                </a:extLst>
              </p:cNvPr>
              <p:cNvPicPr/>
              <p:nvPr/>
            </p:nvPicPr>
            <p:blipFill>
              <a:blip r:embed="rId772"/>
              <a:stretch>
                <a:fillRect/>
              </a:stretch>
            </p:blipFill>
            <p:spPr>
              <a:xfrm>
                <a:off x="1036578" y="3184892"/>
                <a:ext cx="327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3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306342D8-5F63-202C-0F00-D09EB19A1729}"/>
                  </a:ext>
                </a:extLst>
              </p14:cNvPr>
              <p14:cNvContentPartPr/>
              <p14:nvPr/>
            </p14:nvContentPartPr>
            <p14:xfrm>
              <a:off x="1040538" y="3410252"/>
              <a:ext cx="20520" cy="16272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306342D8-5F63-202C-0F00-D09EB19A1729}"/>
                  </a:ext>
                </a:extLst>
              </p:cNvPr>
              <p:cNvPicPr/>
              <p:nvPr/>
            </p:nvPicPr>
            <p:blipFill>
              <a:blip r:embed="rId774"/>
              <a:stretch>
                <a:fillRect/>
              </a:stretch>
            </p:blipFill>
            <p:spPr>
              <a:xfrm>
                <a:off x="1034418" y="3404132"/>
                <a:ext cx="32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F0DD49C7-4375-1A09-038F-CC7FDB9242ED}"/>
              </a:ext>
            </a:extLst>
          </p:cNvPr>
          <p:cNvGrpSpPr/>
          <p:nvPr/>
        </p:nvGrpSpPr>
        <p:grpSpPr>
          <a:xfrm>
            <a:off x="1020378" y="3647132"/>
            <a:ext cx="33120" cy="520920"/>
            <a:chOff x="1020378" y="3647132"/>
            <a:chExt cx="331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FA123925-3915-762B-16EE-048BADEB13BB}"/>
                    </a:ext>
                  </a:extLst>
                </p14:cNvPr>
                <p14:cNvContentPartPr/>
                <p14:nvPr/>
              </p14:nvContentPartPr>
              <p14:xfrm>
                <a:off x="1040538" y="3647132"/>
                <a:ext cx="12960" cy="1195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FA123925-3915-762B-16EE-048BADEB13BB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34418" y="3641012"/>
                  <a:ext cx="2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DE269562-990E-BF56-5632-132115F42CA5}"/>
                    </a:ext>
                  </a:extLst>
                </p14:cNvPr>
                <p14:cNvContentPartPr/>
                <p14:nvPr/>
              </p14:nvContentPartPr>
              <p14:xfrm>
                <a:off x="1027578" y="3825692"/>
                <a:ext cx="7200" cy="907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DE269562-990E-BF56-5632-132115F42CA5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21458" y="3819572"/>
                  <a:ext cx="19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F284F162-5694-F04D-E246-9A6D0091725A}"/>
                    </a:ext>
                  </a:extLst>
                </p14:cNvPr>
                <p14:cNvContentPartPr/>
                <p14:nvPr/>
              </p14:nvContentPartPr>
              <p14:xfrm>
                <a:off x="1020378" y="3955292"/>
                <a:ext cx="14040" cy="96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F284F162-5694-F04D-E246-9A6D0091725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14258" y="3949172"/>
                  <a:ext cx="26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C08E720-0509-3050-BC08-0DEED826CA10}"/>
                    </a:ext>
                  </a:extLst>
                </p14:cNvPr>
                <p14:cNvContentPartPr/>
                <p14:nvPr/>
              </p14:nvContentPartPr>
              <p14:xfrm>
                <a:off x="1022538" y="4098212"/>
                <a:ext cx="14400" cy="698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C08E720-0509-3050-BC08-0DEED826CA10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16418" y="4092092"/>
                  <a:ext cx="266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3BDDA2A7-62A2-7D2A-02F1-DA60491E71B4}"/>
              </a:ext>
            </a:extLst>
          </p:cNvPr>
          <p:cNvGrpSpPr/>
          <p:nvPr/>
        </p:nvGrpSpPr>
        <p:grpSpPr>
          <a:xfrm>
            <a:off x="988698" y="2412332"/>
            <a:ext cx="86400" cy="415800"/>
            <a:chOff x="988698" y="2412332"/>
            <a:chExt cx="864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3DB9C7A-5A21-B046-172A-AFDE40C39787}"/>
                    </a:ext>
                  </a:extLst>
                </p14:cNvPr>
                <p14:cNvContentPartPr/>
                <p14:nvPr/>
              </p14:nvContentPartPr>
              <p14:xfrm>
                <a:off x="1054578" y="2412332"/>
                <a:ext cx="20520" cy="105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3DB9C7A-5A21-B046-172A-AFDE40C39787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48458" y="2406212"/>
                  <a:ext cx="32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08F14A07-4ACF-3DEA-AFD6-556476F5A73E}"/>
                    </a:ext>
                  </a:extLst>
                </p14:cNvPr>
                <p14:cNvContentPartPr/>
                <p14:nvPr/>
              </p14:nvContentPartPr>
              <p14:xfrm>
                <a:off x="1038378" y="2604932"/>
                <a:ext cx="8280" cy="824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08F14A07-4ACF-3DEA-AFD6-556476F5A73E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032258" y="2598812"/>
                  <a:ext cx="2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0016FB1-6128-B086-690C-2731EDF1334B}"/>
                    </a:ext>
                  </a:extLst>
                </p14:cNvPr>
                <p14:cNvContentPartPr/>
                <p14:nvPr/>
              </p14:nvContentPartPr>
              <p14:xfrm>
                <a:off x="1053138" y="2747852"/>
                <a:ext cx="10800" cy="8028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0016FB1-6128-B086-690C-2731EDF1334B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47018" y="2741732"/>
                  <a:ext cx="23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54087D1C-2DF2-5C68-D967-0E9D17D1FA49}"/>
                    </a:ext>
                  </a:extLst>
                </p14:cNvPr>
                <p14:cNvContentPartPr/>
                <p14:nvPr/>
              </p14:nvContentPartPr>
              <p14:xfrm>
                <a:off x="988698" y="2436092"/>
                <a:ext cx="86400" cy="1677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54087D1C-2DF2-5C68-D967-0E9D17D1FA49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82578" y="2429972"/>
                  <a:ext cx="986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18F83128-66EB-F832-59F3-101DBD7A66C0}"/>
              </a:ext>
            </a:extLst>
          </p:cNvPr>
          <p:cNvGrpSpPr/>
          <p:nvPr/>
        </p:nvGrpSpPr>
        <p:grpSpPr>
          <a:xfrm>
            <a:off x="446898" y="5619572"/>
            <a:ext cx="1548000" cy="438480"/>
            <a:chOff x="446898" y="5619572"/>
            <a:chExt cx="15480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25291A30-E634-D1E5-45D4-66C59E225989}"/>
                    </a:ext>
                  </a:extLst>
                </p14:cNvPr>
                <p14:cNvContentPartPr/>
                <p14:nvPr/>
              </p14:nvContentPartPr>
              <p14:xfrm>
                <a:off x="446898" y="5619572"/>
                <a:ext cx="178200" cy="4384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25291A30-E634-D1E5-45D4-66C59E22598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40778" y="5613452"/>
                  <a:ext cx="1904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504B8EC-243A-3F08-90F6-8A743C5ECFD5}"/>
                    </a:ext>
                  </a:extLst>
                </p14:cNvPr>
                <p14:cNvContentPartPr/>
                <p14:nvPr/>
              </p14:nvContentPartPr>
              <p14:xfrm>
                <a:off x="679098" y="5853212"/>
                <a:ext cx="458280" cy="185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504B8EC-243A-3F08-90F6-8A743C5ECFD5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672978" y="5847092"/>
                  <a:ext cx="470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BC2E3770-C971-E6B9-D4EB-5202B8FA4FD1}"/>
                    </a:ext>
                  </a:extLst>
                </p14:cNvPr>
                <p14:cNvContentPartPr/>
                <p14:nvPr/>
              </p14:nvContentPartPr>
              <p14:xfrm>
                <a:off x="1162218" y="5699132"/>
                <a:ext cx="105480" cy="3103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BC2E3770-C971-E6B9-D4EB-5202B8FA4FD1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56098" y="5693012"/>
                  <a:ext cx="117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6BAABFE5-6E8E-FF98-54AE-C1A3996EBD2E}"/>
                    </a:ext>
                  </a:extLst>
                </p14:cNvPr>
                <p14:cNvContentPartPr/>
                <p14:nvPr/>
              </p14:nvContentPartPr>
              <p14:xfrm>
                <a:off x="1292538" y="5875892"/>
                <a:ext cx="88920" cy="1108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6BAABFE5-6E8E-FF98-54AE-C1A3996EBD2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286418" y="5869772"/>
                  <a:ext cx="101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316F9F4-7642-18CA-31A1-50E08DAEF498}"/>
                    </a:ext>
                  </a:extLst>
                </p14:cNvPr>
                <p14:cNvContentPartPr/>
                <p14:nvPr/>
              </p14:nvContentPartPr>
              <p14:xfrm>
                <a:off x="1326378" y="5799572"/>
                <a:ext cx="668520" cy="2433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316F9F4-7642-18CA-31A1-50E08DAEF4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320258" y="5793452"/>
                  <a:ext cx="68076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8B7AE735-2DEC-4FCD-3ED4-158D9F53C7B4}"/>
              </a:ext>
            </a:extLst>
          </p:cNvPr>
          <p:cNvGrpSpPr/>
          <p:nvPr/>
        </p:nvGrpSpPr>
        <p:grpSpPr>
          <a:xfrm>
            <a:off x="998778" y="6184052"/>
            <a:ext cx="492840" cy="460080"/>
            <a:chOff x="998778" y="6184052"/>
            <a:chExt cx="49284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E593D4D-98B2-CB57-1420-03138B6EDFDF}"/>
                    </a:ext>
                  </a:extLst>
                </p14:cNvPr>
                <p14:cNvContentPartPr/>
                <p14:nvPr/>
              </p14:nvContentPartPr>
              <p14:xfrm>
                <a:off x="1034418" y="6184052"/>
                <a:ext cx="431280" cy="4374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E593D4D-98B2-CB57-1420-03138B6EDFD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28298" y="6177932"/>
                  <a:ext cx="443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BB7AAA4-F50D-1709-AF4F-EBA2F2357D67}"/>
                    </a:ext>
                  </a:extLst>
                </p14:cNvPr>
                <p14:cNvContentPartPr/>
                <p14:nvPr/>
              </p14:nvContentPartPr>
              <p14:xfrm>
                <a:off x="998778" y="6212852"/>
                <a:ext cx="492840" cy="4312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BB7AAA4-F50D-1709-AF4F-EBA2F2357D6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92658" y="6206732"/>
                  <a:ext cx="505080" cy="44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5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EC847A98-86EB-CD20-3664-D8625E3C0A6A}"/>
                  </a:ext>
                </a:extLst>
              </p14:cNvPr>
              <p14:cNvContentPartPr/>
              <p14:nvPr/>
            </p14:nvContentPartPr>
            <p14:xfrm>
              <a:off x="3595458" y="2361212"/>
              <a:ext cx="1582920" cy="10692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EC847A98-86EB-CD20-3664-D8625E3C0A6A}"/>
                  </a:ext>
                </a:extLst>
              </p:cNvPr>
              <p:cNvPicPr/>
              <p:nvPr/>
            </p:nvPicPr>
            <p:blipFill>
              <a:blip r:embed="rId806"/>
              <a:stretch>
                <a:fillRect/>
              </a:stretch>
            </p:blipFill>
            <p:spPr>
              <a:xfrm>
                <a:off x="3589338" y="2355092"/>
                <a:ext cx="1595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1BBF4458-3BBA-5E82-39DE-7557FBEF0AAD}"/>
                  </a:ext>
                </a:extLst>
              </p14:cNvPr>
              <p14:cNvContentPartPr/>
              <p14:nvPr/>
            </p14:nvContentPartPr>
            <p14:xfrm>
              <a:off x="3009378" y="4211972"/>
              <a:ext cx="2206440" cy="3636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1BBF4458-3BBA-5E82-39DE-7557FBEF0AAD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2955378" y="4104332"/>
                <a:ext cx="2314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4474E72E-B90B-3A23-A9D5-223E015BBD21}"/>
                  </a:ext>
                </a:extLst>
              </p14:cNvPr>
              <p14:cNvContentPartPr/>
              <p14:nvPr/>
            </p14:nvContentPartPr>
            <p14:xfrm>
              <a:off x="2946018" y="4194332"/>
              <a:ext cx="2560680" cy="5796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4474E72E-B90B-3A23-A9D5-223E015BBD21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2939898" y="4188212"/>
                <a:ext cx="25729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36806F77-F8EF-BEC8-B423-163B5CC77600}"/>
                  </a:ext>
                </a:extLst>
              </p14:cNvPr>
              <p14:cNvContentPartPr/>
              <p14:nvPr/>
            </p14:nvContentPartPr>
            <p14:xfrm>
              <a:off x="4237338" y="5999012"/>
              <a:ext cx="550080" cy="42480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36806F77-F8EF-BEC8-B423-163B5CC7760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4231218" y="5992892"/>
                <a:ext cx="5623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625518B2-14D0-8932-8188-E6283EF5CBF4}"/>
                  </a:ext>
                </a:extLst>
              </p14:cNvPr>
              <p14:cNvContentPartPr/>
              <p14:nvPr/>
            </p14:nvContentPartPr>
            <p14:xfrm>
              <a:off x="6590658" y="2412332"/>
              <a:ext cx="297360" cy="27648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625518B2-14D0-8932-8188-E6283EF5CBF4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6584538" y="2406212"/>
                <a:ext cx="30960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8" name="Group 647">
            <a:extLst>
              <a:ext uri="{FF2B5EF4-FFF2-40B4-BE49-F238E27FC236}">
                <a16:creationId xmlns:a16="http://schemas.microsoft.com/office/drawing/2014/main" id="{F345B1B0-035E-314C-4E48-ECD09280F6CA}"/>
              </a:ext>
            </a:extLst>
          </p:cNvPr>
          <p:cNvGrpSpPr/>
          <p:nvPr/>
        </p:nvGrpSpPr>
        <p:grpSpPr>
          <a:xfrm>
            <a:off x="6850938" y="2399732"/>
            <a:ext cx="149760" cy="145800"/>
            <a:chOff x="6850938" y="2399732"/>
            <a:chExt cx="1497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2AC2EA0-72C0-A442-6F75-A3F5899BA41C}"/>
                    </a:ext>
                  </a:extLst>
                </p14:cNvPr>
                <p14:cNvContentPartPr/>
                <p14:nvPr/>
              </p14:nvContentPartPr>
              <p14:xfrm>
                <a:off x="6850938" y="2399732"/>
                <a:ext cx="70920" cy="1458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2AC2EA0-72C0-A442-6F75-A3F5899BA41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844818" y="2393612"/>
                  <a:ext cx="83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2B27D707-556A-251D-0378-A4C8A62F21EF}"/>
                    </a:ext>
                  </a:extLst>
                </p14:cNvPr>
                <p14:cNvContentPartPr/>
                <p14:nvPr/>
              </p14:nvContentPartPr>
              <p14:xfrm>
                <a:off x="6865338" y="2407292"/>
                <a:ext cx="135360" cy="29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2B27D707-556A-251D-0378-A4C8A62F21EF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6859218" y="2401172"/>
                  <a:ext cx="1476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FA1947C7-2948-BD30-BB16-A1870BE05337}"/>
                  </a:ext>
                </a:extLst>
              </p14:cNvPr>
              <p14:cNvContentPartPr/>
              <p14:nvPr/>
            </p14:nvContentPartPr>
            <p14:xfrm>
              <a:off x="6774978" y="4174532"/>
              <a:ext cx="45000" cy="6840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FA1947C7-2948-BD30-BB16-A1870BE05337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6768858" y="4168412"/>
                <a:ext cx="572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F5A0DD8B-0656-4E55-2961-0C7F54B7D446}"/>
                  </a:ext>
                </a:extLst>
              </p14:cNvPr>
              <p14:cNvContentPartPr/>
              <p14:nvPr/>
            </p14:nvContentPartPr>
            <p14:xfrm>
              <a:off x="6769218" y="4003532"/>
              <a:ext cx="12240" cy="9000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F5A0DD8B-0656-4E55-2961-0C7F54B7D446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6763098" y="3997412"/>
                <a:ext cx="244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3204E286-BD2F-51B4-D0A6-4E4D2781C95B}"/>
                  </a:ext>
                </a:extLst>
              </p14:cNvPr>
              <p14:cNvContentPartPr/>
              <p14:nvPr/>
            </p14:nvContentPartPr>
            <p14:xfrm>
              <a:off x="6763098" y="3827132"/>
              <a:ext cx="10800" cy="6264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3204E286-BD2F-51B4-D0A6-4E4D2781C95B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6756978" y="3821012"/>
                <a:ext cx="23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5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6F91ABF9-EF7F-D06B-4020-CCC513E176A2}"/>
                  </a:ext>
                </a:extLst>
              </p14:cNvPr>
              <p14:cNvContentPartPr/>
              <p14:nvPr/>
            </p14:nvContentPartPr>
            <p14:xfrm>
              <a:off x="6787578" y="3674492"/>
              <a:ext cx="4320" cy="6552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6F91ABF9-EF7F-D06B-4020-CCC513E176A2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6781458" y="3668372"/>
                <a:ext cx="165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oup 660">
            <a:extLst>
              <a:ext uri="{FF2B5EF4-FFF2-40B4-BE49-F238E27FC236}">
                <a16:creationId xmlns:a16="http://schemas.microsoft.com/office/drawing/2014/main" id="{5EDB4FC7-3581-F33C-C7FC-01CF2870F545}"/>
              </a:ext>
            </a:extLst>
          </p:cNvPr>
          <p:cNvGrpSpPr/>
          <p:nvPr/>
        </p:nvGrpSpPr>
        <p:grpSpPr>
          <a:xfrm>
            <a:off x="6609018" y="2663612"/>
            <a:ext cx="200160" cy="896400"/>
            <a:chOff x="6609018" y="2663612"/>
            <a:chExt cx="20016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8396A824-EBF9-0192-D178-F00B68A57C65}"/>
                    </a:ext>
                  </a:extLst>
                </p14:cNvPr>
                <p14:cNvContentPartPr/>
                <p14:nvPr/>
              </p14:nvContentPartPr>
              <p14:xfrm>
                <a:off x="6791178" y="3351572"/>
                <a:ext cx="18000" cy="2084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8396A824-EBF9-0192-D178-F00B68A57C6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6785058" y="3345452"/>
                  <a:ext cx="30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31C35F11-38CC-35F9-205D-9A8D5B749A92}"/>
                    </a:ext>
                  </a:extLst>
                </p14:cNvPr>
                <p14:cNvContentPartPr/>
                <p14:nvPr/>
              </p14:nvContentPartPr>
              <p14:xfrm>
                <a:off x="6773538" y="3251852"/>
                <a:ext cx="6480" cy="442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31C35F11-38CC-35F9-205D-9A8D5B749A92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6767418" y="3245732"/>
                  <a:ext cx="18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8AC0EB41-D2AC-FE2E-6E54-A6BDFA063293}"/>
                    </a:ext>
                  </a:extLst>
                </p14:cNvPr>
                <p14:cNvContentPartPr/>
                <p14:nvPr/>
              </p14:nvContentPartPr>
              <p14:xfrm>
                <a:off x="6731778" y="3143132"/>
                <a:ext cx="14040" cy="392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8AC0EB41-D2AC-FE2E-6E54-A6BDFA063293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725658" y="3137012"/>
                  <a:ext cx="26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18E9F97F-265F-269D-C6C1-02FF4C00C66C}"/>
                    </a:ext>
                  </a:extLst>
                </p14:cNvPr>
                <p14:cNvContentPartPr/>
                <p14:nvPr/>
              </p14:nvContentPartPr>
              <p14:xfrm>
                <a:off x="6663018" y="2921372"/>
                <a:ext cx="32400" cy="14904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18E9F97F-265F-269D-C6C1-02FF4C00C66C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656898" y="2915252"/>
                  <a:ext cx="44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4DD24352-6804-481C-E89E-2114CEC74DB5}"/>
                    </a:ext>
                  </a:extLst>
                </p14:cNvPr>
                <p14:cNvContentPartPr/>
                <p14:nvPr/>
              </p14:nvContentPartPr>
              <p14:xfrm>
                <a:off x="6671298" y="2806532"/>
                <a:ext cx="18000" cy="550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4DD24352-6804-481C-E89E-2114CEC74DB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665178" y="2800412"/>
                  <a:ext cx="30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E426153E-A57E-791C-EB83-A792E2B01AD0}"/>
                    </a:ext>
                  </a:extLst>
                </p14:cNvPr>
                <p14:cNvContentPartPr/>
                <p14:nvPr/>
              </p14:nvContentPartPr>
              <p14:xfrm>
                <a:off x="6669138" y="2708612"/>
                <a:ext cx="14400" cy="464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E426153E-A57E-791C-EB83-A792E2B01AD0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663018" y="2702492"/>
                  <a:ext cx="26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25074D1-1A9C-30DB-E0F9-AFD2996A7F9D}"/>
                    </a:ext>
                  </a:extLst>
                </p14:cNvPr>
                <p14:cNvContentPartPr/>
                <p14:nvPr/>
              </p14:nvContentPartPr>
              <p14:xfrm>
                <a:off x="6609018" y="2663612"/>
                <a:ext cx="98280" cy="1256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25074D1-1A9C-30DB-E0F9-AFD2996A7F9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6602898" y="2657492"/>
                  <a:ext cx="1105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E5C3943F-60B0-0F69-8538-201FB794E002}"/>
              </a:ext>
            </a:extLst>
          </p:cNvPr>
          <p:cNvGrpSpPr/>
          <p:nvPr/>
        </p:nvGrpSpPr>
        <p:grpSpPr>
          <a:xfrm>
            <a:off x="6466458" y="5640452"/>
            <a:ext cx="1269720" cy="383040"/>
            <a:chOff x="6466458" y="5640452"/>
            <a:chExt cx="126972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7C372AF3-0344-F517-07A2-5981D9C3A0F9}"/>
                    </a:ext>
                  </a:extLst>
                </p14:cNvPr>
                <p14:cNvContentPartPr/>
                <p14:nvPr/>
              </p14:nvContentPartPr>
              <p14:xfrm>
                <a:off x="6466458" y="5640452"/>
                <a:ext cx="191160" cy="383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7C372AF3-0344-F517-07A2-5981D9C3A0F9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6460338" y="5634332"/>
                  <a:ext cx="203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DC577AD-A102-B6B7-B083-6762F280D9A8}"/>
                    </a:ext>
                  </a:extLst>
                </p14:cNvPr>
                <p14:cNvContentPartPr/>
                <p14:nvPr/>
              </p14:nvContentPartPr>
              <p14:xfrm>
                <a:off x="6695418" y="5852852"/>
                <a:ext cx="501480" cy="159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DC577AD-A102-B6B7-B083-6762F280D9A8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6689298" y="5846732"/>
                  <a:ext cx="513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76636AF-8CAA-A3F7-78C9-C9D8D32CAC85}"/>
                    </a:ext>
                  </a:extLst>
                </p14:cNvPr>
                <p14:cNvContentPartPr/>
                <p14:nvPr/>
              </p14:nvContentPartPr>
              <p14:xfrm>
                <a:off x="7222458" y="5742692"/>
                <a:ext cx="94320" cy="2523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76636AF-8CAA-A3F7-78C9-C9D8D32CAC8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7216338" y="5736572"/>
                  <a:ext cx="106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8E426696-9AB4-EB7E-781E-DEDA09D66302}"/>
                    </a:ext>
                  </a:extLst>
                </p14:cNvPr>
                <p14:cNvContentPartPr/>
                <p14:nvPr/>
              </p14:nvContentPartPr>
              <p14:xfrm>
                <a:off x="7347018" y="5847812"/>
                <a:ext cx="102600" cy="12492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8E426696-9AB4-EB7E-781E-DEDA09D66302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7340898" y="5841692"/>
                  <a:ext cx="114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7584EF71-2C19-1064-F295-A8DD11779017}"/>
                    </a:ext>
                  </a:extLst>
                </p14:cNvPr>
                <p14:cNvContentPartPr/>
                <p14:nvPr/>
              </p14:nvContentPartPr>
              <p14:xfrm>
                <a:off x="7406778" y="5830892"/>
                <a:ext cx="329400" cy="1576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7584EF71-2C19-1064-F295-A8DD11779017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7400658" y="5824772"/>
                  <a:ext cx="3416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31E73D1C-5F88-90BF-7834-56E1CEF770FF}"/>
              </a:ext>
            </a:extLst>
          </p:cNvPr>
          <p:cNvGrpSpPr/>
          <p:nvPr/>
        </p:nvGrpSpPr>
        <p:grpSpPr>
          <a:xfrm>
            <a:off x="7020138" y="6200252"/>
            <a:ext cx="505440" cy="492120"/>
            <a:chOff x="7020138" y="6200252"/>
            <a:chExt cx="505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6F7F10E-BBD5-0E2E-DB1B-A389EA35C82A}"/>
                    </a:ext>
                  </a:extLst>
                </p14:cNvPr>
                <p14:cNvContentPartPr/>
                <p14:nvPr/>
              </p14:nvContentPartPr>
              <p14:xfrm>
                <a:off x="7020138" y="6200252"/>
                <a:ext cx="475560" cy="4093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6F7F10E-BBD5-0E2E-DB1B-A389EA35C82A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7014018" y="6194132"/>
                  <a:ext cx="4878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913A9FC-56BF-595C-CFDC-B1191C57DBCF}"/>
                    </a:ext>
                  </a:extLst>
                </p14:cNvPr>
                <p14:cNvContentPartPr/>
                <p14:nvPr/>
              </p14:nvContentPartPr>
              <p14:xfrm>
                <a:off x="7086018" y="6211412"/>
                <a:ext cx="439560" cy="4809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913A9FC-56BF-595C-CFDC-B1191C57DBCF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079898" y="6205292"/>
                  <a:ext cx="451800" cy="49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5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3443DE16-DE58-3F8F-A589-C503E7A5D29D}"/>
                  </a:ext>
                </a:extLst>
              </p14:cNvPr>
              <p14:cNvContentPartPr/>
              <p14:nvPr/>
            </p14:nvContentPartPr>
            <p14:xfrm>
              <a:off x="9003738" y="4261292"/>
              <a:ext cx="2268720" cy="2664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3443DE16-DE58-3F8F-A589-C503E7A5D29D}"/>
                  </a:ext>
                </a:extLst>
              </p:cNvPr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8949738" y="4153652"/>
                <a:ext cx="23763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" name="Group 674">
            <a:extLst>
              <a:ext uri="{FF2B5EF4-FFF2-40B4-BE49-F238E27FC236}">
                <a16:creationId xmlns:a16="http://schemas.microsoft.com/office/drawing/2014/main" id="{657F0326-FF66-C6C9-F3D5-B0ED31707338}"/>
              </a:ext>
            </a:extLst>
          </p:cNvPr>
          <p:cNvGrpSpPr/>
          <p:nvPr/>
        </p:nvGrpSpPr>
        <p:grpSpPr>
          <a:xfrm>
            <a:off x="9661458" y="2353652"/>
            <a:ext cx="372600" cy="296280"/>
            <a:chOff x="9661458" y="2353652"/>
            <a:chExt cx="3726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BC11272B-4D48-9B4E-52F5-12001AAE9A1D}"/>
                    </a:ext>
                  </a:extLst>
                </p14:cNvPr>
                <p14:cNvContentPartPr/>
                <p14:nvPr/>
              </p14:nvContentPartPr>
              <p14:xfrm>
                <a:off x="9661458" y="2386772"/>
                <a:ext cx="180360" cy="2631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BC11272B-4D48-9B4E-52F5-12001AAE9A1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9655338" y="2380652"/>
                  <a:ext cx="192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44037CA7-FB41-2E6B-1222-D2AB0C92BE6A}"/>
                    </a:ext>
                  </a:extLst>
                </p14:cNvPr>
                <p14:cNvContentPartPr/>
                <p14:nvPr/>
              </p14:nvContentPartPr>
              <p14:xfrm>
                <a:off x="9854058" y="2355452"/>
                <a:ext cx="81000" cy="1306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44037CA7-FB41-2E6B-1222-D2AB0C92BE6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9847938" y="2349332"/>
                  <a:ext cx="9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3634425E-2DE5-DF17-F919-47B3487B3E35}"/>
                    </a:ext>
                  </a:extLst>
                </p14:cNvPr>
                <p14:cNvContentPartPr/>
                <p14:nvPr/>
              </p14:nvContentPartPr>
              <p14:xfrm>
                <a:off x="9914178" y="2353652"/>
                <a:ext cx="119880" cy="234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3634425E-2DE5-DF17-F919-47B3487B3E35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9908058" y="2347532"/>
                  <a:ext cx="132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5AF1A446-1075-B56F-1205-9C30C5B7DFA5}"/>
              </a:ext>
            </a:extLst>
          </p:cNvPr>
          <p:cNvGrpSpPr/>
          <p:nvPr/>
        </p:nvGrpSpPr>
        <p:grpSpPr>
          <a:xfrm>
            <a:off x="9842538" y="4165532"/>
            <a:ext cx="364680" cy="233640"/>
            <a:chOff x="9842538" y="4165532"/>
            <a:chExt cx="3646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25E33A1-5A8D-0734-C6B8-951D806BC03F}"/>
                    </a:ext>
                  </a:extLst>
                </p14:cNvPr>
                <p14:cNvContentPartPr/>
                <p14:nvPr/>
              </p14:nvContentPartPr>
              <p14:xfrm>
                <a:off x="9842538" y="4165532"/>
                <a:ext cx="214560" cy="23364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25E33A1-5A8D-0734-C6B8-951D806BC03F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9836418" y="4159412"/>
                  <a:ext cx="226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C70220F-F3F4-7876-378C-1AF96BF4F5F2}"/>
                    </a:ext>
                  </a:extLst>
                </p14:cNvPr>
                <p14:cNvContentPartPr/>
                <p14:nvPr/>
              </p14:nvContentPartPr>
              <p14:xfrm>
                <a:off x="10071858" y="4224932"/>
                <a:ext cx="90360" cy="1375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C70220F-F3F4-7876-378C-1AF96BF4F5F2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065738" y="4218812"/>
                  <a:ext cx="10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6194B4E-AF7A-C26F-1F92-E1EDF753399B}"/>
                    </a:ext>
                  </a:extLst>
                </p14:cNvPr>
                <p14:cNvContentPartPr/>
                <p14:nvPr/>
              </p14:nvContentPartPr>
              <p14:xfrm>
                <a:off x="10104618" y="4208732"/>
                <a:ext cx="102600" cy="1800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6194B4E-AF7A-C26F-1F92-E1EDF753399B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098498" y="4202612"/>
                  <a:ext cx="114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17DC49A4-C8B3-83A4-3B1A-6D1033EACD27}"/>
              </a:ext>
            </a:extLst>
          </p:cNvPr>
          <p:cNvGrpSpPr/>
          <p:nvPr/>
        </p:nvGrpSpPr>
        <p:grpSpPr>
          <a:xfrm>
            <a:off x="98778" y="2220092"/>
            <a:ext cx="245160" cy="270000"/>
            <a:chOff x="98778" y="2220092"/>
            <a:chExt cx="2451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48B484A3-585B-8E59-8032-3DB30B47D389}"/>
                    </a:ext>
                  </a:extLst>
                </p14:cNvPr>
                <p14:cNvContentPartPr/>
                <p14:nvPr/>
              </p14:nvContentPartPr>
              <p14:xfrm>
                <a:off x="180498" y="2251772"/>
                <a:ext cx="61200" cy="166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48B484A3-585B-8E59-8032-3DB30B47D389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74378" y="2245652"/>
                  <a:ext cx="73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6150222C-D194-E15C-6212-AD204B695297}"/>
                    </a:ext>
                  </a:extLst>
                </p14:cNvPr>
                <p14:cNvContentPartPr/>
                <p14:nvPr/>
              </p14:nvContentPartPr>
              <p14:xfrm>
                <a:off x="98778" y="2220092"/>
                <a:ext cx="245160" cy="2700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6150222C-D194-E15C-6212-AD204B695297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2658" y="2213972"/>
                  <a:ext cx="25740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0FA2663E-82F9-461A-C259-DEA685542A6C}"/>
              </a:ext>
            </a:extLst>
          </p:cNvPr>
          <p:cNvGrpSpPr/>
          <p:nvPr/>
        </p:nvGrpSpPr>
        <p:grpSpPr>
          <a:xfrm>
            <a:off x="3144738" y="2366612"/>
            <a:ext cx="270000" cy="281880"/>
            <a:chOff x="3144738" y="2366612"/>
            <a:chExt cx="2700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3FB6B1CE-32BE-A63E-B0ED-FC730D97F29C}"/>
                    </a:ext>
                  </a:extLst>
                </p14:cNvPr>
                <p14:cNvContentPartPr/>
                <p14:nvPr/>
              </p14:nvContentPartPr>
              <p14:xfrm>
                <a:off x="3265698" y="2379212"/>
                <a:ext cx="41040" cy="1994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3FB6B1CE-32BE-A63E-B0ED-FC730D97F29C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3259578" y="2373092"/>
                  <a:ext cx="53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97AEA917-F806-B499-739D-B09414CBEA1A}"/>
                    </a:ext>
                  </a:extLst>
                </p14:cNvPr>
                <p14:cNvContentPartPr/>
                <p14:nvPr/>
              </p14:nvContentPartPr>
              <p14:xfrm>
                <a:off x="3144738" y="2366612"/>
                <a:ext cx="270000" cy="2818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97AEA917-F806-B499-739D-B09414CBEA1A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3138618" y="2360492"/>
                  <a:ext cx="2822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5B867475-2267-58AE-21CA-7B9FB5AC29EB}"/>
              </a:ext>
            </a:extLst>
          </p:cNvPr>
          <p:cNvGrpSpPr/>
          <p:nvPr/>
        </p:nvGrpSpPr>
        <p:grpSpPr>
          <a:xfrm>
            <a:off x="5411658" y="4033772"/>
            <a:ext cx="334440" cy="312840"/>
            <a:chOff x="5411658" y="4033772"/>
            <a:chExt cx="33444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5BB5572C-50AC-A101-C18D-7894A8DCAB9E}"/>
                    </a:ext>
                  </a:extLst>
                </p14:cNvPr>
                <p14:cNvContentPartPr/>
                <p14:nvPr/>
              </p14:nvContentPartPr>
              <p14:xfrm>
                <a:off x="5511378" y="4074812"/>
                <a:ext cx="216000" cy="1562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5BB5572C-50AC-A101-C18D-7894A8DCAB9E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5505258" y="4068692"/>
                  <a:ext cx="228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66DFB40-27F2-77BB-1398-9EC505231302}"/>
                    </a:ext>
                  </a:extLst>
                </p14:cNvPr>
                <p14:cNvContentPartPr/>
                <p14:nvPr/>
              </p14:nvContentPartPr>
              <p14:xfrm>
                <a:off x="5411658" y="4033772"/>
                <a:ext cx="334440" cy="31284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66DFB40-27F2-77BB-1398-9EC50523130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5405538" y="4027652"/>
                  <a:ext cx="346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8637BD0C-A9D7-7487-4B32-2EBD78653FA3}"/>
              </a:ext>
            </a:extLst>
          </p:cNvPr>
          <p:cNvGrpSpPr/>
          <p:nvPr/>
        </p:nvGrpSpPr>
        <p:grpSpPr>
          <a:xfrm>
            <a:off x="6062178" y="2384252"/>
            <a:ext cx="291960" cy="253800"/>
            <a:chOff x="6062178" y="2384252"/>
            <a:chExt cx="2919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2C790E72-DA89-C1A1-BCAB-7739805721D0}"/>
                    </a:ext>
                  </a:extLst>
                </p14:cNvPr>
                <p14:cNvContentPartPr/>
                <p14:nvPr/>
              </p14:nvContentPartPr>
              <p14:xfrm>
                <a:off x="6195738" y="2403332"/>
                <a:ext cx="42120" cy="173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2C790E72-DA89-C1A1-BCAB-7739805721D0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189618" y="2397212"/>
                  <a:ext cx="54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364DF24E-5242-A4DA-0B34-38A761AF47C6}"/>
                    </a:ext>
                  </a:extLst>
                </p14:cNvPr>
                <p14:cNvContentPartPr/>
                <p14:nvPr/>
              </p14:nvContentPartPr>
              <p14:xfrm>
                <a:off x="6062178" y="2384252"/>
                <a:ext cx="291960" cy="2538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364DF24E-5242-A4DA-0B34-38A761AF47C6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056058" y="2378132"/>
                  <a:ext cx="304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6ABE52D9-4E89-9716-F92C-F636C626078B}"/>
              </a:ext>
            </a:extLst>
          </p:cNvPr>
          <p:cNvGrpSpPr/>
          <p:nvPr/>
        </p:nvGrpSpPr>
        <p:grpSpPr>
          <a:xfrm>
            <a:off x="9062058" y="2463452"/>
            <a:ext cx="313200" cy="237240"/>
            <a:chOff x="9062058" y="2463452"/>
            <a:chExt cx="3132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23AF0A3D-8F63-40AE-DE0D-938B287671BF}"/>
                    </a:ext>
                  </a:extLst>
                </p14:cNvPr>
                <p14:cNvContentPartPr/>
                <p14:nvPr/>
              </p14:nvContentPartPr>
              <p14:xfrm>
                <a:off x="9180858" y="2474612"/>
                <a:ext cx="96480" cy="1699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23AF0A3D-8F63-40AE-DE0D-938B287671BF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9174738" y="2468492"/>
                  <a:ext cx="108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EA035E44-F695-5043-FDF0-A907F7B6EB36}"/>
                    </a:ext>
                  </a:extLst>
                </p14:cNvPr>
                <p14:cNvContentPartPr/>
                <p14:nvPr/>
              </p14:nvContentPartPr>
              <p14:xfrm>
                <a:off x="9062058" y="2463452"/>
                <a:ext cx="313200" cy="237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EA035E44-F695-5043-FDF0-A907F7B6EB36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9055938" y="2457332"/>
                  <a:ext cx="3254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AB1D1744-53DF-51A0-C7F3-B0F0F5C25EE4}"/>
              </a:ext>
            </a:extLst>
          </p:cNvPr>
          <p:cNvGrpSpPr/>
          <p:nvPr/>
        </p:nvGrpSpPr>
        <p:grpSpPr>
          <a:xfrm>
            <a:off x="11427258" y="4127012"/>
            <a:ext cx="297360" cy="241920"/>
            <a:chOff x="11427258" y="4127012"/>
            <a:chExt cx="2973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69EA2B7-0874-F599-EC3B-4E887AA8B671}"/>
                    </a:ext>
                  </a:extLst>
                </p14:cNvPr>
                <p14:cNvContentPartPr/>
                <p14:nvPr/>
              </p14:nvContentPartPr>
              <p14:xfrm>
                <a:off x="11494218" y="4143932"/>
                <a:ext cx="121680" cy="1494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69EA2B7-0874-F599-EC3B-4E887AA8B671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488098" y="4137812"/>
                  <a:ext cx="133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C3AA6854-9A33-49E0-3A3C-44A8DE73043B}"/>
                    </a:ext>
                  </a:extLst>
                </p14:cNvPr>
                <p14:cNvContentPartPr/>
                <p14:nvPr/>
              </p14:nvContentPartPr>
              <p14:xfrm>
                <a:off x="11427258" y="4127012"/>
                <a:ext cx="297360" cy="2419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C3AA6854-9A33-49E0-3A3C-44A8DE73043B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421138" y="4120892"/>
                  <a:ext cx="309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C4667F44-88F8-E8DB-E0A2-975E4E9C70A0}"/>
                    </a:ext>
                  </a:extLst>
                </p14:cNvPr>
                <p14:cNvContentPartPr/>
                <p14:nvPr/>
              </p14:nvContentPartPr>
              <p14:xfrm>
                <a:off x="11656218" y="4242572"/>
                <a:ext cx="14400" cy="4860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C4667F44-88F8-E8DB-E0A2-975E4E9C70A0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650098" y="4236452"/>
                  <a:ext cx="26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EF3FEDCB-18A6-C9CE-233E-147EBED7CC24}"/>
                    </a:ext>
                  </a:extLst>
                </p14:cNvPr>
                <p14:cNvContentPartPr/>
                <p14:nvPr/>
              </p14:nvContentPartPr>
              <p14:xfrm>
                <a:off x="11620218" y="4256612"/>
                <a:ext cx="52200" cy="410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EF3FEDCB-18A6-C9CE-233E-147EBED7CC24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614098" y="4250492"/>
                  <a:ext cx="644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7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365FF6EA-543B-9EE7-4856-68ADF1680E9B}"/>
                  </a:ext>
                </a:extLst>
              </p14:cNvPr>
              <p14:cNvContentPartPr/>
              <p14:nvPr/>
            </p14:nvContentPartPr>
            <p14:xfrm>
              <a:off x="10036218" y="5954732"/>
              <a:ext cx="633960" cy="37656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365FF6EA-543B-9EE7-4856-68ADF1680E9B}"/>
                  </a:ext>
                </a:extLst>
              </p:cNvPr>
              <p:cNvPicPr/>
              <p:nvPr/>
            </p:nvPicPr>
            <p:blipFill>
              <a:blip r:embed="rId898"/>
              <a:stretch>
                <a:fillRect/>
              </a:stretch>
            </p:blipFill>
            <p:spPr>
              <a:xfrm>
                <a:off x="10030098" y="5948612"/>
                <a:ext cx="646200" cy="388800"/>
              </a:xfrm>
              <a:prstGeom prst="rect">
                <a:avLst/>
              </a:prstGeom>
            </p:spPr>
          </p:pic>
        </mc:Fallback>
      </mc:AlternateContent>
      <p:sp>
        <p:nvSpPr>
          <p:cNvPr id="702" name="TextBox 701">
            <a:extLst>
              <a:ext uri="{FF2B5EF4-FFF2-40B4-BE49-F238E27FC236}">
                <a16:creationId xmlns:a16="http://schemas.microsoft.com/office/drawing/2014/main" id="{A4DD75CC-9C5C-1AAD-C474-932BE8B709AA}"/>
              </a:ext>
            </a:extLst>
          </p:cNvPr>
          <p:cNvSpPr txBox="1"/>
          <p:nvPr/>
        </p:nvSpPr>
        <p:spPr>
          <a:xfrm rot="10800000" flipV="1">
            <a:off x="2084848" y="297684"/>
            <a:ext cx="159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2E71A994-BC0C-71E2-5733-723AADFCF47E}"/>
              </a:ext>
            </a:extLst>
          </p:cNvPr>
          <p:cNvSpPr txBox="1"/>
          <p:nvPr/>
        </p:nvSpPr>
        <p:spPr>
          <a:xfrm rot="10800000" flipV="1">
            <a:off x="8092643" y="254936"/>
            <a:ext cx="159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727818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6EFD3-B318-3D97-06B1-BBAFF725E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r="2829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3E49F-2C83-A89F-DC50-E17B405D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+mj-lt"/>
                <a:cs typeface="+mj-lt"/>
              </a:rPr>
              <a:t>Possible methods of connecting to a PostgreSQL database.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55A7A-BC91-39F2-40B3-A090FAE21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0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29C5-9A1D-5557-F3CD-E43E9DCE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/>
              <a:t>GUI</a:t>
            </a:r>
            <a:r>
              <a:rPr lang="ru-RU" dirty="0"/>
              <a:t> – </a:t>
            </a:r>
            <a:r>
              <a:rPr lang="en-US" dirty="0" err="1"/>
              <a:t>Dbeaver</a:t>
            </a:r>
            <a:r>
              <a:rPr lang="en-US" dirty="0"/>
              <a:t> CE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995E-EFDE-29F9-392A-418B1A4DF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universal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client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working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various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supports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connections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PostgreSQL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other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DBMSs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well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SQLite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has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convenient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tools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import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export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864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1F6A8-D25F-9D4F-2B63-3D788B3A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GUI – </a:t>
            </a:r>
            <a:r>
              <a:rPr lang="en-US" dirty="0" err="1"/>
              <a:t>pgAdmin</a:t>
            </a:r>
            <a:endParaRPr lang="en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C9486D-AED4-6357-DD1F-9A09D4218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installed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separately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/>
          </a:p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contains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tools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writing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queries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visualizing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structure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/>
          </a:p>
          <a:p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built-in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query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execution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plan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visualizer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works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PostgreSQL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7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1AE44-729B-6CB2-B823-C9456BF6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Connecting using the command-line tool.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6C4BF1-B556-699E-910B-71EC12EE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81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>
                <a:latin typeface="Consolas"/>
                <a:ea typeface="Calibri"/>
                <a:cs typeface="Calibri"/>
              </a:rPr>
              <a:t>psql</a:t>
            </a:r>
            <a:r>
              <a:rPr lang="en-US" dirty="0">
                <a:ea typeface="+mn-lt"/>
                <a:cs typeface="+mn-lt"/>
              </a:rPr>
              <a:t> allows connecting to a PostgreSQL database.</a:t>
            </a:r>
          </a:p>
          <a:p>
            <a:r>
              <a:rPr lang="en-US" dirty="0" err="1">
                <a:latin typeface="Consolas"/>
                <a:ea typeface="Calibri"/>
                <a:cs typeface="Calibri"/>
              </a:rPr>
              <a:t>psql</a:t>
            </a:r>
            <a:r>
              <a:rPr lang="en-US" dirty="0">
                <a:ea typeface="+mn-lt"/>
                <a:cs typeface="+mn-lt"/>
              </a:rPr>
              <a:t> comes with the server and can be found in the </a:t>
            </a:r>
            <a:r>
              <a:rPr lang="en-US" b="1" dirty="0">
                <a:ea typeface="+mn-lt"/>
                <a:cs typeface="+mn-lt"/>
              </a:rPr>
              <a:t>bin</a:t>
            </a:r>
            <a:r>
              <a:rPr lang="en-US" dirty="0">
                <a:ea typeface="+mn-lt"/>
                <a:cs typeface="+mn-lt"/>
              </a:rPr>
              <a:t> folder.</a:t>
            </a:r>
          </a:p>
          <a:p>
            <a:r>
              <a:rPr lang="en-US" dirty="0">
                <a:ea typeface="+mn-lt"/>
                <a:cs typeface="+mn-lt"/>
              </a:rPr>
              <a:t>Connecting using </a:t>
            </a:r>
            <a:r>
              <a:rPr lang="en-US" dirty="0" err="1">
                <a:ea typeface="+mn-lt"/>
                <a:cs typeface="+mn-lt"/>
              </a:rPr>
              <a:t>psql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/>
            <a:r>
              <a:rPr lang="ru-RU" err="1">
                <a:ea typeface="+mn-lt"/>
                <a:cs typeface="+mn-lt"/>
              </a:rPr>
              <a:t>psql</a:t>
            </a:r>
            <a:r>
              <a:rPr lang="ru-RU" dirty="0">
                <a:ea typeface="+mn-lt"/>
                <a:cs typeface="+mn-lt"/>
              </a:rPr>
              <a:t> -h </a:t>
            </a:r>
            <a:r>
              <a:rPr lang="ru-RU" err="1">
                <a:ea typeface="+mn-lt"/>
                <a:cs typeface="+mn-lt"/>
              </a:rPr>
              <a:t>host</a:t>
            </a:r>
            <a:r>
              <a:rPr lang="ru-RU" dirty="0">
                <a:ea typeface="+mn-lt"/>
                <a:cs typeface="+mn-lt"/>
              </a:rPr>
              <a:t> -U </a:t>
            </a:r>
            <a:r>
              <a:rPr lang="ru-RU" err="1">
                <a:ea typeface="+mn-lt"/>
                <a:cs typeface="+mn-lt"/>
              </a:rPr>
              <a:t>user</a:t>
            </a:r>
            <a:r>
              <a:rPr lang="ru-RU" dirty="0">
                <a:ea typeface="+mn-lt"/>
                <a:cs typeface="+mn-lt"/>
              </a:rPr>
              <a:t> 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psql</a:t>
            </a:r>
            <a:r>
              <a:rPr lang="ru-RU" dirty="0">
                <a:ea typeface="+mn-lt"/>
                <a:cs typeface="+mn-lt"/>
              </a:rPr>
              <a:t> -h </a:t>
            </a:r>
            <a:r>
              <a:rPr lang="ru-RU" err="1">
                <a:ea typeface="+mn-lt"/>
                <a:cs typeface="+mn-lt"/>
              </a:rPr>
              <a:t>host</a:t>
            </a:r>
            <a:r>
              <a:rPr lang="ru-RU" dirty="0">
                <a:ea typeface="+mn-lt"/>
                <a:cs typeface="+mn-lt"/>
              </a:rPr>
              <a:t> -U </a:t>
            </a:r>
            <a:r>
              <a:rPr lang="ru-RU" err="1">
                <a:ea typeface="+mn-lt"/>
                <a:cs typeface="+mn-lt"/>
              </a:rPr>
              <a:t>user</a:t>
            </a:r>
            <a:r>
              <a:rPr lang="ru-RU" dirty="0">
                <a:ea typeface="+mn-lt"/>
                <a:cs typeface="+mn-lt"/>
              </a:rPr>
              <a:t> -p </a:t>
            </a:r>
            <a:r>
              <a:rPr lang="ru-RU" err="1">
                <a:ea typeface="+mn-lt"/>
                <a:cs typeface="+mn-lt"/>
              </a:rPr>
              <a:t>port</a:t>
            </a:r>
            <a:r>
              <a:rPr lang="ru-RU" dirty="0">
                <a:ea typeface="+mn-lt"/>
                <a:cs typeface="+mn-lt"/>
              </a:rPr>
              <a:t> </a:t>
            </a:r>
            <a:endParaRPr lang="en-US" dirty="0" err="1">
              <a:ea typeface="+mn-lt"/>
              <a:cs typeface="+mn-lt"/>
            </a:endParaRPr>
          </a:p>
          <a:p>
            <a:pPr lvl="1"/>
            <a:r>
              <a:rPr lang="ru-RU" dirty="0" err="1">
                <a:ea typeface="+mn-lt"/>
                <a:cs typeface="+mn-lt"/>
              </a:rPr>
              <a:t>psql</a:t>
            </a:r>
            <a:r>
              <a:rPr lang="ru-RU" dirty="0">
                <a:ea typeface="+mn-lt"/>
                <a:cs typeface="+mn-lt"/>
              </a:rPr>
              <a:t> -h </a:t>
            </a:r>
            <a:r>
              <a:rPr lang="ru-RU" dirty="0" err="1">
                <a:ea typeface="+mn-lt"/>
                <a:cs typeface="+mn-lt"/>
              </a:rPr>
              <a:t>host</a:t>
            </a:r>
            <a:r>
              <a:rPr lang="ru-RU" dirty="0">
                <a:ea typeface="+mn-lt"/>
                <a:cs typeface="+mn-lt"/>
              </a:rPr>
              <a:t> -U </a:t>
            </a:r>
            <a:r>
              <a:rPr lang="ru-RU" dirty="0" err="1">
                <a:ea typeface="+mn-lt"/>
                <a:cs typeface="+mn-lt"/>
              </a:rPr>
              <a:t>user</a:t>
            </a:r>
            <a:r>
              <a:rPr lang="ru-RU" dirty="0">
                <a:ea typeface="+mn-lt"/>
                <a:cs typeface="+mn-lt"/>
              </a:rPr>
              <a:t> -p </a:t>
            </a:r>
            <a:r>
              <a:rPr lang="ru-RU" dirty="0" err="1">
                <a:ea typeface="+mn-lt"/>
                <a:cs typeface="+mn-lt"/>
              </a:rPr>
              <a:t>port</a:t>
            </a:r>
            <a:r>
              <a:rPr lang="ru-RU" dirty="0">
                <a:ea typeface="+mn-lt"/>
                <a:cs typeface="+mn-lt"/>
              </a:rPr>
              <a:t> -d </a:t>
            </a:r>
            <a:r>
              <a:rPr lang="ru-RU" dirty="0" err="1">
                <a:ea typeface="+mn-lt"/>
                <a:cs typeface="+mn-lt"/>
              </a:rPr>
              <a:t>database_name</a:t>
            </a:r>
            <a:endParaRPr lang="en-US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>
                <a:ea typeface="+mn-lt"/>
                <a:cs typeface="+mn-lt"/>
              </a:rPr>
              <a:t>host</a:t>
            </a:r>
            <a:r>
              <a:rPr lang="en-US" dirty="0">
                <a:ea typeface="+mn-lt"/>
                <a:cs typeface="+mn-lt"/>
              </a:rPr>
              <a:t> – the address or name of the server you want to connect to.</a:t>
            </a:r>
            <a:endParaRPr lang="ru-RU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The default port is </a:t>
            </a:r>
            <a:r>
              <a:rPr lang="en-US" b="1" dirty="0">
                <a:ea typeface="+mn-lt"/>
                <a:cs typeface="+mn-lt"/>
              </a:rPr>
              <a:t>5432</a:t>
            </a:r>
            <a:r>
              <a:rPr lang="en-US" dirty="0">
                <a:ea typeface="+mn-lt"/>
                <a:cs typeface="+mn-lt"/>
              </a:rPr>
              <a:t>. Multiple PostgreSQL servers can run on the same host.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 dirty="0">
                <a:ea typeface="+mn-lt"/>
                <a:cs typeface="+mn-lt"/>
              </a:rPr>
              <a:t>To </a:t>
            </a:r>
            <a:r>
              <a:rPr lang="ru-RU" dirty="0" err="1">
                <a:ea typeface="+mn-lt"/>
                <a:cs typeface="+mn-lt"/>
              </a:rPr>
              <a:t>exit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latin typeface="Consolas"/>
                <a:ea typeface="Calibri"/>
                <a:cs typeface="Calibri"/>
              </a:rPr>
              <a:t>psql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press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Ctrl+C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latin typeface="Consolas"/>
                <a:ea typeface="+mn-lt"/>
                <a:cs typeface="+mn-lt"/>
              </a:rPr>
              <a:t>quit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>
                <a:latin typeface="Consolas"/>
                <a:ea typeface="Calibri"/>
                <a:cs typeface="Calibri"/>
              </a:rPr>
              <a:t>/q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/>
          </a:p>
          <a:p>
            <a:pPr lvl="1"/>
            <a:r>
              <a:rPr lang="en-US" dirty="0">
                <a:ea typeface="+mn-lt"/>
                <a:cs typeface="+mn-lt"/>
              </a:rPr>
              <a:t>You can directly connect to the desired database. By default, it connects to the </a:t>
            </a:r>
            <a:r>
              <a:rPr lang="en-US" b="1" dirty="0" err="1">
                <a:ea typeface="+mn-lt"/>
                <a:cs typeface="+mn-lt"/>
              </a:rPr>
              <a:t>postgres</a:t>
            </a:r>
            <a:r>
              <a:rPr lang="en-US" dirty="0">
                <a:ea typeface="+mn-lt"/>
                <a:cs typeface="+mn-lt"/>
              </a:rPr>
              <a:t> database.</a:t>
            </a:r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26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FCC8-3052-B6B2-DBD8-55915C02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ea typeface="+mj-lt"/>
                <a:cs typeface="+mj-lt"/>
              </a:rPr>
              <a:t>Connecting using the command-line tool.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4C35-662E-A863-C678-F2DA2D51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Useful </a:t>
            </a:r>
            <a:r>
              <a:rPr lang="en-US" dirty="0" err="1">
                <a:latin typeface="Consolas"/>
              </a:rPr>
              <a:t>psql</a:t>
            </a:r>
            <a:r>
              <a:rPr lang="en-US" dirty="0">
                <a:ea typeface="+mn-lt"/>
                <a:cs typeface="+mn-lt"/>
              </a:rPr>
              <a:t> commands:</a:t>
            </a:r>
            <a:endParaRPr lang="en-US" dirty="0"/>
          </a:p>
          <a:p>
            <a:r>
              <a:rPr lang="en-US" dirty="0">
                <a:latin typeface="Consolas"/>
              </a:rPr>
              <a:t>/q</a:t>
            </a:r>
            <a:r>
              <a:rPr lang="en-US" dirty="0">
                <a:ea typeface="+mn-lt"/>
                <a:cs typeface="+mn-lt"/>
              </a:rPr>
              <a:t> – exit</a:t>
            </a:r>
            <a:endParaRPr lang="ru-RU" dirty="0"/>
          </a:p>
          <a:p>
            <a:r>
              <a:rPr lang="en-US" dirty="0">
                <a:latin typeface="Consolas"/>
              </a:rPr>
              <a:t>/c </a:t>
            </a:r>
            <a:r>
              <a:rPr lang="en-US" dirty="0" err="1">
                <a:latin typeface="Consolas"/>
              </a:rPr>
              <a:t>database_name</a:t>
            </a:r>
            <a:r>
              <a:rPr lang="en-US" dirty="0">
                <a:ea typeface="+mn-lt"/>
                <a:cs typeface="+mn-lt"/>
              </a:rPr>
              <a:t> – connect to a database</a:t>
            </a:r>
            <a:endParaRPr lang="en-US" dirty="0"/>
          </a:p>
          <a:p>
            <a:r>
              <a:rPr lang="en-US" dirty="0">
                <a:latin typeface="Consolas"/>
              </a:rPr>
              <a:t>/d</a:t>
            </a:r>
            <a:r>
              <a:rPr lang="en-US" dirty="0">
                <a:ea typeface="+mn-lt"/>
                <a:cs typeface="+mn-lt"/>
              </a:rPr>
              <a:t> – list all tables in the database</a:t>
            </a:r>
            <a:endParaRPr lang="en-US" dirty="0"/>
          </a:p>
          <a:p>
            <a:r>
              <a:rPr lang="en-US" dirty="0">
                <a:latin typeface="Consolas"/>
              </a:rPr>
              <a:t>/d </a:t>
            </a:r>
            <a:r>
              <a:rPr lang="en-US" dirty="0" err="1">
                <a:latin typeface="Consolas"/>
              </a:rPr>
              <a:t>table_name</a:t>
            </a:r>
            <a:r>
              <a:rPr lang="en-US" dirty="0">
                <a:ea typeface="+mn-lt"/>
                <a:cs typeface="+mn-lt"/>
              </a:rPr>
              <a:t> – show all fields of a table</a:t>
            </a:r>
            <a:endParaRPr lang="en-US" dirty="0"/>
          </a:p>
          <a:p>
            <a:r>
              <a:rPr lang="en-US" dirty="0">
                <a:latin typeface="Consolas"/>
              </a:rPr>
              <a:t>/l</a:t>
            </a:r>
            <a:r>
              <a:rPr lang="en-US" dirty="0">
                <a:ea typeface="+mn-lt"/>
                <a:cs typeface="+mn-lt"/>
              </a:rPr>
              <a:t> – list databases on the server</a:t>
            </a:r>
            <a:endParaRPr lang="ru-RU" dirty="0"/>
          </a:p>
          <a:p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dn</a:t>
            </a:r>
            <a:r>
              <a:rPr lang="en-US" dirty="0">
                <a:ea typeface="+mn-lt"/>
                <a:cs typeface="+mn-lt"/>
              </a:rPr>
              <a:t> – list schemas in the database</a:t>
            </a:r>
            <a:endParaRPr lang="ru-RU" dirty="0"/>
          </a:p>
          <a:p>
            <a:r>
              <a:rPr lang="en-US" dirty="0">
                <a:latin typeface="Consolas"/>
              </a:rPr>
              <a:t>/dv</a:t>
            </a:r>
            <a:r>
              <a:rPr lang="en-US" dirty="0">
                <a:ea typeface="+mn-lt"/>
                <a:cs typeface="+mn-lt"/>
              </a:rPr>
              <a:t> – list all views</a:t>
            </a:r>
            <a:endParaRPr lang="ru-RU" dirty="0"/>
          </a:p>
          <a:p>
            <a:r>
              <a:rPr lang="en-US" dirty="0">
                <a:ea typeface="+mn-lt"/>
                <a:cs typeface="+mn-lt"/>
              </a:rPr>
              <a:t>... and many other commands.</a:t>
            </a:r>
            <a:endParaRPr lang="en-US" dirty="0"/>
          </a:p>
          <a:p>
            <a:endParaRPr lang="en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49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F9461-6856-4DA7-9AE9-3C1090DB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Developed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1970s</a:t>
            </a:r>
            <a:endParaRPr lang="en-US" dirty="0"/>
          </a:p>
          <a:p>
            <a:r>
              <a:rPr lang="ru-RU" dirty="0" err="1">
                <a:ea typeface="+mn-lt"/>
                <a:cs typeface="+mn-lt"/>
              </a:rPr>
              <a:t>Relational</a:t>
            </a:r>
            <a:r>
              <a:rPr lang="ru-RU" dirty="0">
                <a:ea typeface="+mn-lt"/>
                <a:cs typeface="+mn-lt"/>
              </a:rPr>
              <a:t> Database Management Systems (RDBMS)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based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</a:t>
            </a:r>
            <a:endParaRPr lang="ru-RU" dirty="0" err="1"/>
          </a:p>
          <a:p>
            <a:r>
              <a:rPr lang="ru-RU" dirty="0" err="1">
                <a:ea typeface="+mn-lt"/>
                <a:cs typeface="+mn-lt"/>
              </a:rPr>
              <a:t>Eliminates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shortcomings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previously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existing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models</a:t>
            </a:r>
            <a:endParaRPr lang="ru-RU" dirty="0" err="1"/>
          </a:p>
          <a:p>
            <a:r>
              <a:rPr lang="ru-RU" dirty="0">
                <a:ea typeface="+mn-lt"/>
                <a:cs typeface="+mn-lt"/>
              </a:rPr>
              <a:t>One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widely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models</a:t>
            </a:r>
            <a:endParaRPr lang="ru-RU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3BC04-93CB-420B-B78E-332EED65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>
                <a:ea typeface="+mj-lt"/>
                <a:cs typeface="+mj-lt"/>
              </a:rPr>
              <a:t>Relational</a:t>
            </a:r>
            <a:r>
              <a:rPr lang="ru-RU" dirty="0">
                <a:ea typeface="+mj-lt"/>
                <a:cs typeface="+mj-lt"/>
              </a:rPr>
              <a:t> Data Model (1/5) 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15602-C018-46C7-9CE6-75906F7A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 b="-2"/>
          <a:stretch/>
        </p:blipFill>
        <p:spPr>
          <a:xfrm>
            <a:off x="7010400" y="2199260"/>
            <a:ext cx="4681966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F3A0E032-31F2-4A74-AB26-0A8C59607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B8340-FFC3-4F5D-8521-68C3AFF8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dirty="0" err="1">
                <a:solidFill>
                  <a:srgbClr val="FFFFFF"/>
                </a:solidFill>
              </a:rPr>
              <a:t>Introduction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ru-RU" dirty="0" err="1">
                <a:solidFill>
                  <a:srgbClr val="FFFFFF"/>
                </a:solidFill>
              </a:rPr>
              <a:t>to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SQL DDL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5DB9-C6B7-4EC2-A86A-F8D9DE081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1083536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EC794-338B-434D-BD74-BD7978AE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SQL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D283-BCC5-46AF-8161-A27FC7E5A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The first standardized (ANSI) version – </a:t>
            </a:r>
            <a:r>
              <a:rPr lang="en-US" b="0" i="0" dirty="0">
                <a:solidFill>
                  <a:srgbClr val="202122"/>
                </a:solidFill>
                <a:effectLst/>
                <a:ea typeface="+mn-lt"/>
                <a:cs typeface="+mn-lt"/>
              </a:rPr>
              <a:t>1986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Current version </a:t>
            </a:r>
            <a:r>
              <a:rPr lang="en-US" b="0" i="0" dirty="0">
                <a:solidFill>
                  <a:srgbClr val="202122"/>
                </a:solidFill>
                <a:effectLst/>
                <a:ea typeface="+mn-lt"/>
                <a:cs typeface="+mn-lt"/>
              </a:rPr>
              <a:t>– 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SQL:2023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The language consists of several parts:</a:t>
            </a:r>
            <a:endParaRPr lang="ru-RU" dirty="0"/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DDL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Definition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DML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Manipulation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DCL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Control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TCL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Transaction Control Language</a:t>
            </a:r>
            <a:endParaRPr lang="ru-RU" dirty="0">
              <a:ea typeface="Calibri"/>
              <a:cs typeface="Calibri"/>
            </a:endParaRPr>
          </a:p>
          <a:p>
            <a:endParaRPr lang="en-US" dirty="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632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EC794-338B-434D-BD74-BD7978AE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SQL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D283-BCC5-46AF-8161-A27FC7E5A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The first standardized (ANSI) version – </a:t>
            </a:r>
            <a:r>
              <a:rPr lang="en-US" b="0" i="0" dirty="0">
                <a:solidFill>
                  <a:srgbClr val="202122"/>
                </a:solidFill>
                <a:effectLst/>
                <a:ea typeface="+mn-lt"/>
                <a:cs typeface="+mn-lt"/>
              </a:rPr>
              <a:t>1986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Current version </a:t>
            </a:r>
            <a:r>
              <a:rPr lang="en-US" b="0" i="0" dirty="0">
                <a:solidFill>
                  <a:srgbClr val="202122"/>
                </a:solidFill>
                <a:effectLst/>
                <a:ea typeface="+mn-lt"/>
                <a:cs typeface="+mn-lt"/>
              </a:rPr>
              <a:t>– 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SQL:2023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The language consists of several parts:</a:t>
            </a:r>
            <a:endParaRPr lang="ru-RU" dirty="0"/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DDL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Definition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DML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Manipulation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DCL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Data Control Language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202122"/>
                </a:solidFill>
                <a:ea typeface="+mn-lt"/>
                <a:cs typeface="+mn-lt"/>
              </a:rPr>
              <a:t>TCL</a:t>
            </a:r>
            <a:r>
              <a:rPr lang="en-US" dirty="0">
                <a:solidFill>
                  <a:srgbClr val="202122"/>
                </a:solidFill>
                <a:ea typeface="+mn-lt"/>
                <a:cs typeface="+mn-lt"/>
              </a:rPr>
              <a:t> – Transaction Control Language</a:t>
            </a:r>
            <a:endParaRPr lang="ru-RU" dirty="0">
              <a:ea typeface="Calibri"/>
              <a:cs typeface="Calibri"/>
            </a:endParaRPr>
          </a:p>
          <a:p>
            <a:endParaRPr lang="en-US" dirty="0">
              <a:solidFill>
                <a:srgbClr val="202122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4AB893-931E-CBC4-D266-54ED40916B84}"/>
              </a:ext>
            </a:extLst>
          </p:cNvPr>
          <p:cNvSpPr/>
          <p:nvPr/>
        </p:nvSpPr>
        <p:spPr>
          <a:xfrm>
            <a:off x="1144796" y="3316880"/>
            <a:ext cx="6525491" cy="457200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1A15F-CBD1-E9CC-EBE8-9A0AB4C1B77C}"/>
              </a:ext>
            </a:extLst>
          </p:cNvPr>
          <p:cNvSpPr txBox="1"/>
          <p:nvPr/>
        </p:nvSpPr>
        <p:spPr>
          <a:xfrm>
            <a:off x="7931727" y="3345377"/>
            <a:ext cx="404606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 err="1">
                <a:ea typeface="+mn-lt"/>
                <a:cs typeface="+mn-lt"/>
              </a:rPr>
              <a:t>Knowledge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DDL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needed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Understand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structure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endParaRPr lang="ru-RU" dirty="0" err="1"/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Be </a:t>
            </a:r>
            <a:r>
              <a:rPr lang="ru-RU" dirty="0" err="1">
                <a:ea typeface="+mn-lt"/>
                <a:cs typeface="+mn-lt"/>
              </a:rPr>
              <a:t>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modify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objects</a:t>
            </a:r>
            <a:endParaRPr lang="ru-RU" dirty="0" err="1"/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Create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such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endParaRPr lang="ru-RU" dirty="0" err="1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56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2F86-9AD4-4C73-A8F3-EAF45775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Database </a:t>
            </a:r>
            <a:r>
              <a:rPr lang="ru-RU" dirty="0" err="1">
                <a:ea typeface="+mj-lt"/>
                <a:cs typeface="+mj-lt"/>
              </a:rPr>
              <a:t>Objects</a:t>
            </a:r>
            <a:r>
              <a:rPr lang="ru-RU" dirty="0">
                <a:ea typeface="+mj-lt"/>
                <a:cs typeface="+mj-lt"/>
              </a:rPr>
              <a:t> We </a:t>
            </a:r>
            <a:r>
              <a:rPr lang="ru-RU" dirty="0" err="1">
                <a:ea typeface="+mj-lt"/>
                <a:cs typeface="+mj-lt"/>
              </a:rPr>
              <a:t>Will</a:t>
            </a:r>
            <a:r>
              <a:rPr lang="ru-RU" dirty="0">
                <a:ea typeface="+mj-lt"/>
                <a:cs typeface="+mj-lt"/>
              </a:rPr>
              <a:t> Work With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4C2A-3008-4BA3-AEAF-2F5811DAD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Schema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Table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View</a:t>
            </a:r>
            <a:endParaRPr lang="ru-RU" dirty="0"/>
          </a:p>
          <a:p>
            <a:r>
              <a:rPr lang="en-US" b="1" dirty="0">
                <a:ea typeface="+mn-lt"/>
                <a:cs typeface="+mn-lt"/>
              </a:rPr>
              <a:t>Column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Constraint</a:t>
            </a:r>
            <a:endParaRPr lang="en-US" dirty="0"/>
          </a:p>
          <a:p>
            <a:r>
              <a:rPr lang="en-US" b="1">
                <a:ea typeface="+mn-lt"/>
                <a:cs typeface="+mn-lt"/>
              </a:rPr>
              <a:t>Functions and Procedures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Users and Roles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A0EF2F-E9D9-604E-0D13-AA5F75DE40AF}"/>
              </a:ext>
            </a:extLst>
          </p:cNvPr>
          <p:cNvGrpSpPr/>
          <p:nvPr/>
        </p:nvGrpSpPr>
        <p:grpSpPr>
          <a:xfrm>
            <a:off x="6741120" y="4967874"/>
            <a:ext cx="2020320" cy="1610280"/>
            <a:chOff x="6741120" y="4967874"/>
            <a:chExt cx="2020320" cy="16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3BD6F7-F2FC-3D71-8108-3F1D2C139761}"/>
                    </a:ext>
                  </a:extLst>
                </p14:cNvPr>
                <p14:cNvContentPartPr/>
                <p14:nvPr/>
              </p14:nvContentPartPr>
              <p14:xfrm>
                <a:off x="6987720" y="4979754"/>
                <a:ext cx="21960" cy="117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3BD6F7-F2FC-3D71-8108-3F1D2C1397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81600" y="4973634"/>
                  <a:ext cx="3420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D2CBBB-BEE4-57C2-630E-F8209D079B8A}"/>
                    </a:ext>
                  </a:extLst>
                </p14:cNvPr>
                <p14:cNvContentPartPr/>
                <p14:nvPr/>
              </p14:nvContentPartPr>
              <p14:xfrm>
                <a:off x="7029840" y="4967874"/>
                <a:ext cx="1661400" cy="2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D2CBBB-BEE4-57C2-630E-F8209D079B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3720" y="4961754"/>
                  <a:ext cx="1673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887B50-BA8E-E2AF-D082-E41A5572DD37}"/>
                    </a:ext>
                  </a:extLst>
                </p14:cNvPr>
                <p14:cNvContentPartPr/>
                <p14:nvPr/>
              </p14:nvContentPartPr>
              <p14:xfrm>
                <a:off x="7031280" y="6128874"/>
                <a:ext cx="1618920" cy="5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887B50-BA8E-E2AF-D082-E41A5572DD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25160" y="6122754"/>
                  <a:ext cx="1631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FD10F2-C1E6-4FCF-9B2E-AB16B59CF809}"/>
                    </a:ext>
                  </a:extLst>
                </p14:cNvPr>
                <p14:cNvContentPartPr/>
                <p14:nvPr/>
              </p14:nvContentPartPr>
              <p14:xfrm>
                <a:off x="8671800" y="5008194"/>
                <a:ext cx="89640" cy="118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FD10F2-C1E6-4FCF-9B2E-AB16B59CF8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5680" y="5002074"/>
                  <a:ext cx="10188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12D60-4FBB-F9AF-FD48-8084ABF3B638}"/>
                    </a:ext>
                  </a:extLst>
                </p14:cNvPr>
                <p14:cNvContentPartPr/>
                <p14:nvPr/>
              </p14:nvContentPartPr>
              <p14:xfrm>
                <a:off x="8688720" y="4998834"/>
                <a:ext cx="21240" cy="3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12D60-4FBB-F9AF-FD48-8084ABF3B6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82600" y="4992714"/>
                  <a:ext cx="33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08DD87-105F-C710-2876-7B2F8D7126C8}"/>
                    </a:ext>
                  </a:extLst>
                </p14:cNvPr>
                <p14:cNvContentPartPr/>
                <p14:nvPr/>
              </p14:nvContentPartPr>
              <p14:xfrm>
                <a:off x="7054320" y="5375034"/>
                <a:ext cx="1645200" cy="4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08DD87-105F-C710-2876-7B2F8D7126C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48200" y="5368914"/>
                  <a:ext cx="1657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2BBDDF-CB88-5B2A-3E2D-750CA38D2287}"/>
                    </a:ext>
                  </a:extLst>
                </p14:cNvPr>
                <p14:cNvContentPartPr/>
                <p14:nvPr/>
              </p14:nvContentPartPr>
              <p14:xfrm>
                <a:off x="7417560" y="5058954"/>
                <a:ext cx="56160" cy="108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2BBDDF-CB88-5B2A-3E2D-750CA38D22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11440" y="5052834"/>
                  <a:ext cx="6840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B29B5F-E2C6-0177-7A3E-E353C41FCDD6}"/>
                    </a:ext>
                  </a:extLst>
                </p14:cNvPr>
                <p14:cNvContentPartPr/>
                <p14:nvPr/>
              </p14:nvContentPartPr>
              <p14:xfrm>
                <a:off x="8162760" y="5064354"/>
                <a:ext cx="43200" cy="108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B29B5F-E2C6-0177-7A3E-E353C41FCD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56640" y="5058234"/>
                  <a:ext cx="5544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3BF260-8400-A7C2-3842-82BD476E0816}"/>
                    </a:ext>
                  </a:extLst>
                </p14:cNvPr>
                <p14:cNvContentPartPr/>
                <p14:nvPr/>
              </p14:nvContentPartPr>
              <p14:xfrm>
                <a:off x="7124160" y="5097474"/>
                <a:ext cx="64440" cy="201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3BF260-8400-A7C2-3842-82BD476E08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18040" y="5091354"/>
                  <a:ext cx="76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3E42D3-A48C-5516-1F16-94BBD21154AC}"/>
                    </a:ext>
                  </a:extLst>
                </p14:cNvPr>
                <p14:cNvContentPartPr/>
                <p14:nvPr/>
              </p14:nvContentPartPr>
              <p14:xfrm>
                <a:off x="7184280" y="5135634"/>
                <a:ext cx="70560" cy="14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3E42D3-A48C-5516-1F16-94BBD21154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78160" y="5129514"/>
                  <a:ext cx="82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4A88C0-E143-6F89-1AF0-1D80189D0ED6}"/>
                    </a:ext>
                  </a:extLst>
                </p14:cNvPr>
                <p14:cNvContentPartPr/>
                <p14:nvPr/>
              </p14:nvContentPartPr>
              <p14:xfrm>
                <a:off x="7128120" y="5207274"/>
                <a:ext cx="157320" cy="13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4A88C0-E143-6F89-1AF0-1D80189D0E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22000" y="5201154"/>
                  <a:ext cx="169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B627FD-FB19-A6DF-042B-F932AEB862D7}"/>
                    </a:ext>
                  </a:extLst>
                </p14:cNvPr>
                <p14:cNvContentPartPr/>
                <p14:nvPr/>
              </p14:nvContentPartPr>
              <p14:xfrm>
                <a:off x="7734360" y="5128074"/>
                <a:ext cx="21600" cy="163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B627FD-FB19-A6DF-042B-F932AEB862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28240" y="5121954"/>
                  <a:ext cx="33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C65729-E163-A685-262F-0068D10980D5}"/>
                    </a:ext>
                  </a:extLst>
                </p14:cNvPr>
                <p14:cNvContentPartPr/>
                <p14:nvPr/>
              </p14:nvContentPartPr>
              <p14:xfrm>
                <a:off x="7745160" y="5121234"/>
                <a:ext cx="131400" cy="18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C65729-E163-A685-262F-0068D10980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39040" y="5115114"/>
                  <a:ext cx="14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D4432C-2C0A-2FF0-F8AC-AA489634C8F5}"/>
                    </a:ext>
                  </a:extLst>
                </p14:cNvPr>
                <p14:cNvContentPartPr/>
                <p14:nvPr/>
              </p14:nvContentPartPr>
              <p14:xfrm>
                <a:off x="8383800" y="5135634"/>
                <a:ext cx="177120" cy="16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D4432C-2C0A-2FF0-F8AC-AA489634C8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77680" y="5129514"/>
                  <a:ext cx="18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A45C75-478A-09EE-6A64-68A26984962D}"/>
                    </a:ext>
                  </a:extLst>
                </p14:cNvPr>
                <p14:cNvContentPartPr/>
                <p14:nvPr/>
              </p14:nvContentPartPr>
              <p14:xfrm>
                <a:off x="6846240" y="6363594"/>
                <a:ext cx="18720" cy="18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A45C75-478A-09EE-6A64-68A2698496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40120" y="6357474"/>
                  <a:ext cx="3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72A5EB-B0A2-A534-3C4E-9404CAFF61CE}"/>
                    </a:ext>
                  </a:extLst>
                </p14:cNvPr>
                <p14:cNvContentPartPr/>
                <p14:nvPr/>
              </p14:nvContentPartPr>
              <p14:xfrm>
                <a:off x="6741120" y="6339114"/>
                <a:ext cx="259920" cy="6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72A5EB-B0A2-A534-3C4E-9404CAFF61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35000" y="6332994"/>
                  <a:ext cx="272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A976BD-D392-2F9D-26E9-9DD3C8A41A21}"/>
                    </a:ext>
                  </a:extLst>
                </p14:cNvPr>
                <p14:cNvContentPartPr/>
                <p14:nvPr/>
              </p14:nvContentPartPr>
              <p14:xfrm>
                <a:off x="7003200" y="6401034"/>
                <a:ext cx="182880" cy="12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A976BD-D392-2F9D-26E9-9DD3C8A41A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7080" y="6394914"/>
                  <a:ext cx="195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586CD2-788B-A8C8-1CD8-7426991A6F7E}"/>
                    </a:ext>
                  </a:extLst>
                </p14:cNvPr>
                <p14:cNvContentPartPr/>
                <p14:nvPr/>
              </p14:nvContentPartPr>
              <p14:xfrm>
                <a:off x="7161600" y="6275034"/>
                <a:ext cx="163080" cy="244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586CD2-788B-A8C8-1CD8-7426991A6F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55480" y="6268914"/>
                  <a:ext cx="175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8E3ECD-86B4-FDAB-26E4-A818FA641FCB}"/>
                    </a:ext>
                  </a:extLst>
                </p14:cNvPr>
                <p14:cNvContentPartPr/>
                <p14:nvPr/>
              </p14:nvContentPartPr>
              <p14:xfrm>
                <a:off x="7326120" y="6395994"/>
                <a:ext cx="221400" cy="11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8E3ECD-86B4-FDAB-26E4-A818FA641F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20000" y="6389874"/>
                  <a:ext cx="233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285E29-9BF8-E21D-61BC-137E11D96228}"/>
                    </a:ext>
                  </a:extLst>
                </p14:cNvPr>
                <p14:cNvContentPartPr/>
                <p14:nvPr/>
              </p14:nvContentPartPr>
              <p14:xfrm>
                <a:off x="7579200" y="6363594"/>
                <a:ext cx="382680" cy="20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285E29-9BF8-E21D-61BC-137E11D962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73080" y="6357474"/>
                  <a:ext cx="39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0E0DC8-7713-71BD-0844-E862F9EC152B}"/>
                    </a:ext>
                  </a:extLst>
                </p14:cNvPr>
                <p14:cNvContentPartPr/>
                <p14:nvPr/>
              </p14:nvContentPartPr>
              <p14:xfrm>
                <a:off x="8014800" y="6365034"/>
                <a:ext cx="156960" cy="117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0E0DC8-7713-71BD-0844-E862F9EC15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08680" y="6358914"/>
                  <a:ext cx="16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D1D9EB-A070-3D3C-2380-30F0E2E80017}"/>
                    </a:ext>
                  </a:extLst>
                </p14:cNvPr>
                <p14:cNvContentPartPr/>
                <p14:nvPr/>
              </p14:nvContentPartPr>
              <p14:xfrm>
                <a:off x="8387760" y="6310314"/>
                <a:ext cx="50040" cy="25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D1D9EB-A070-3D3C-2380-30F0E2E800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81640" y="6304194"/>
                  <a:ext cx="62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72638CD-C16E-92FA-43FF-CAE21E1B7637}"/>
                    </a:ext>
                  </a:extLst>
                </p14:cNvPr>
                <p14:cNvContentPartPr/>
                <p14:nvPr/>
              </p14:nvContentPartPr>
              <p14:xfrm>
                <a:off x="8440320" y="6330114"/>
                <a:ext cx="52920" cy="21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72638CD-C16E-92FA-43FF-CAE21E1B76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34200" y="6323994"/>
                  <a:ext cx="65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958B68-0485-2FC0-7A55-0348F7CF32E1}"/>
                    </a:ext>
                  </a:extLst>
                </p14:cNvPr>
                <p14:cNvContentPartPr/>
                <p14:nvPr/>
              </p14:nvContentPartPr>
              <p14:xfrm>
                <a:off x="8327640" y="6442074"/>
                <a:ext cx="183960" cy="37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958B68-0485-2FC0-7A55-0348F7CF32E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1520" y="6435954"/>
                  <a:ext cx="196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0A6D7C-F42B-7344-7029-33CDE58C07F0}"/>
                    </a:ext>
                  </a:extLst>
                </p14:cNvPr>
                <p14:cNvContentPartPr/>
                <p14:nvPr/>
              </p14:nvContentPartPr>
              <p14:xfrm>
                <a:off x="8344200" y="6467634"/>
                <a:ext cx="198360" cy="55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0A6D7C-F42B-7344-7029-33CDE58C07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38080" y="6461514"/>
                  <a:ext cx="210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92CC9B-33A2-60D5-225B-A575576F25F2}"/>
                    </a:ext>
                  </a:extLst>
                </p14:cNvPr>
                <p14:cNvContentPartPr/>
                <p14:nvPr/>
              </p14:nvContentPartPr>
              <p14:xfrm>
                <a:off x="8572800" y="6337674"/>
                <a:ext cx="163440" cy="240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92CC9B-33A2-60D5-225B-A575576F25F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66680" y="6331554"/>
                  <a:ext cx="1756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A5EAA8-8864-58F3-E0C7-5ED574C6E257}"/>
              </a:ext>
            </a:extLst>
          </p:cNvPr>
          <p:cNvGrpSpPr/>
          <p:nvPr/>
        </p:nvGrpSpPr>
        <p:grpSpPr>
          <a:xfrm>
            <a:off x="9743520" y="4961394"/>
            <a:ext cx="1859760" cy="1684440"/>
            <a:chOff x="9743520" y="4961394"/>
            <a:chExt cx="1859760" cy="16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FA01EC-9BE2-3C7A-47DE-01C3F8F98CEC}"/>
                    </a:ext>
                  </a:extLst>
                </p14:cNvPr>
                <p14:cNvContentPartPr/>
                <p14:nvPr/>
              </p14:nvContentPartPr>
              <p14:xfrm>
                <a:off x="9743520" y="4992714"/>
                <a:ext cx="46440" cy="1151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FA01EC-9BE2-3C7A-47DE-01C3F8F98C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37400" y="4986594"/>
                  <a:ext cx="5868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6033E0-BD09-C390-49AD-A652C97B1F13}"/>
                    </a:ext>
                  </a:extLst>
                </p14:cNvPr>
                <p14:cNvContentPartPr/>
                <p14:nvPr/>
              </p14:nvContentPartPr>
              <p14:xfrm>
                <a:off x="9766200" y="4961394"/>
                <a:ext cx="1476360" cy="3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6033E0-BD09-C390-49AD-A652C97B1F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60080" y="4955274"/>
                  <a:ext cx="1488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CCA179-1BB8-5B9D-82CF-EC171BCA8A8B}"/>
                    </a:ext>
                  </a:extLst>
                </p14:cNvPr>
                <p14:cNvContentPartPr/>
                <p14:nvPr/>
              </p14:nvContentPartPr>
              <p14:xfrm>
                <a:off x="9805800" y="6134274"/>
                <a:ext cx="1500840" cy="3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CCA179-1BB8-5B9D-82CF-EC171BCA8A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99680" y="6128154"/>
                  <a:ext cx="1513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CCDCBE-36A1-3EF2-E6F3-C838A593F33D}"/>
                    </a:ext>
                  </a:extLst>
                </p14:cNvPr>
                <p14:cNvContentPartPr/>
                <p14:nvPr/>
              </p14:nvContentPartPr>
              <p14:xfrm>
                <a:off x="11254440" y="4987314"/>
                <a:ext cx="97560" cy="116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CCDCBE-36A1-3EF2-E6F3-C838A593F3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48320" y="4981194"/>
                  <a:ext cx="1098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80E043-CE72-0B6F-F205-EC2EBD191169}"/>
                    </a:ext>
                  </a:extLst>
                </p14:cNvPr>
                <p14:cNvContentPartPr/>
                <p14:nvPr/>
              </p14:nvContentPartPr>
              <p14:xfrm>
                <a:off x="9801120" y="5293314"/>
                <a:ext cx="1383840" cy="24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80E043-CE72-0B6F-F205-EC2EBD1911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95000" y="5287194"/>
                  <a:ext cx="1396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D35E3D-01F4-05B3-1575-000FFB2A4AEE}"/>
                    </a:ext>
                  </a:extLst>
                </p14:cNvPr>
                <p14:cNvContentPartPr/>
                <p14:nvPr/>
              </p14:nvContentPartPr>
              <p14:xfrm>
                <a:off x="10127280" y="5067954"/>
                <a:ext cx="66240" cy="108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D35E3D-01F4-05B3-1575-000FFB2A4AE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21160" y="5061834"/>
                  <a:ext cx="7848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42DF39-9718-31DA-4B68-A78A02A0B390}"/>
                    </a:ext>
                  </a:extLst>
                </p14:cNvPr>
                <p14:cNvContentPartPr/>
                <p14:nvPr/>
              </p14:nvContentPartPr>
              <p14:xfrm>
                <a:off x="10597080" y="5011794"/>
                <a:ext cx="39240" cy="1153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42DF39-9718-31DA-4B68-A78A02A0B3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90960" y="5005674"/>
                  <a:ext cx="51480" cy="11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ECA1C6-BCB6-35A2-36AD-D4D1D65811CF}"/>
                    </a:ext>
                  </a:extLst>
                </p14:cNvPr>
                <p14:cNvContentPartPr/>
                <p14:nvPr/>
              </p14:nvContentPartPr>
              <p14:xfrm>
                <a:off x="10930440" y="5031594"/>
                <a:ext cx="43200" cy="108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ECA1C6-BCB6-35A2-36AD-D4D1D65811C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24320" y="5025474"/>
                  <a:ext cx="5544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5C9FF7-10F6-08C8-AD72-43E7FF1520D8}"/>
                    </a:ext>
                  </a:extLst>
                </p14:cNvPr>
                <p14:cNvContentPartPr/>
                <p14:nvPr/>
              </p14:nvContentPartPr>
              <p14:xfrm>
                <a:off x="9879600" y="5117634"/>
                <a:ext cx="18720" cy="11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5C9FF7-10F6-08C8-AD72-43E7FF1520D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873480" y="5111514"/>
                  <a:ext cx="3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7A808C-F80B-5506-2E08-38A63365E6B0}"/>
                    </a:ext>
                  </a:extLst>
                </p14:cNvPr>
                <p14:cNvContentPartPr/>
                <p14:nvPr/>
              </p14:nvContentPartPr>
              <p14:xfrm>
                <a:off x="9884280" y="5110074"/>
                <a:ext cx="126360" cy="14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7A808C-F80B-5506-2E08-38A63365E6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78160" y="5103954"/>
                  <a:ext cx="138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0FC2F0-9F71-6891-BDDD-4329A1AE76A9}"/>
                    </a:ext>
                  </a:extLst>
                </p14:cNvPr>
                <p14:cNvContentPartPr/>
                <p14:nvPr/>
              </p14:nvContentPartPr>
              <p14:xfrm>
                <a:off x="10293600" y="5119074"/>
                <a:ext cx="5040" cy="11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0FC2F0-9F71-6891-BDDD-4329A1AE76A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87480" y="5112954"/>
                  <a:ext cx="17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BF14CA-739D-B4F7-1FB1-24782CEB2B46}"/>
                    </a:ext>
                  </a:extLst>
                </p14:cNvPr>
                <p14:cNvContentPartPr/>
                <p14:nvPr/>
              </p14:nvContentPartPr>
              <p14:xfrm>
                <a:off x="10296480" y="5112234"/>
                <a:ext cx="103320" cy="14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BF14CA-739D-B4F7-1FB1-24782CEB2B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290360" y="5106114"/>
                  <a:ext cx="115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EB6D678-AB8F-E64D-4A3E-0E58866D12E0}"/>
                    </a:ext>
                  </a:extLst>
                </p14:cNvPr>
                <p14:cNvContentPartPr/>
                <p14:nvPr/>
              </p14:nvContentPartPr>
              <p14:xfrm>
                <a:off x="10306200" y="5190714"/>
                <a:ext cx="35280" cy="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EB6D678-AB8F-E64D-4A3E-0E58866D12E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00080" y="5184594"/>
                  <a:ext cx="47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113549-D69A-71BD-C072-9CE2C61C3AC2}"/>
                    </a:ext>
                  </a:extLst>
                </p14:cNvPr>
                <p14:cNvContentPartPr/>
                <p14:nvPr/>
              </p14:nvContentPartPr>
              <p14:xfrm>
                <a:off x="10296480" y="5238594"/>
                <a:ext cx="22500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113549-D69A-71BD-C072-9CE2C61C3A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90360" y="5232474"/>
                  <a:ext cx="237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6CEA2B-C99E-899A-EBEE-178E811201FD}"/>
                    </a:ext>
                  </a:extLst>
                </p14:cNvPr>
                <p14:cNvContentPartPr/>
                <p14:nvPr/>
              </p14:nvContentPartPr>
              <p14:xfrm>
                <a:off x="10747200" y="5108274"/>
                <a:ext cx="9720" cy="10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6CEA2B-C99E-899A-EBEE-178E811201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741080" y="5102154"/>
                  <a:ext cx="21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0B0658-C1D2-AE62-D9B9-64B498FB5E41}"/>
                    </a:ext>
                  </a:extLst>
                </p14:cNvPr>
                <p14:cNvContentPartPr/>
                <p14:nvPr/>
              </p14:nvContentPartPr>
              <p14:xfrm>
                <a:off x="10751880" y="5085594"/>
                <a:ext cx="108720" cy="17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0B0658-C1D2-AE62-D9B9-64B498FB5E4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45760" y="5079474"/>
                  <a:ext cx="120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A699D6-A976-FB1C-DA86-3E1378A8F432}"/>
                    </a:ext>
                  </a:extLst>
                </p14:cNvPr>
                <p14:cNvContentPartPr/>
                <p14:nvPr/>
              </p14:nvContentPartPr>
              <p14:xfrm>
                <a:off x="10761600" y="5159394"/>
                <a:ext cx="146520" cy="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A699D6-A976-FB1C-DA86-3E1378A8F4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55480" y="5153274"/>
                  <a:ext cx="158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F3FA0B-F949-6857-772C-DF933F88167A}"/>
                    </a:ext>
                  </a:extLst>
                </p14:cNvPr>
                <p14:cNvContentPartPr/>
                <p14:nvPr/>
              </p14:nvContentPartPr>
              <p14:xfrm>
                <a:off x="11040240" y="5095314"/>
                <a:ext cx="70560" cy="211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F3FA0B-F949-6857-772C-DF933F8816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034120" y="5089194"/>
                  <a:ext cx="82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4125E9-8B91-2452-2BB8-B4A8F4F11C48}"/>
                    </a:ext>
                  </a:extLst>
                </p14:cNvPr>
                <p14:cNvContentPartPr/>
                <p14:nvPr/>
              </p14:nvContentPartPr>
              <p14:xfrm>
                <a:off x="11118000" y="5088834"/>
                <a:ext cx="52560" cy="20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4125E9-8B91-2452-2BB8-B4A8F4F11C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11880" y="5082714"/>
                  <a:ext cx="6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689E03-AB73-8213-D734-04323E913D62}"/>
                    </a:ext>
                  </a:extLst>
                </p14:cNvPr>
                <p14:cNvContentPartPr/>
                <p14:nvPr/>
              </p14:nvContentPartPr>
              <p14:xfrm>
                <a:off x="11064720" y="5214474"/>
                <a:ext cx="144360" cy="1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689E03-AB73-8213-D734-04323E913D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58600" y="5208354"/>
                  <a:ext cx="156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E4969B-3874-FCB7-CB79-14E75EEB85C6}"/>
                    </a:ext>
                  </a:extLst>
                </p14:cNvPr>
                <p14:cNvContentPartPr/>
                <p14:nvPr/>
              </p14:nvContentPartPr>
              <p14:xfrm>
                <a:off x="9827040" y="6352074"/>
                <a:ext cx="49320" cy="228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E4969B-3874-FCB7-CB79-14E75EEB85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20920" y="634595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01EB5A-6308-ED92-3676-866AAD53F4B4}"/>
                    </a:ext>
                  </a:extLst>
                </p14:cNvPr>
                <p14:cNvContentPartPr/>
                <p14:nvPr/>
              </p14:nvContentPartPr>
              <p14:xfrm>
                <a:off x="9751800" y="6346674"/>
                <a:ext cx="289080" cy="5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01EB5A-6308-ED92-3676-866AAD53F4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45680" y="6340554"/>
                  <a:ext cx="301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E8C0C7B-BBE5-C7E1-54D5-CFC89048FE07}"/>
                    </a:ext>
                  </a:extLst>
                </p14:cNvPr>
                <p14:cNvContentPartPr/>
                <p14:nvPr/>
              </p14:nvContentPartPr>
              <p14:xfrm>
                <a:off x="9942240" y="6459714"/>
                <a:ext cx="199800" cy="117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E8C0C7B-BBE5-C7E1-54D5-CFC89048FE0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36120" y="6453594"/>
                  <a:ext cx="212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A19DB17-96FE-88C1-3783-3192E20E0343}"/>
                    </a:ext>
                  </a:extLst>
                </p14:cNvPr>
                <p14:cNvContentPartPr/>
                <p14:nvPr/>
              </p14:nvContentPartPr>
              <p14:xfrm>
                <a:off x="10149960" y="6310314"/>
                <a:ext cx="113400" cy="244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A19DB17-96FE-88C1-3783-3192E20E034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43840" y="6304194"/>
                  <a:ext cx="125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448C6E-28F9-1652-2023-CC221F8AFA84}"/>
                    </a:ext>
                  </a:extLst>
                </p14:cNvPr>
                <p14:cNvContentPartPr/>
                <p14:nvPr/>
              </p14:nvContentPartPr>
              <p14:xfrm>
                <a:off x="10218000" y="6431274"/>
                <a:ext cx="700920" cy="21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448C6E-28F9-1652-2023-CC221F8AFA8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11880" y="6425154"/>
                  <a:ext cx="713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7CC695-437F-C672-E4F5-9EB17450E499}"/>
                    </a:ext>
                  </a:extLst>
                </p14:cNvPr>
                <p14:cNvContentPartPr/>
                <p14:nvPr/>
              </p14:nvContentPartPr>
              <p14:xfrm>
                <a:off x="10974000" y="6427314"/>
                <a:ext cx="177840" cy="18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47CC695-437F-C672-E4F5-9EB17450E4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67880" y="6421194"/>
                  <a:ext cx="190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9F611C-D2D2-7952-5457-202CDB8D81E5}"/>
                    </a:ext>
                  </a:extLst>
                </p14:cNvPr>
                <p14:cNvContentPartPr/>
                <p14:nvPr/>
              </p14:nvContentPartPr>
              <p14:xfrm>
                <a:off x="11242200" y="6383394"/>
                <a:ext cx="45360" cy="22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9F611C-D2D2-7952-5457-202CDB8D81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36080" y="6377274"/>
                  <a:ext cx="57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4DDD21-A3A0-C123-90EF-0923B1D39B6B}"/>
                    </a:ext>
                  </a:extLst>
                </p14:cNvPr>
                <p14:cNvContentPartPr/>
                <p14:nvPr/>
              </p14:nvContentPartPr>
              <p14:xfrm>
                <a:off x="11318520" y="6379434"/>
                <a:ext cx="39240" cy="21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4DDD21-A3A0-C123-90EF-0923B1D39B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312400" y="6373314"/>
                  <a:ext cx="51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F17780-A381-D55C-9BC0-9CE235A528CC}"/>
                    </a:ext>
                  </a:extLst>
                </p14:cNvPr>
                <p14:cNvContentPartPr/>
                <p14:nvPr/>
              </p14:nvContentPartPr>
              <p14:xfrm>
                <a:off x="11232480" y="6466554"/>
                <a:ext cx="176760" cy="29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F17780-A381-D55C-9BC0-9CE235A528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226360" y="6460434"/>
                  <a:ext cx="189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AE520EF-C491-12E4-89E6-47800B7A3E14}"/>
                    </a:ext>
                  </a:extLst>
                </p14:cNvPr>
                <p14:cNvContentPartPr/>
                <p14:nvPr/>
              </p14:nvContentPartPr>
              <p14:xfrm>
                <a:off x="11215560" y="6515154"/>
                <a:ext cx="266400" cy="44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AE520EF-C491-12E4-89E6-47800B7A3E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209440" y="6509034"/>
                  <a:ext cx="278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1AB15A-05BE-6CE1-1DAB-FCEFDB80487A}"/>
                    </a:ext>
                  </a:extLst>
                </p14:cNvPr>
                <p14:cNvContentPartPr/>
                <p14:nvPr/>
              </p14:nvContentPartPr>
              <p14:xfrm>
                <a:off x="11469720" y="6381954"/>
                <a:ext cx="133560" cy="222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1AB15A-05BE-6CE1-1DAB-FCEFDB8048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63600" y="6375834"/>
                  <a:ext cx="1458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06098C-A34C-6643-C1A5-BC16BAA2AC14}"/>
              </a:ext>
            </a:extLst>
          </p:cNvPr>
          <p:cNvGrpSpPr/>
          <p:nvPr/>
        </p:nvGrpSpPr>
        <p:grpSpPr>
          <a:xfrm>
            <a:off x="7009320" y="5383314"/>
            <a:ext cx="1217520" cy="791640"/>
            <a:chOff x="7009320" y="5383314"/>
            <a:chExt cx="121752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5710F7-B7A9-0B8C-DB9C-8E7066808792}"/>
                    </a:ext>
                  </a:extLst>
                </p14:cNvPr>
                <p14:cNvContentPartPr/>
                <p14:nvPr/>
              </p14:nvContentPartPr>
              <p14:xfrm>
                <a:off x="7009320" y="5423634"/>
                <a:ext cx="179280" cy="254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5710F7-B7A9-0B8C-DB9C-8E70668087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03200" y="5417514"/>
                  <a:ext cx="191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F30111-A9BB-B6D3-1577-B062E35B54B5}"/>
                    </a:ext>
                  </a:extLst>
                </p14:cNvPr>
                <p14:cNvContentPartPr/>
                <p14:nvPr/>
              </p14:nvContentPartPr>
              <p14:xfrm>
                <a:off x="7050360" y="5417154"/>
                <a:ext cx="228240" cy="29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F30111-A9BB-B6D3-1577-B062E35B54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44240" y="5411034"/>
                  <a:ext cx="240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5165DB-6E5B-A1DE-CAFF-CA575A39C490}"/>
                    </a:ext>
                  </a:extLst>
                </p14:cNvPr>
                <p14:cNvContentPartPr/>
                <p14:nvPr/>
              </p14:nvContentPartPr>
              <p14:xfrm>
                <a:off x="7044240" y="5408514"/>
                <a:ext cx="403920" cy="46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5165DB-6E5B-A1DE-CAFF-CA575A39C4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038120" y="5402394"/>
                  <a:ext cx="416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70770F9-5540-8240-0C03-898FDEF78743}"/>
                    </a:ext>
                  </a:extLst>
                </p14:cNvPr>
                <p14:cNvContentPartPr/>
                <p14:nvPr/>
              </p14:nvContentPartPr>
              <p14:xfrm>
                <a:off x="7077000" y="5491314"/>
                <a:ext cx="394200" cy="489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70770F9-5540-8240-0C03-898FDEF7874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70880" y="5485194"/>
                  <a:ext cx="406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41A3AF-BACE-210E-BFE2-7F82409D0445}"/>
                    </a:ext>
                  </a:extLst>
                </p14:cNvPr>
                <p14:cNvContentPartPr/>
                <p14:nvPr/>
              </p14:nvContentPartPr>
              <p14:xfrm>
                <a:off x="7200480" y="5605074"/>
                <a:ext cx="218880" cy="25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41A3AF-BACE-210E-BFE2-7F82409D04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94360" y="5598954"/>
                  <a:ext cx="231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A206AB2-0582-CCF1-4868-3445895DDD66}"/>
                    </a:ext>
                  </a:extLst>
                </p14:cNvPr>
                <p14:cNvContentPartPr/>
                <p14:nvPr/>
              </p14:nvContentPartPr>
              <p14:xfrm>
                <a:off x="7106160" y="5714514"/>
                <a:ext cx="295200" cy="460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A206AB2-0582-CCF1-4868-3445895DDD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00040" y="5708394"/>
                  <a:ext cx="307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E0E3D7E-8C5B-58A1-CA2F-DD83C07C5AE3}"/>
                    </a:ext>
                  </a:extLst>
                </p14:cNvPr>
                <p14:cNvContentPartPr/>
                <p14:nvPr/>
              </p14:nvContentPartPr>
              <p14:xfrm>
                <a:off x="7258440" y="5860674"/>
                <a:ext cx="230400" cy="29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E0E3D7E-8C5B-58A1-CA2F-DD83C07C5A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52320" y="5854554"/>
                  <a:ext cx="242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22F3FF-D850-DF3A-AA22-FE9B96D34912}"/>
                    </a:ext>
                  </a:extLst>
                </p14:cNvPr>
                <p14:cNvContentPartPr/>
                <p14:nvPr/>
              </p14:nvContentPartPr>
              <p14:xfrm>
                <a:off x="7470840" y="5439834"/>
                <a:ext cx="129960" cy="171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22F3FF-D850-DF3A-AA22-FE9B96D3491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64720" y="5433714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1F02B2-F1B7-82D5-6730-1576956D5ECC}"/>
                    </a:ext>
                  </a:extLst>
                </p14:cNvPr>
                <p14:cNvContentPartPr/>
                <p14:nvPr/>
              </p14:nvContentPartPr>
              <p14:xfrm>
                <a:off x="7462560" y="5421474"/>
                <a:ext cx="212760" cy="302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1F02B2-F1B7-82D5-6730-1576956D5EC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56440" y="5415354"/>
                  <a:ext cx="225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A94D9A-EFE9-EB42-EE88-5C1340335F43}"/>
                    </a:ext>
                  </a:extLst>
                </p14:cNvPr>
                <p14:cNvContentPartPr/>
                <p14:nvPr/>
              </p14:nvContentPartPr>
              <p14:xfrm>
                <a:off x="7450320" y="5438034"/>
                <a:ext cx="309600" cy="37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A94D9A-EFE9-EB42-EE88-5C1340335F4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44200" y="5431914"/>
                  <a:ext cx="3218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6C4230-8FC2-EBEF-E3D0-133225994F67}"/>
                    </a:ext>
                  </a:extLst>
                </p14:cNvPr>
                <p14:cNvContentPartPr/>
                <p14:nvPr/>
              </p14:nvContentPartPr>
              <p14:xfrm>
                <a:off x="7430160" y="5460354"/>
                <a:ext cx="385200" cy="42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6C4230-8FC2-EBEF-E3D0-133225994F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24040" y="5454234"/>
                  <a:ext cx="397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E6A40BA-291A-A243-4003-3A57500B51C2}"/>
                    </a:ext>
                  </a:extLst>
                </p14:cNvPr>
                <p14:cNvContentPartPr/>
                <p14:nvPr/>
              </p14:nvContentPartPr>
              <p14:xfrm>
                <a:off x="7558680" y="5425074"/>
                <a:ext cx="365400" cy="448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6A40BA-291A-A243-4003-3A57500B51C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52560" y="5418954"/>
                  <a:ext cx="377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BBB68AF-0C8E-E4C0-FB19-15E8F4679446}"/>
                    </a:ext>
                  </a:extLst>
                </p14:cNvPr>
                <p14:cNvContentPartPr/>
                <p14:nvPr/>
              </p14:nvContentPartPr>
              <p14:xfrm>
                <a:off x="7489200" y="5383314"/>
                <a:ext cx="536400" cy="583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BBB68AF-0C8E-E4C0-FB19-15E8F467944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83080" y="5377194"/>
                  <a:ext cx="5486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6A5BB5-7C90-5F8D-40D9-5E22185E61D6}"/>
                    </a:ext>
                  </a:extLst>
                </p14:cNvPr>
                <p14:cNvContentPartPr/>
                <p14:nvPr/>
              </p14:nvContentPartPr>
              <p14:xfrm>
                <a:off x="7584240" y="5447394"/>
                <a:ext cx="503280" cy="560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6A5BB5-7C90-5F8D-40D9-5E22185E61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78120" y="5441274"/>
                  <a:ext cx="5155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B2950E1-7DED-50CE-9249-E37FC43B488F}"/>
                    </a:ext>
                  </a:extLst>
                </p14:cNvPr>
                <p14:cNvContentPartPr/>
                <p14:nvPr/>
              </p14:nvContentPartPr>
              <p14:xfrm>
                <a:off x="7588200" y="5452794"/>
                <a:ext cx="573120" cy="641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B2950E1-7DED-50CE-9249-E37FC43B48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82080" y="5446674"/>
                  <a:ext cx="5853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A618B8-672D-10A8-20B5-C8C24E0273E5}"/>
                    </a:ext>
                  </a:extLst>
                </p14:cNvPr>
                <p14:cNvContentPartPr/>
                <p14:nvPr/>
              </p14:nvContentPartPr>
              <p14:xfrm>
                <a:off x="7619520" y="5533434"/>
                <a:ext cx="540000" cy="63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A618B8-672D-10A8-20B5-C8C24E0273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13400" y="5527314"/>
                  <a:ext cx="5522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775DC4-8EF2-E83A-A29E-7C163430D915}"/>
                    </a:ext>
                  </a:extLst>
                </p14:cNvPr>
                <p14:cNvContentPartPr/>
                <p14:nvPr/>
              </p14:nvContentPartPr>
              <p14:xfrm>
                <a:off x="7810320" y="5700114"/>
                <a:ext cx="332280" cy="39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775DC4-8EF2-E83A-A29E-7C163430D9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04200" y="5693994"/>
                  <a:ext cx="3445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FE8DC8-1EE1-6E30-1850-6E620C2CAC9B}"/>
                    </a:ext>
                  </a:extLst>
                </p14:cNvPr>
                <p14:cNvContentPartPr/>
                <p14:nvPr/>
              </p14:nvContentPartPr>
              <p14:xfrm>
                <a:off x="7839480" y="5758794"/>
                <a:ext cx="314640" cy="39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FE8DC8-1EE1-6E30-1850-6E620C2CAC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33360" y="5752674"/>
                  <a:ext cx="326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8C25AA-8DD7-FA9F-3544-71451887A6AD}"/>
                    </a:ext>
                  </a:extLst>
                </p14:cNvPr>
                <p14:cNvContentPartPr/>
                <p14:nvPr/>
              </p14:nvContentPartPr>
              <p14:xfrm>
                <a:off x="8033520" y="5939874"/>
                <a:ext cx="193320" cy="18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8C25AA-8DD7-FA9F-3544-71451887A6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27400" y="5933754"/>
                  <a:ext cx="2055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FF24BAA-F948-6DB7-B28D-84D2154358D2}"/>
              </a:ext>
            </a:extLst>
          </p:cNvPr>
          <p:cNvGrpSpPr/>
          <p:nvPr/>
        </p:nvGrpSpPr>
        <p:grpSpPr>
          <a:xfrm>
            <a:off x="10656480" y="5309514"/>
            <a:ext cx="324360" cy="847080"/>
            <a:chOff x="10656480" y="5309514"/>
            <a:chExt cx="32436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0C293F-3B91-2AEA-565B-7D1B9BC645A5}"/>
                    </a:ext>
                  </a:extLst>
                </p14:cNvPr>
                <p14:cNvContentPartPr/>
                <p14:nvPr/>
              </p14:nvContentPartPr>
              <p14:xfrm>
                <a:off x="10663680" y="5327874"/>
                <a:ext cx="77760" cy="133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0C293F-3B91-2AEA-565B-7D1B9BC645A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57560" y="5321754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F2EC9B-4F46-ACCB-A27C-545927020A4D}"/>
                    </a:ext>
                  </a:extLst>
                </p14:cNvPr>
                <p14:cNvContentPartPr/>
                <p14:nvPr/>
              </p14:nvContentPartPr>
              <p14:xfrm>
                <a:off x="10677000" y="5309514"/>
                <a:ext cx="15948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F2EC9B-4F46-ACCB-A27C-545927020A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670880" y="5303394"/>
                  <a:ext cx="171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06AC97-0209-6EE8-BB3D-4D9FC53B6DAE}"/>
                    </a:ext>
                  </a:extLst>
                </p14:cNvPr>
                <p14:cNvContentPartPr/>
                <p14:nvPr/>
              </p14:nvContentPartPr>
              <p14:xfrm>
                <a:off x="10685640" y="5333634"/>
                <a:ext cx="183960" cy="223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06AC97-0209-6EE8-BB3D-4D9FC53B6D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79520" y="5327514"/>
                  <a:ext cx="196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094547-3F94-6F81-C66D-8F1D880A9E2C}"/>
                    </a:ext>
                  </a:extLst>
                </p14:cNvPr>
                <p14:cNvContentPartPr/>
                <p14:nvPr/>
              </p14:nvContentPartPr>
              <p14:xfrm>
                <a:off x="10710480" y="5311674"/>
                <a:ext cx="222840" cy="295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094547-3F94-6F81-C66D-8F1D880A9E2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704360" y="5305554"/>
                  <a:ext cx="235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2851BD-E1E4-F85D-F0FB-FD89BDB5EBB6}"/>
                    </a:ext>
                  </a:extLst>
                </p14:cNvPr>
                <p14:cNvContentPartPr/>
                <p14:nvPr/>
              </p14:nvContentPartPr>
              <p14:xfrm>
                <a:off x="10693920" y="5327874"/>
                <a:ext cx="266040" cy="361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2851BD-E1E4-F85D-F0FB-FD89BDB5EB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87800" y="5321754"/>
                  <a:ext cx="278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A000CF-1EC5-E502-649E-1BC76268E35D}"/>
                    </a:ext>
                  </a:extLst>
                </p14:cNvPr>
                <p14:cNvContentPartPr/>
                <p14:nvPr/>
              </p14:nvContentPartPr>
              <p14:xfrm>
                <a:off x="10685640" y="5386194"/>
                <a:ext cx="295200" cy="41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A000CF-1EC5-E502-649E-1BC76268E3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79520" y="5380074"/>
                  <a:ext cx="307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E9FFF74-F6FA-6FE1-A977-006B1E645C82}"/>
                    </a:ext>
                  </a:extLst>
                </p14:cNvPr>
                <p14:cNvContentPartPr/>
                <p14:nvPr/>
              </p14:nvContentPartPr>
              <p14:xfrm>
                <a:off x="10684560" y="5529474"/>
                <a:ext cx="257040" cy="403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E9FFF74-F6FA-6FE1-A977-006B1E645C8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78440" y="5523354"/>
                  <a:ext cx="269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26CFD72-F553-2912-B5E5-546F7782578A}"/>
                    </a:ext>
                  </a:extLst>
                </p14:cNvPr>
                <p14:cNvContentPartPr/>
                <p14:nvPr/>
              </p14:nvContentPartPr>
              <p14:xfrm>
                <a:off x="10704720" y="5646834"/>
                <a:ext cx="222480" cy="324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26CFD72-F553-2912-B5E5-546F7782578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98600" y="5640714"/>
                  <a:ext cx="234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E69B47-F738-0DD6-B174-3588F84E1754}"/>
                    </a:ext>
                  </a:extLst>
                </p14:cNvPr>
                <p14:cNvContentPartPr/>
                <p14:nvPr/>
              </p14:nvContentPartPr>
              <p14:xfrm>
                <a:off x="10731360" y="5701554"/>
                <a:ext cx="237240" cy="33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E69B47-F738-0DD6-B174-3588F84E17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25240" y="5695434"/>
                  <a:ext cx="249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21E158C-18AD-865B-9ABA-80AACE92F002}"/>
                    </a:ext>
                  </a:extLst>
                </p14:cNvPr>
                <p14:cNvContentPartPr/>
                <p14:nvPr/>
              </p14:nvContentPartPr>
              <p14:xfrm>
                <a:off x="10766280" y="5799114"/>
                <a:ext cx="167040" cy="263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21E158C-18AD-865B-9ABA-80AACE92F0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60160" y="5792994"/>
                  <a:ext cx="179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DEC61D-881C-098B-AD8E-F3E84AB5A7E0}"/>
                    </a:ext>
                  </a:extLst>
                </p14:cNvPr>
                <p14:cNvContentPartPr/>
                <p14:nvPr/>
              </p14:nvContentPartPr>
              <p14:xfrm>
                <a:off x="10780680" y="5873634"/>
                <a:ext cx="156600" cy="28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DEC61D-881C-098B-AD8E-F3E84AB5A7E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74560" y="5867514"/>
                  <a:ext cx="168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A0DB6F-20FF-CBDE-9EE1-0AD4E2C19781}"/>
                    </a:ext>
                  </a:extLst>
                </p14:cNvPr>
                <p14:cNvContentPartPr/>
                <p14:nvPr/>
              </p14:nvContentPartPr>
              <p14:xfrm>
                <a:off x="10673400" y="5950674"/>
                <a:ext cx="99360" cy="176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A0DB6F-20FF-CBDE-9EE1-0AD4E2C197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67280" y="5944554"/>
                  <a:ext cx="111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C5D3003-99C2-0276-79E8-70C20C274B1D}"/>
                    </a:ext>
                  </a:extLst>
                </p14:cNvPr>
                <p14:cNvContentPartPr/>
                <p14:nvPr/>
              </p14:nvContentPartPr>
              <p14:xfrm>
                <a:off x="10704360" y="5967594"/>
                <a:ext cx="13356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C5D3003-99C2-0276-79E8-70C20C274B1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698240" y="5961474"/>
                  <a:ext cx="145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2692E9-F84C-CC1D-B32D-9AF02D65BAD0}"/>
                    </a:ext>
                  </a:extLst>
                </p14:cNvPr>
                <p14:cNvContentPartPr/>
                <p14:nvPr/>
              </p14:nvContentPartPr>
              <p14:xfrm>
                <a:off x="10656480" y="5917914"/>
                <a:ext cx="87120" cy="18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2692E9-F84C-CC1D-B32D-9AF02D65BAD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50360" y="5911794"/>
                  <a:ext cx="9936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426E839-4816-DD82-3E7C-5D6A66F89CA2}"/>
                  </a:ext>
                </a:extLst>
              </p14:cNvPr>
              <p14:cNvContentPartPr/>
              <p14:nvPr/>
            </p14:nvContentPartPr>
            <p14:xfrm>
              <a:off x="8521680" y="4283154"/>
              <a:ext cx="1759680" cy="640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426E839-4816-DD82-3E7C-5D6A66F89CA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515560" y="4277034"/>
                <a:ext cx="17719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4EF4BDB-8B54-D95E-850B-4461158832BF}"/>
                  </a:ext>
                </a:extLst>
              </p14:cNvPr>
              <p14:cNvContentPartPr/>
              <p14:nvPr/>
            </p14:nvContentPartPr>
            <p14:xfrm>
              <a:off x="9351120" y="4098474"/>
              <a:ext cx="50760" cy="207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4EF4BDB-8B54-D95E-850B-4461158832B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345000" y="4092354"/>
                <a:ext cx="63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362531B-B2AD-5623-B628-C7FF8BB1E8D3}"/>
                  </a:ext>
                </a:extLst>
              </p14:cNvPr>
              <p14:cNvContentPartPr/>
              <p14:nvPr/>
            </p14:nvContentPartPr>
            <p14:xfrm>
              <a:off x="9280200" y="4044114"/>
              <a:ext cx="159840" cy="137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362531B-B2AD-5623-B628-C7FF8BB1E8D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274080" y="4037994"/>
                <a:ext cx="1720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6853F22-46D6-9823-844D-2F91452984B2}"/>
              </a:ext>
            </a:extLst>
          </p:cNvPr>
          <p:cNvGrpSpPr/>
          <p:nvPr/>
        </p:nvGrpSpPr>
        <p:grpSpPr>
          <a:xfrm>
            <a:off x="7619160" y="4435434"/>
            <a:ext cx="3204360" cy="581760"/>
            <a:chOff x="7619160" y="4435434"/>
            <a:chExt cx="32043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7F125F-6B49-9CC2-CE70-28BFC578238B}"/>
                    </a:ext>
                  </a:extLst>
                </p14:cNvPr>
                <p14:cNvContentPartPr/>
                <p14:nvPr/>
              </p14:nvContentPartPr>
              <p14:xfrm>
                <a:off x="7619160" y="4584114"/>
                <a:ext cx="921600" cy="433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7F125F-6B49-9CC2-CE70-28BFC578238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13040" y="4577994"/>
                  <a:ext cx="9338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34AC5E-E119-5A79-B9E4-D1D691044D1E}"/>
                    </a:ext>
                  </a:extLst>
                </p14:cNvPr>
                <p14:cNvContentPartPr/>
                <p14:nvPr/>
              </p14:nvContentPartPr>
              <p14:xfrm>
                <a:off x="10281720" y="4520394"/>
                <a:ext cx="541800" cy="43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34AC5E-E119-5A79-B9E4-D1D691044D1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275600" y="4514274"/>
                  <a:ext cx="554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AAA09D-950D-AE7C-E903-D1FDA394C44D}"/>
                    </a:ext>
                  </a:extLst>
                </p14:cNvPr>
                <p14:cNvContentPartPr/>
                <p14:nvPr/>
              </p14:nvContentPartPr>
              <p14:xfrm>
                <a:off x="7915440" y="4567194"/>
                <a:ext cx="291240" cy="154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AAA09D-950D-AE7C-E903-D1FDA394C44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09320" y="4561074"/>
                  <a:ext cx="303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21E651D-7D5B-E7BD-F0F1-82A57AEAAE2F}"/>
                    </a:ext>
                  </a:extLst>
                </p14:cNvPr>
                <p14:cNvContentPartPr/>
                <p14:nvPr/>
              </p14:nvContentPartPr>
              <p14:xfrm>
                <a:off x="10367760" y="4538754"/>
                <a:ext cx="218880" cy="106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21E651D-7D5B-E7BD-F0F1-82A57AEAAE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61640" y="4532634"/>
                  <a:ext cx="23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6FB4BE8-4455-9040-9194-55B28946A5C8}"/>
                    </a:ext>
                  </a:extLst>
                </p14:cNvPr>
                <p14:cNvContentPartPr/>
                <p14:nvPr/>
              </p14:nvContentPartPr>
              <p14:xfrm>
                <a:off x="10469280" y="4516074"/>
                <a:ext cx="187560" cy="121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6FB4BE8-4455-9040-9194-55B28946A5C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63160" y="4509954"/>
                  <a:ext cx="199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E738FB-9547-FECF-1B0F-3E895A7DA78A}"/>
                    </a:ext>
                  </a:extLst>
                </p14:cNvPr>
                <p14:cNvContentPartPr/>
                <p14:nvPr/>
              </p14:nvContentPartPr>
              <p14:xfrm>
                <a:off x="8632920" y="4435434"/>
                <a:ext cx="191880" cy="268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E738FB-9547-FECF-1B0F-3E895A7DA7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26800" y="4429314"/>
                  <a:ext cx="204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D49F7A6-CE7A-0D2D-7819-FB43A527D0F2}"/>
                    </a:ext>
                  </a:extLst>
                </p14:cNvPr>
                <p14:cNvContentPartPr/>
                <p14:nvPr/>
              </p14:nvContentPartPr>
              <p14:xfrm>
                <a:off x="8862960" y="4463154"/>
                <a:ext cx="208800" cy="21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D49F7A6-CE7A-0D2D-7819-FB43A527D0F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56840" y="4457034"/>
                  <a:ext cx="22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0C1935-93BF-1BFF-7939-1F02CAEFF5F6}"/>
                    </a:ext>
                  </a:extLst>
                </p14:cNvPr>
                <p14:cNvContentPartPr/>
                <p14:nvPr/>
              </p14:nvContentPartPr>
              <p14:xfrm>
                <a:off x="8962680" y="4594914"/>
                <a:ext cx="149040" cy="12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0C1935-93BF-1BFF-7939-1F02CAEFF5F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56560" y="4588794"/>
                  <a:ext cx="161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DA4BAA2-5DAD-1B7B-FB1A-FA6F4113905F}"/>
                    </a:ext>
                  </a:extLst>
                </p14:cNvPr>
                <p14:cNvContentPartPr/>
                <p14:nvPr/>
              </p14:nvContentPartPr>
              <p14:xfrm>
                <a:off x="9137640" y="4505274"/>
                <a:ext cx="80640" cy="231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DA4BAA2-5DAD-1B7B-FB1A-FA6F4113905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31520" y="4499154"/>
                  <a:ext cx="92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BF2638-1F47-EE62-5390-4AEF33E1A0E7}"/>
                    </a:ext>
                  </a:extLst>
                </p14:cNvPr>
                <p14:cNvContentPartPr/>
                <p14:nvPr/>
              </p14:nvContentPartPr>
              <p14:xfrm>
                <a:off x="9325200" y="4463154"/>
                <a:ext cx="140400" cy="261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BF2638-1F47-EE62-5390-4AEF33E1A0E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19080" y="4457034"/>
                  <a:ext cx="15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E9F53F-69CC-0036-EF05-83EE2D22C32F}"/>
                    </a:ext>
                  </a:extLst>
                </p14:cNvPr>
                <p14:cNvContentPartPr/>
                <p14:nvPr/>
              </p14:nvContentPartPr>
              <p14:xfrm>
                <a:off x="9497640" y="4571514"/>
                <a:ext cx="170280" cy="11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E9F53F-69CC-0036-EF05-83EE2D22C3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91520" y="4565394"/>
                  <a:ext cx="182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2081641-0ECB-8153-66CC-2EFD2D8C7449}"/>
                    </a:ext>
                  </a:extLst>
                </p14:cNvPr>
                <p14:cNvContentPartPr/>
                <p14:nvPr/>
              </p14:nvContentPartPr>
              <p14:xfrm>
                <a:off x="9673680" y="4570794"/>
                <a:ext cx="133920" cy="85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2081641-0ECB-8153-66CC-2EFD2D8C744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667560" y="4564674"/>
                  <a:ext cx="146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86F105D-43C5-49E1-62ED-DB7EEF99255A}"/>
                    </a:ext>
                  </a:extLst>
                </p14:cNvPr>
                <p14:cNvContentPartPr/>
                <p14:nvPr/>
              </p14:nvContentPartPr>
              <p14:xfrm>
                <a:off x="9815880" y="4562154"/>
                <a:ext cx="78840" cy="159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86F105D-43C5-49E1-62ED-DB7EEF99255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9760" y="4556034"/>
                  <a:ext cx="91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F23E3B4-69C3-437B-6CFF-3B68D0D2F2F7}"/>
                    </a:ext>
                  </a:extLst>
                </p14:cNvPr>
                <p14:cNvContentPartPr/>
                <p14:nvPr/>
              </p14:nvContentPartPr>
              <p14:xfrm>
                <a:off x="9949800" y="4570794"/>
                <a:ext cx="84600" cy="73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F23E3B4-69C3-437B-6CFF-3B68D0D2F2F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43680" y="4564674"/>
                  <a:ext cx="96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2D2870-C2D2-3EC4-9632-47A65689B158}"/>
                    </a:ext>
                  </a:extLst>
                </p14:cNvPr>
                <p14:cNvContentPartPr/>
                <p14:nvPr/>
              </p14:nvContentPartPr>
              <p14:xfrm>
                <a:off x="10075440" y="4552794"/>
                <a:ext cx="116280" cy="83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2D2870-C2D2-3EC4-9632-47A65689B15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069320" y="4546674"/>
                  <a:ext cx="1285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CC09D2-6771-7C8E-27DE-89053F2BA816}"/>
              </a:ext>
            </a:extLst>
          </p:cNvPr>
          <p:cNvGrpSpPr/>
          <p:nvPr/>
        </p:nvGrpSpPr>
        <p:grpSpPr>
          <a:xfrm>
            <a:off x="8165280" y="2433834"/>
            <a:ext cx="2525040" cy="1681920"/>
            <a:chOff x="8165280" y="2433834"/>
            <a:chExt cx="2525040" cy="16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7728F8-5CE9-6B02-F89D-F64FA0CD965C}"/>
                    </a:ext>
                  </a:extLst>
                </p14:cNvPr>
                <p14:cNvContentPartPr/>
                <p14:nvPr/>
              </p14:nvContentPartPr>
              <p14:xfrm>
                <a:off x="8165280" y="2898954"/>
                <a:ext cx="107640" cy="1174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7728F8-5CE9-6B02-F89D-F64FA0CD96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59160" y="2892834"/>
                  <a:ext cx="11988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0213EF-CEC7-62D1-EEAF-DE4BDA207288}"/>
                    </a:ext>
                  </a:extLst>
                </p14:cNvPr>
                <p14:cNvContentPartPr/>
                <p14:nvPr/>
              </p14:nvContentPartPr>
              <p14:xfrm>
                <a:off x="8169240" y="2803194"/>
                <a:ext cx="2168640" cy="10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0213EF-CEC7-62D1-EEAF-DE4BDA20728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63120" y="2797074"/>
                  <a:ext cx="2180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B78290-3BA0-239F-43B0-18C06B62B959}"/>
                    </a:ext>
                  </a:extLst>
                </p14:cNvPr>
                <p14:cNvContentPartPr/>
                <p14:nvPr/>
              </p14:nvContentPartPr>
              <p14:xfrm>
                <a:off x="8292360" y="4050594"/>
                <a:ext cx="1990440" cy="6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B78290-3BA0-239F-43B0-18C06B62B95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86240" y="4044474"/>
                  <a:ext cx="2002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307D2-AD32-D85C-10A7-C7C107F19BA2}"/>
                    </a:ext>
                  </a:extLst>
                </p14:cNvPr>
                <p14:cNvContentPartPr/>
                <p14:nvPr/>
              </p14:nvContentPartPr>
              <p14:xfrm>
                <a:off x="10230960" y="2842074"/>
                <a:ext cx="163080" cy="1247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307D2-AD32-D85C-10A7-C7C107F19B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24840" y="2835954"/>
                  <a:ext cx="1753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D9A200-32D8-FC17-C3A0-54F9920E00F8}"/>
                    </a:ext>
                  </a:extLst>
                </p14:cNvPr>
                <p14:cNvContentPartPr/>
                <p14:nvPr/>
              </p14:nvContentPartPr>
              <p14:xfrm>
                <a:off x="8560560" y="2510514"/>
                <a:ext cx="110160" cy="227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D9A200-32D8-FC17-C3A0-54F9920E00F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54440" y="2504394"/>
                  <a:ext cx="122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79DD85-D261-C9A8-A56E-7719F7FD5D30}"/>
                    </a:ext>
                  </a:extLst>
                </p14:cNvPr>
                <p14:cNvContentPartPr/>
                <p14:nvPr/>
              </p14:nvContentPartPr>
              <p14:xfrm>
                <a:off x="8629320" y="2583594"/>
                <a:ext cx="65880" cy="12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79DD85-D261-C9A8-A56E-7719F7FD5D3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623200" y="2577474"/>
                  <a:ext cx="78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C13470-B442-E67B-6E30-AA213DBACBBE}"/>
                    </a:ext>
                  </a:extLst>
                </p14:cNvPr>
                <p14:cNvContentPartPr/>
                <p14:nvPr/>
              </p14:nvContentPartPr>
              <p14:xfrm>
                <a:off x="8566680" y="2487114"/>
                <a:ext cx="258480" cy="9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C13470-B442-E67B-6E30-AA213DBACBB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560560" y="2480994"/>
                  <a:ext cx="270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E2FAC4-E637-ED2F-7692-972E30D729E6}"/>
                    </a:ext>
                  </a:extLst>
                </p14:cNvPr>
                <p14:cNvContentPartPr/>
                <p14:nvPr/>
              </p14:nvContentPartPr>
              <p14:xfrm>
                <a:off x="8686920" y="2624274"/>
                <a:ext cx="147600" cy="267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E2FAC4-E637-ED2F-7692-972E30D729E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680800" y="2618154"/>
                  <a:ext cx="159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D3CF663-2EB8-95AD-3738-B64FFC0D3793}"/>
                    </a:ext>
                  </a:extLst>
                </p14:cNvPr>
                <p14:cNvContentPartPr/>
                <p14:nvPr/>
              </p14:nvContentPartPr>
              <p14:xfrm>
                <a:off x="8789880" y="2617434"/>
                <a:ext cx="292680" cy="23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D3CF663-2EB8-95AD-3738-B64FFC0D379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783760" y="2611314"/>
                  <a:ext cx="304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4D3894-17A9-39B8-1688-D2D091076E89}"/>
                    </a:ext>
                  </a:extLst>
                </p14:cNvPr>
                <p14:cNvContentPartPr/>
                <p14:nvPr/>
              </p14:nvContentPartPr>
              <p14:xfrm>
                <a:off x="9131880" y="2605914"/>
                <a:ext cx="290520" cy="13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4D3894-17A9-39B8-1688-D2D091076E8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125760" y="2599794"/>
                  <a:ext cx="302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DB07B4-955E-CD7E-2BAF-34E2B4BEBD00}"/>
                    </a:ext>
                  </a:extLst>
                </p14:cNvPr>
                <p14:cNvContentPartPr/>
                <p14:nvPr/>
              </p14:nvContentPartPr>
              <p14:xfrm>
                <a:off x="9456960" y="2547234"/>
                <a:ext cx="289080" cy="17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DB07B4-955E-CD7E-2BAF-34E2B4BEBD0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450840" y="2541114"/>
                  <a:ext cx="301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A60640-76F0-E170-5749-238034AABA61}"/>
                    </a:ext>
                  </a:extLst>
                </p14:cNvPr>
                <p14:cNvContentPartPr/>
                <p14:nvPr/>
              </p14:nvContentPartPr>
              <p14:xfrm>
                <a:off x="9688800" y="2433834"/>
                <a:ext cx="106560" cy="304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A60640-76F0-E170-5749-238034AABA6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82680" y="2427714"/>
                  <a:ext cx="118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80431C-12ED-A2FB-A9D8-E103EA83F574}"/>
                    </a:ext>
                  </a:extLst>
                </p14:cNvPr>
                <p14:cNvContentPartPr/>
                <p14:nvPr/>
              </p14:nvContentPartPr>
              <p14:xfrm>
                <a:off x="9809040" y="2596554"/>
                <a:ext cx="70920" cy="113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80431C-12ED-A2FB-A9D8-E103EA83F57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02920" y="2590434"/>
                  <a:ext cx="8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C551F2-8E91-BA62-048F-A3D2D79BD3D6}"/>
                    </a:ext>
                  </a:extLst>
                </p14:cNvPr>
                <p14:cNvContentPartPr/>
                <p14:nvPr/>
              </p14:nvContentPartPr>
              <p14:xfrm>
                <a:off x="9882120" y="2597994"/>
                <a:ext cx="10440" cy="87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C551F2-8E91-BA62-048F-A3D2D79BD3D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876000" y="2591874"/>
                  <a:ext cx="22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3FEA507-E199-6DED-C9A3-94684654D6F2}"/>
                    </a:ext>
                  </a:extLst>
                </p14:cNvPr>
                <p14:cNvContentPartPr/>
                <p14:nvPr/>
              </p14:nvContentPartPr>
              <p14:xfrm>
                <a:off x="9919200" y="2571354"/>
                <a:ext cx="556200" cy="145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3FEA507-E199-6DED-C9A3-94684654D6F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913080" y="2565234"/>
                  <a:ext cx="568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338D7F-AD2C-366E-3179-E0B9443DB328}"/>
                    </a:ext>
                  </a:extLst>
                </p14:cNvPr>
                <p14:cNvContentPartPr/>
                <p14:nvPr/>
              </p14:nvContentPartPr>
              <p14:xfrm>
                <a:off x="10430400" y="2570994"/>
                <a:ext cx="259920" cy="171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338D7F-AD2C-366E-3179-E0B9443DB32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424280" y="2564874"/>
                  <a:ext cx="272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451959E-3FCD-C543-94AA-A518A5F48C96}"/>
                    </a:ext>
                  </a:extLst>
                </p14:cNvPr>
                <p14:cNvContentPartPr/>
                <p14:nvPr/>
              </p14:nvContentPartPr>
              <p14:xfrm>
                <a:off x="8373000" y="2963034"/>
                <a:ext cx="101880" cy="318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451959E-3FCD-C543-94AA-A518A5F48C9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66880" y="2956914"/>
                  <a:ext cx="114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8A97851-A2E4-F374-BEDB-03F86E8A0D3F}"/>
                    </a:ext>
                  </a:extLst>
                </p14:cNvPr>
                <p14:cNvContentPartPr/>
                <p14:nvPr/>
              </p14:nvContentPartPr>
              <p14:xfrm>
                <a:off x="8437440" y="2975634"/>
                <a:ext cx="41400" cy="30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8A97851-A2E4-F374-BEDB-03F86E8A0D3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31320" y="2969514"/>
                  <a:ext cx="53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84E85D8-88A1-9564-BF4B-3BC47796DA46}"/>
                    </a:ext>
                  </a:extLst>
                </p14:cNvPr>
                <p14:cNvContentPartPr/>
                <p14:nvPr/>
              </p14:nvContentPartPr>
              <p14:xfrm>
                <a:off x="8393880" y="3152034"/>
                <a:ext cx="231120" cy="36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84E85D8-88A1-9564-BF4B-3BC47796DA4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87760" y="3145914"/>
                  <a:ext cx="243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24BC15F-03E0-8951-3823-DB3D2FB2AE7D}"/>
                    </a:ext>
                  </a:extLst>
                </p14:cNvPr>
                <p14:cNvContentPartPr/>
                <p14:nvPr/>
              </p14:nvContentPartPr>
              <p14:xfrm>
                <a:off x="8690880" y="2908314"/>
                <a:ext cx="64440" cy="1154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24BC15F-03E0-8951-3823-DB3D2FB2AE7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84760" y="2902194"/>
                  <a:ext cx="7668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2DD0F5D-DFF0-D85C-9D0B-3F7310ECBE48}"/>
                    </a:ext>
                  </a:extLst>
                </p14:cNvPr>
                <p14:cNvContentPartPr/>
                <p14:nvPr/>
              </p14:nvContentPartPr>
              <p14:xfrm>
                <a:off x="8292720" y="3319794"/>
                <a:ext cx="2099880" cy="6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2DD0F5D-DFF0-D85C-9D0B-3F7310ECBE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286600" y="3313674"/>
                  <a:ext cx="2112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B953BBA-11B7-4BD4-2DDD-A3BDD4ACF7FA}"/>
                    </a:ext>
                  </a:extLst>
                </p14:cNvPr>
                <p14:cNvContentPartPr/>
                <p14:nvPr/>
              </p14:nvContentPartPr>
              <p14:xfrm>
                <a:off x="8987160" y="2974914"/>
                <a:ext cx="52200" cy="19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B953BBA-11B7-4BD4-2DDD-A3BDD4ACF7F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81040" y="2968794"/>
                  <a:ext cx="6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CA5AF71-B16E-6E14-7B41-AB958EDA9638}"/>
                    </a:ext>
                  </a:extLst>
                </p14:cNvPr>
                <p14:cNvContentPartPr/>
                <p14:nvPr/>
              </p14:nvContentPartPr>
              <p14:xfrm>
                <a:off x="8987160" y="2961954"/>
                <a:ext cx="196560" cy="264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CA5AF71-B16E-6E14-7B41-AB958EDA963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81040" y="2955834"/>
                  <a:ext cx="208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E5E9233-9C32-E739-BDF2-3E6C2433F433}"/>
                    </a:ext>
                  </a:extLst>
                </p14:cNvPr>
                <p14:cNvContentPartPr/>
                <p14:nvPr/>
              </p14:nvContentPartPr>
              <p14:xfrm>
                <a:off x="9290280" y="2900394"/>
                <a:ext cx="39960" cy="1186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E5E9233-9C32-E739-BDF2-3E6C2433F43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284160" y="2894274"/>
                  <a:ext cx="52200" cy="11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E3A1D2D-5EB5-DFFB-D5DC-F0C555E15828}"/>
                    </a:ext>
                  </a:extLst>
                </p14:cNvPr>
                <p14:cNvContentPartPr/>
                <p14:nvPr/>
              </p14:nvContentPartPr>
              <p14:xfrm>
                <a:off x="9572880" y="2943234"/>
                <a:ext cx="27360" cy="214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E3A1D2D-5EB5-DFFB-D5DC-F0C555E158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66760" y="2937114"/>
                  <a:ext cx="39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EFD96F9-AE54-B23D-F133-3C5A2C5FE244}"/>
                    </a:ext>
                  </a:extLst>
                </p14:cNvPr>
                <p14:cNvContentPartPr/>
                <p14:nvPr/>
              </p14:nvContentPartPr>
              <p14:xfrm>
                <a:off x="9554520" y="2963034"/>
                <a:ext cx="158040" cy="257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EFD96F9-AE54-B23D-F133-3C5A2C5FE24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48400" y="2956914"/>
                  <a:ext cx="170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2F6F81-71E7-B5A4-9799-DFD0BCE7B096}"/>
                    </a:ext>
                  </a:extLst>
                </p14:cNvPr>
                <p14:cNvContentPartPr/>
                <p14:nvPr/>
              </p14:nvContentPartPr>
              <p14:xfrm>
                <a:off x="9820200" y="2888514"/>
                <a:ext cx="30960" cy="1227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2F6F81-71E7-B5A4-9799-DFD0BCE7B09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14080" y="2882394"/>
                  <a:ext cx="4320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A7E71DC-4B7F-A503-A7D9-C82F7EE26F09}"/>
                    </a:ext>
                  </a:extLst>
                </p14:cNvPr>
                <p14:cNvContentPartPr/>
                <p14:nvPr/>
              </p14:nvContentPartPr>
              <p14:xfrm>
                <a:off x="9978600" y="2957634"/>
                <a:ext cx="17280" cy="198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A7E71DC-4B7F-A503-A7D9-C82F7EE26F0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72480" y="2951514"/>
                  <a:ext cx="29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E00CD5-D304-33AB-954F-ADA95C2D5D6F}"/>
                    </a:ext>
                  </a:extLst>
                </p14:cNvPr>
                <p14:cNvContentPartPr/>
                <p14:nvPr/>
              </p14:nvContentPartPr>
              <p14:xfrm>
                <a:off x="9987240" y="2970594"/>
                <a:ext cx="191520" cy="42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E00CD5-D304-33AB-954F-ADA95C2D5D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981120" y="2964474"/>
                  <a:ext cx="203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B1F7F0-DCDF-1114-920F-9E782630EB27}"/>
                    </a:ext>
                  </a:extLst>
                </p14:cNvPr>
                <p14:cNvContentPartPr/>
                <p14:nvPr/>
              </p14:nvContentPartPr>
              <p14:xfrm>
                <a:off x="9993360" y="3071034"/>
                <a:ext cx="134280" cy="1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B1F7F0-DCDF-1114-920F-9E782630EB2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987240" y="3064914"/>
                  <a:ext cx="146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714EEC-6FFA-FA05-671C-9CF2D99C8BDD}"/>
                    </a:ext>
                  </a:extLst>
                </p14:cNvPr>
                <p14:cNvContentPartPr/>
                <p14:nvPr/>
              </p14:nvContentPartPr>
              <p14:xfrm>
                <a:off x="9966720" y="2975994"/>
                <a:ext cx="173160" cy="14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714EEC-6FFA-FA05-671C-9CF2D99C8B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60600" y="2969874"/>
                  <a:ext cx="185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F849EC-3966-486E-BDA6-A7B28FC0E5D8}"/>
                    </a:ext>
                  </a:extLst>
                </p14:cNvPr>
                <p14:cNvContentPartPr/>
                <p14:nvPr/>
              </p14:nvContentPartPr>
              <p14:xfrm>
                <a:off x="9976440" y="3109914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F849EC-3966-486E-BDA6-A7B28FC0E5D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970320" y="310379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53A75DE-E81B-55D5-90B3-8F0283C6CCF4}"/>
                    </a:ext>
                  </a:extLst>
                </p14:cNvPr>
                <p14:cNvContentPartPr/>
                <p14:nvPr/>
              </p14:nvContentPartPr>
              <p14:xfrm>
                <a:off x="9968160" y="3012354"/>
                <a:ext cx="27720" cy="262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53A75DE-E81B-55D5-90B3-8F0283C6CCF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962040" y="3006234"/>
                  <a:ext cx="39960" cy="274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2" name="Graphic 201" descr="Ui Ux outline">
            <a:extLst>
              <a:ext uri="{FF2B5EF4-FFF2-40B4-BE49-F238E27FC236}">
                <a16:creationId xmlns:a16="http://schemas.microsoft.com/office/drawing/2014/main" id="{A061E70B-AC10-A0C2-E6DA-01AFBE26CB8E}"/>
              </a:ext>
            </a:extLst>
          </p:cNvPr>
          <p:cNvPicPr>
            <a:picLocks noChangeAspect="1"/>
          </p:cNvPicPr>
          <p:nvPr/>
        </p:nvPicPr>
        <p:blipFill>
          <a:blip r:embed="rId2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11003954" y="929288"/>
            <a:ext cx="979200" cy="97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9525E8B-9A79-0595-B22C-BBAC5AAA5788}"/>
                  </a:ext>
                </a:extLst>
              </p14:cNvPr>
              <p14:cNvContentPartPr/>
              <p14:nvPr/>
            </p14:nvContentPartPr>
            <p14:xfrm>
              <a:off x="10646760" y="2007594"/>
              <a:ext cx="769680" cy="12175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9525E8B-9A79-0595-B22C-BBAC5AAA578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640640" y="2001474"/>
                <a:ext cx="781920" cy="12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AAEFAA9-940E-EE14-8570-BEA11CD99BC2}"/>
                  </a:ext>
                </a:extLst>
              </p14:cNvPr>
              <p14:cNvContentPartPr/>
              <p14:nvPr/>
            </p14:nvContentPartPr>
            <p14:xfrm>
              <a:off x="11190000" y="1893114"/>
              <a:ext cx="256680" cy="359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AAEFAA9-940E-EE14-8570-BEA11CD99BC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1183880" y="1886994"/>
                <a:ext cx="2689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1E46044-25C1-34D2-EE6C-610DF2677DC3}"/>
                  </a:ext>
                </a:extLst>
              </p14:cNvPr>
              <p14:cNvContentPartPr/>
              <p14:nvPr/>
            </p14:nvContentPartPr>
            <p14:xfrm>
              <a:off x="11406720" y="1896714"/>
              <a:ext cx="78840" cy="403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1E46044-25C1-34D2-EE6C-610DF2677DC3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1400600" y="1890594"/>
                <a:ext cx="91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55C9FEB-AD4B-2B66-388F-F450278582CE}"/>
                  </a:ext>
                </a:extLst>
              </p14:cNvPr>
              <p14:cNvContentPartPr/>
              <p14:nvPr/>
            </p14:nvContentPartPr>
            <p14:xfrm>
              <a:off x="11170920" y="2208114"/>
              <a:ext cx="226080" cy="119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55C9FEB-AD4B-2B66-388F-F450278582C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1164800" y="2201994"/>
                <a:ext cx="238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C922E68-06CF-D2A1-07B6-4D931C0DB8FD}"/>
                  </a:ext>
                </a:extLst>
              </p14:cNvPr>
              <p14:cNvContentPartPr/>
              <p14:nvPr/>
            </p14:nvContentPartPr>
            <p14:xfrm>
              <a:off x="11260560" y="1947114"/>
              <a:ext cx="217080" cy="331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C922E68-06CF-D2A1-07B6-4D931C0DB8F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1254440" y="1940994"/>
                <a:ext cx="22932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AD38E28-5A9E-768D-1AF8-9F8E2338C549}"/>
              </a:ext>
            </a:extLst>
          </p:cNvPr>
          <p:cNvGrpSpPr/>
          <p:nvPr/>
        </p:nvGrpSpPr>
        <p:grpSpPr>
          <a:xfrm>
            <a:off x="10597080" y="2960514"/>
            <a:ext cx="352080" cy="348840"/>
            <a:chOff x="10597080" y="2960514"/>
            <a:chExt cx="352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73791DD-9F34-3A6F-4AC7-A61EC07C1BC3}"/>
                    </a:ext>
                  </a:extLst>
                </p14:cNvPr>
                <p14:cNvContentPartPr/>
                <p14:nvPr/>
              </p14:nvContentPartPr>
              <p14:xfrm>
                <a:off x="10597080" y="2960514"/>
                <a:ext cx="164880" cy="292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73791DD-9F34-3A6F-4AC7-A61EC07C1BC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590960" y="2954394"/>
                  <a:ext cx="177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AE8C8D-881E-097E-B6C2-90F964072DE8}"/>
                    </a:ext>
                  </a:extLst>
                </p14:cNvPr>
                <p14:cNvContentPartPr/>
                <p14:nvPr/>
              </p14:nvContentPartPr>
              <p14:xfrm>
                <a:off x="10617600" y="3100914"/>
                <a:ext cx="331560" cy="177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DAE8C8D-881E-097E-B6C2-90F964072D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11480" y="3094794"/>
                  <a:ext cx="343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6AEA7A5-C8E6-5A77-7DF2-2470AB20D496}"/>
                    </a:ext>
                  </a:extLst>
                </p14:cNvPr>
                <p14:cNvContentPartPr/>
                <p14:nvPr/>
              </p14:nvContentPartPr>
              <p14:xfrm>
                <a:off x="10668000" y="2973474"/>
                <a:ext cx="246960" cy="282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6AEA7A5-C8E6-5A77-7DF2-2470AB20D4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661880" y="2967354"/>
                  <a:ext cx="259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79FBF0-FEB7-29EA-96FB-EC1111391819}"/>
                    </a:ext>
                  </a:extLst>
                </p14:cNvPr>
                <p14:cNvContentPartPr/>
                <p14:nvPr/>
              </p14:nvContentPartPr>
              <p14:xfrm>
                <a:off x="10675200" y="3023874"/>
                <a:ext cx="165240" cy="250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79FBF0-FEB7-29EA-96FB-EC111139181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669080" y="3017754"/>
                  <a:ext cx="17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82A972-E8A3-FEE8-6FC1-C270A06EC8B2}"/>
                    </a:ext>
                  </a:extLst>
                </p14:cNvPr>
                <p14:cNvContentPartPr/>
                <p14:nvPr/>
              </p14:nvContentPartPr>
              <p14:xfrm>
                <a:off x="10597080" y="3157074"/>
                <a:ext cx="177840" cy="15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82A972-E8A3-FEE8-6FC1-C270A06EC8B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590960" y="3150954"/>
                  <a:ext cx="190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EB99D3-E686-2D7D-9B34-09A5067ED5BD}"/>
                    </a:ext>
                  </a:extLst>
                </p14:cNvPr>
                <p14:cNvContentPartPr/>
                <p14:nvPr/>
              </p14:nvContentPartPr>
              <p14:xfrm>
                <a:off x="10805160" y="3122514"/>
                <a:ext cx="65520" cy="25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EB99D3-E686-2D7D-9B34-09A5067ED5B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799040" y="3116394"/>
                  <a:ext cx="77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3975E57-F09A-BF81-9C09-4DFC794733F3}"/>
                    </a:ext>
                  </a:extLst>
                </p14:cNvPr>
                <p14:cNvContentPartPr/>
                <p14:nvPr/>
              </p14:nvContentPartPr>
              <p14:xfrm>
                <a:off x="10661160" y="3148074"/>
                <a:ext cx="113760" cy="86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3975E57-F09A-BF81-9C09-4DFC794733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655040" y="3141954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C335344-F355-A394-B967-0FBB5F50B3E4}"/>
              </a:ext>
            </a:extLst>
          </p:cNvPr>
          <p:cNvGrpSpPr/>
          <p:nvPr/>
        </p:nvGrpSpPr>
        <p:grpSpPr>
          <a:xfrm>
            <a:off x="6810960" y="3182994"/>
            <a:ext cx="626760" cy="277560"/>
            <a:chOff x="6810960" y="3182994"/>
            <a:chExt cx="626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F6AAA6-93AE-074A-300B-5690BD25F6C5}"/>
                    </a:ext>
                  </a:extLst>
                </p14:cNvPr>
                <p14:cNvContentPartPr/>
                <p14:nvPr/>
              </p14:nvContentPartPr>
              <p14:xfrm>
                <a:off x="6810960" y="3182994"/>
                <a:ext cx="194040" cy="277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F6AAA6-93AE-074A-300B-5690BD25F6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04840" y="3176874"/>
                  <a:ext cx="206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1010E37-F96A-331C-9CE8-4582660235AA}"/>
                    </a:ext>
                  </a:extLst>
                </p14:cNvPr>
                <p14:cNvContentPartPr/>
                <p14:nvPr/>
              </p14:nvContentPartPr>
              <p14:xfrm>
                <a:off x="7027320" y="3343914"/>
                <a:ext cx="4680" cy="96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1010E37-F96A-331C-9CE8-4582660235A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21200" y="3337794"/>
                  <a:ext cx="16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4F10EC2-4213-384A-75B0-094F160BEE70}"/>
                    </a:ext>
                  </a:extLst>
                </p14:cNvPr>
                <p14:cNvContentPartPr/>
                <p14:nvPr/>
              </p14:nvContentPartPr>
              <p14:xfrm>
                <a:off x="7051800" y="3265434"/>
                <a:ext cx="5040" cy="11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4F10EC2-4213-384A-75B0-094F160BEE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45680" y="3259314"/>
                  <a:ext cx="17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7151A5-5FCC-EF1D-CBC4-5F101C3AE7FE}"/>
                    </a:ext>
                  </a:extLst>
                </p14:cNvPr>
                <p14:cNvContentPartPr/>
                <p14:nvPr/>
              </p14:nvContentPartPr>
              <p14:xfrm>
                <a:off x="7060440" y="3333834"/>
                <a:ext cx="187560" cy="120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7151A5-5FCC-EF1D-CBC4-5F101C3AE7F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54320" y="3327714"/>
                  <a:ext cx="199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41138B-96C1-F4D6-CC5C-E9FDA58B3296}"/>
                    </a:ext>
                  </a:extLst>
                </p14:cNvPr>
                <p14:cNvContentPartPr/>
                <p14:nvPr/>
              </p14:nvContentPartPr>
              <p14:xfrm>
                <a:off x="7250520" y="3329154"/>
                <a:ext cx="187200" cy="117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41138B-96C1-F4D6-CC5C-E9FDA58B329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244400" y="3323034"/>
                  <a:ext cx="1994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2BF6293-F3D0-1944-A956-92CA03657B00}"/>
              </a:ext>
            </a:extLst>
          </p:cNvPr>
          <p:cNvGrpSpPr/>
          <p:nvPr/>
        </p:nvGrpSpPr>
        <p:grpSpPr>
          <a:xfrm>
            <a:off x="5757960" y="5240034"/>
            <a:ext cx="783360" cy="343440"/>
            <a:chOff x="5757960" y="5240034"/>
            <a:chExt cx="7833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1009CD9-BEE2-5FAB-1D82-F80D0B4C57F8}"/>
                    </a:ext>
                  </a:extLst>
                </p14:cNvPr>
                <p14:cNvContentPartPr/>
                <p14:nvPr/>
              </p14:nvContentPartPr>
              <p14:xfrm>
                <a:off x="5906640" y="5285754"/>
                <a:ext cx="49680" cy="288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1009CD9-BEE2-5FAB-1D82-F80D0B4C57F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900520" y="5279634"/>
                  <a:ext cx="61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76EB72-C22B-4E6A-2959-DD362A0E6666}"/>
                    </a:ext>
                  </a:extLst>
                </p14:cNvPr>
                <p14:cNvContentPartPr/>
                <p14:nvPr/>
              </p14:nvContentPartPr>
              <p14:xfrm>
                <a:off x="5757960" y="5306274"/>
                <a:ext cx="291240" cy="80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76EB72-C22B-4E6A-2959-DD362A0E66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51840" y="5300154"/>
                  <a:ext cx="303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9C232AF-7BA5-1EAB-8EE2-FFA474CED0B8}"/>
                    </a:ext>
                  </a:extLst>
                </p14:cNvPr>
                <p14:cNvContentPartPr/>
                <p14:nvPr/>
              </p14:nvContentPartPr>
              <p14:xfrm>
                <a:off x="5999520" y="5444874"/>
                <a:ext cx="160920" cy="123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9C232AF-7BA5-1EAB-8EE2-FFA474CED0B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993400" y="5438754"/>
                  <a:ext cx="173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B7C06C2-28B3-F483-9417-9CD1281506AB}"/>
                    </a:ext>
                  </a:extLst>
                </p14:cNvPr>
                <p14:cNvContentPartPr/>
                <p14:nvPr/>
              </p14:nvContentPartPr>
              <p14:xfrm>
                <a:off x="6180600" y="5240034"/>
                <a:ext cx="99360" cy="310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B7C06C2-28B3-F483-9417-9CD1281506A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174480" y="5233914"/>
                  <a:ext cx="111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42B310-31E5-947B-9C11-98C70D5CDC47}"/>
                    </a:ext>
                  </a:extLst>
                </p14:cNvPr>
                <p14:cNvContentPartPr/>
                <p14:nvPr/>
              </p14:nvContentPartPr>
              <p14:xfrm>
                <a:off x="6326760" y="5243994"/>
                <a:ext cx="18720" cy="280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42B310-31E5-947B-9C11-98C70D5CDC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20640" y="5237874"/>
                  <a:ext cx="30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F7AF1A3-9C95-B33A-83BE-E472C2621CF2}"/>
                    </a:ext>
                  </a:extLst>
                </p14:cNvPr>
                <p14:cNvContentPartPr/>
                <p14:nvPr/>
              </p14:nvContentPartPr>
              <p14:xfrm>
                <a:off x="6375360" y="5408154"/>
                <a:ext cx="165960" cy="175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F7AF1A3-9C95-B33A-83BE-E472C2621CF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69240" y="5402034"/>
                  <a:ext cx="1782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3A14A94-0CC9-530F-EEA5-170062C6337B}"/>
              </a:ext>
            </a:extLst>
          </p:cNvPr>
          <p:cNvGrpSpPr/>
          <p:nvPr/>
        </p:nvGrpSpPr>
        <p:grpSpPr>
          <a:xfrm>
            <a:off x="8983560" y="5227794"/>
            <a:ext cx="1195200" cy="861120"/>
            <a:chOff x="8983560" y="5227794"/>
            <a:chExt cx="119520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6E08004-8C95-6C5A-C125-ACD77C1EFE00}"/>
                    </a:ext>
                  </a:extLst>
                </p14:cNvPr>
                <p14:cNvContentPartPr/>
                <p14:nvPr/>
              </p14:nvContentPartPr>
              <p14:xfrm>
                <a:off x="9822000" y="5368194"/>
                <a:ext cx="124560" cy="160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6E08004-8C95-6C5A-C125-ACD77C1EFE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15880" y="5362074"/>
                  <a:ext cx="136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81978E-4DB6-C197-9DFB-4F517BC67908}"/>
                    </a:ext>
                  </a:extLst>
                </p14:cNvPr>
                <p14:cNvContentPartPr/>
                <p14:nvPr/>
              </p14:nvContentPartPr>
              <p14:xfrm>
                <a:off x="9869880" y="5326074"/>
                <a:ext cx="173160" cy="240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81978E-4DB6-C197-9DFB-4F517BC6790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863760" y="5319954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FCD869-9661-99CA-9D79-CBFA4A739D88}"/>
                    </a:ext>
                  </a:extLst>
                </p14:cNvPr>
                <p14:cNvContentPartPr/>
                <p14:nvPr/>
              </p14:nvContentPartPr>
              <p14:xfrm>
                <a:off x="9871320" y="5353434"/>
                <a:ext cx="225000" cy="27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FCD869-9661-99CA-9D79-CBFA4A739D8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865200" y="5347314"/>
                  <a:ext cx="237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B2FAF65-2D6D-B1A1-EFE9-6B81D6E218F9}"/>
                    </a:ext>
                  </a:extLst>
                </p14:cNvPr>
                <p14:cNvContentPartPr/>
                <p14:nvPr/>
              </p14:nvContentPartPr>
              <p14:xfrm>
                <a:off x="9834960" y="5395554"/>
                <a:ext cx="278280" cy="390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B2FAF65-2D6D-B1A1-EFE9-6B81D6E218F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828840" y="5389434"/>
                  <a:ext cx="290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5EED9C-EDFC-9CC9-7EEE-745098C5AC3E}"/>
                    </a:ext>
                  </a:extLst>
                </p14:cNvPr>
                <p14:cNvContentPartPr/>
                <p14:nvPr/>
              </p14:nvContentPartPr>
              <p14:xfrm>
                <a:off x="9863040" y="5457834"/>
                <a:ext cx="241920" cy="361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5EED9C-EDFC-9CC9-7EEE-745098C5AC3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56920" y="5451714"/>
                  <a:ext cx="254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3BF01A6-2D56-8C41-DE40-88555A3609DC}"/>
                    </a:ext>
                  </a:extLst>
                </p14:cNvPr>
                <p14:cNvContentPartPr/>
                <p14:nvPr/>
              </p14:nvContentPartPr>
              <p14:xfrm>
                <a:off x="9842520" y="5524074"/>
                <a:ext cx="336240" cy="404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3BF01A6-2D56-8C41-DE40-88555A3609D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36400" y="5517954"/>
                  <a:ext cx="348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9A53BE-27E0-6A49-0587-300785A079C7}"/>
                    </a:ext>
                  </a:extLst>
                </p14:cNvPr>
                <p14:cNvContentPartPr/>
                <p14:nvPr/>
              </p14:nvContentPartPr>
              <p14:xfrm>
                <a:off x="9865560" y="5570154"/>
                <a:ext cx="301680" cy="395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9A53BE-27E0-6A49-0587-300785A079C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59440" y="5564034"/>
                  <a:ext cx="313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2A9338-9CD7-846E-2B21-1B430212904A}"/>
                    </a:ext>
                  </a:extLst>
                </p14:cNvPr>
                <p14:cNvContentPartPr/>
                <p14:nvPr/>
              </p14:nvContentPartPr>
              <p14:xfrm>
                <a:off x="9850800" y="5681754"/>
                <a:ext cx="276840" cy="355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2A9338-9CD7-846E-2B21-1B430212904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44680" y="5675634"/>
                  <a:ext cx="289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E8E7FB6-24EB-8D08-D6DC-5BC056B76C64}"/>
                    </a:ext>
                  </a:extLst>
                </p14:cNvPr>
                <p14:cNvContentPartPr/>
                <p14:nvPr/>
              </p14:nvContentPartPr>
              <p14:xfrm>
                <a:off x="9882120" y="5701554"/>
                <a:ext cx="268560" cy="365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E8E7FB6-24EB-8D08-D6DC-5BC056B76C6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76000" y="5695434"/>
                  <a:ext cx="2808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38AD3D-6F67-1FF8-4F31-40471D938E7C}"/>
                    </a:ext>
                  </a:extLst>
                </p14:cNvPr>
                <p14:cNvContentPartPr/>
                <p14:nvPr/>
              </p14:nvContentPartPr>
              <p14:xfrm>
                <a:off x="9960600" y="5792994"/>
                <a:ext cx="191520" cy="264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38AD3D-6F67-1FF8-4F31-40471D938E7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954480" y="5786874"/>
                  <a:ext cx="203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9BA4EA-DDE8-1E5F-1AE0-3C6F31029C0E}"/>
                    </a:ext>
                  </a:extLst>
                </p14:cNvPr>
                <p14:cNvContentPartPr/>
                <p14:nvPr/>
              </p14:nvContentPartPr>
              <p14:xfrm>
                <a:off x="10016040" y="5859234"/>
                <a:ext cx="162720" cy="229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9BA4EA-DDE8-1E5F-1AE0-3C6F31029C0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009920" y="5853114"/>
                  <a:ext cx="174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C46B1B-4E12-5D80-E47C-DB93DF2BC60D}"/>
                    </a:ext>
                  </a:extLst>
                </p14:cNvPr>
                <p14:cNvContentPartPr/>
                <p14:nvPr/>
              </p14:nvContentPartPr>
              <p14:xfrm>
                <a:off x="8983560" y="5272794"/>
                <a:ext cx="221040" cy="235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C46B1B-4E12-5D80-E47C-DB93DF2BC60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77440" y="5266674"/>
                  <a:ext cx="233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D26B815-4215-9697-1FE8-29AF390A9504}"/>
                    </a:ext>
                  </a:extLst>
                </p14:cNvPr>
                <p14:cNvContentPartPr/>
                <p14:nvPr/>
              </p14:nvContentPartPr>
              <p14:xfrm>
                <a:off x="9152400" y="5410674"/>
                <a:ext cx="99360" cy="111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D26B815-4215-9697-1FE8-29AF390A950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46280" y="5404554"/>
                  <a:ext cx="111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36921EC-B71B-549D-F384-BA0F0F0D9177}"/>
                    </a:ext>
                  </a:extLst>
                </p14:cNvPr>
                <p14:cNvContentPartPr/>
                <p14:nvPr/>
              </p14:nvContentPartPr>
              <p14:xfrm>
                <a:off x="9288480" y="5227794"/>
                <a:ext cx="94320" cy="287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36921EC-B71B-549D-F384-BA0F0F0D917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82360" y="5221674"/>
                  <a:ext cx="106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946372-ED1D-5CEB-A2CA-BB17B1C6A00B}"/>
                    </a:ext>
                  </a:extLst>
                </p14:cNvPr>
                <p14:cNvContentPartPr/>
                <p14:nvPr/>
              </p14:nvContentPartPr>
              <p14:xfrm>
                <a:off x="9397560" y="5275674"/>
                <a:ext cx="52200" cy="216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946372-ED1D-5CEB-A2CA-BB17B1C6A00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91440" y="5269554"/>
                  <a:ext cx="6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8CD9492-351D-882D-BA57-940F58A1BA93}"/>
                    </a:ext>
                  </a:extLst>
                </p14:cNvPr>
                <p14:cNvContentPartPr/>
                <p14:nvPr/>
              </p14:nvContentPartPr>
              <p14:xfrm>
                <a:off x="9425280" y="5370714"/>
                <a:ext cx="199800" cy="145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8CD9492-351D-882D-BA57-940F58A1BA9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19160" y="5364594"/>
                  <a:ext cx="212040" cy="15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048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2F86-9AD4-4C73-A8F3-EAF45775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6000271" cy="1035675"/>
          </a:xfrm>
        </p:spPr>
        <p:txBody>
          <a:bodyPr anchor="b">
            <a:normAutofit/>
          </a:bodyPr>
          <a:lstStyle/>
          <a:p>
            <a:r>
              <a:rPr lang="ru-RU" sz="3200" dirty="0">
                <a:ea typeface="+mj-lt"/>
                <a:cs typeface="+mj-lt"/>
              </a:rPr>
              <a:t>DDL </a:t>
            </a:r>
            <a:r>
              <a:rPr lang="ru-RU" sz="3200" dirty="0" err="1">
                <a:ea typeface="+mj-lt"/>
                <a:cs typeface="+mj-lt"/>
              </a:rPr>
              <a:t>and</a:t>
            </a:r>
            <a:r>
              <a:rPr lang="ru-RU" sz="3200" dirty="0">
                <a:ea typeface="+mj-lt"/>
                <a:cs typeface="+mj-lt"/>
              </a:rPr>
              <a:t> </a:t>
            </a:r>
            <a:r>
              <a:rPr lang="ru-RU" sz="3200" dirty="0" err="1">
                <a:ea typeface="+mj-lt"/>
                <a:cs typeface="+mj-lt"/>
              </a:rPr>
              <a:t>Graphical</a:t>
            </a:r>
            <a:r>
              <a:rPr lang="ru-RU" sz="3200" dirty="0">
                <a:ea typeface="+mj-lt"/>
                <a:cs typeface="+mj-lt"/>
              </a:rPr>
              <a:t> </a:t>
            </a:r>
            <a:r>
              <a:rPr lang="ru-RU" sz="3200" dirty="0" err="1">
                <a:ea typeface="+mj-lt"/>
                <a:cs typeface="+mj-lt"/>
              </a:rPr>
              <a:t>user</a:t>
            </a:r>
            <a:r>
              <a:rPr lang="ru-RU" sz="3200" dirty="0">
                <a:ea typeface="+mj-lt"/>
                <a:cs typeface="+mj-lt"/>
              </a:rPr>
              <a:t> </a:t>
            </a:r>
            <a:r>
              <a:rPr lang="ru-RU" sz="3200" dirty="0" err="1">
                <a:ea typeface="+mj-lt"/>
                <a:cs typeface="+mj-lt"/>
              </a:rPr>
              <a:t>interface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4C2A-3008-4BA3-AEAF-2F5811DA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1999286"/>
            <a:ext cx="6000270" cy="1865545"/>
          </a:xfrm>
        </p:spPr>
        <p:txBody>
          <a:bodyPr numCol="1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You can create tables in the GUI</a:t>
            </a:r>
            <a:endParaRPr lang="en-US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The editor will generate queries as SQL DDL scripts and send them to the server</a:t>
            </a:r>
            <a:endParaRPr lang="ru-RU" dirty="0"/>
          </a:p>
          <a:p>
            <a:r>
              <a:rPr lang="en-US" sz="2000" dirty="0">
                <a:ea typeface="+mn-lt"/>
                <a:cs typeface="+mn-lt"/>
              </a:rPr>
              <a:t>In </a:t>
            </a:r>
            <a:r>
              <a:rPr lang="en-US" sz="2000" b="1" dirty="0" err="1">
                <a:ea typeface="+mn-lt"/>
                <a:cs typeface="+mn-lt"/>
              </a:rPr>
              <a:t>DBeaver</a:t>
            </a:r>
            <a:r>
              <a:rPr lang="en-US" sz="2000" b="1" dirty="0">
                <a:ea typeface="+mn-lt"/>
                <a:cs typeface="+mn-lt"/>
              </a:rPr>
              <a:t> CE</a:t>
            </a:r>
            <a:r>
              <a:rPr lang="en-US" sz="2000" dirty="0">
                <a:ea typeface="+mn-lt"/>
                <a:cs typeface="+mn-lt"/>
              </a:rPr>
              <a:t>, you can view these queries before saving changes </a:t>
            </a:r>
            <a:endParaRPr lang="ru-RU" dirty="0"/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9A620-3ADC-983E-4E7D-2B468EDE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964" y="741391"/>
            <a:ext cx="5157728" cy="2901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04638-9A4C-345B-EB78-EB960439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13" y="3864831"/>
            <a:ext cx="7772400" cy="28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15F9-6CDF-E617-AC29-9D92EC4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Working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with</a:t>
            </a:r>
            <a:r>
              <a:rPr lang="ru-RU" dirty="0">
                <a:ea typeface="+mj-lt"/>
                <a:cs typeface="+mj-lt"/>
              </a:rPr>
              <a:t> a Database </a:t>
            </a:r>
            <a:r>
              <a:rPr lang="ru-RU" dirty="0" err="1">
                <a:ea typeface="+mj-lt"/>
                <a:cs typeface="+mj-lt"/>
              </a:rPr>
              <a:t>via</a:t>
            </a:r>
            <a:r>
              <a:rPr lang="ru-RU" dirty="0">
                <a:ea typeface="+mj-lt"/>
                <a:cs typeface="+mj-lt"/>
              </a:rPr>
              <a:t> Client Software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D0D9-F277-AB01-839B-C4050AF1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72554" cy="4706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To </a:t>
            </a:r>
            <a:r>
              <a:rPr lang="ru-RU" dirty="0" err="1">
                <a:ea typeface="+mn-lt"/>
                <a:cs typeface="+mn-lt"/>
              </a:rPr>
              <a:t>connect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you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need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know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connection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parameters</a:t>
            </a:r>
            <a:endParaRPr lang="en-US" dirty="0" err="1"/>
          </a:p>
          <a:p>
            <a:r>
              <a:rPr lang="ru-RU" dirty="0" err="1">
                <a:ea typeface="+mn-lt"/>
                <a:cs typeface="+mn-lt"/>
              </a:rPr>
              <a:t>After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connecting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you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work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nested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objects</a:t>
            </a:r>
            <a:endParaRPr lang="ru-RU" dirty="0" err="1"/>
          </a:p>
          <a:p>
            <a:r>
              <a:rPr lang="ru-RU" dirty="0">
                <a:ea typeface="+mn-lt"/>
                <a:cs typeface="+mn-lt"/>
              </a:rPr>
              <a:t>Database Object </a:t>
            </a:r>
            <a:r>
              <a:rPr lang="ru-RU" dirty="0" err="1">
                <a:ea typeface="+mn-lt"/>
                <a:cs typeface="+mn-lt"/>
              </a:rPr>
              <a:t>Hierarchy</a:t>
            </a:r>
            <a:r>
              <a:rPr lang="ru-RU" dirty="0">
                <a:ea typeface="+mn-lt"/>
                <a:cs typeface="+mn-lt"/>
              </a:rPr>
              <a:t> =&gt;</a:t>
            </a:r>
            <a:endParaRPr lang="ru-RU" dirty="0" err="1">
              <a:ea typeface="Calibri"/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err="1">
                <a:ea typeface="+mn-lt"/>
                <a:cs typeface="+mn-lt"/>
              </a:rPr>
              <a:t>schema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groups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objects</a:t>
            </a:r>
            <a:endParaRPr lang="ru-RU" err="1">
              <a:ea typeface="Calibri"/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stores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while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view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err="1">
                <a:ea typeface="+mn-lt"/>
                <a:cs typeface="+mn-lt"/>
              </a:rPr>
              <a:t>typically</a:t>
            </a:r>
            <a:r>
              <a:rPr lang="ru-RU" dirty="0">
                <a:ea typeface="+mn-lt"/>
                <a:cs typeface="+mn-lt"/>
              </a:rPr>
              <a:t>) </a:t>
            </a:r>
            <a:r>
              <a:rPr lang="ru-RU" err="1">
                <a:ea typeface="+mn-lt"/>
                <a:cs typeface="+mn-lt"/>
              </a:rPr>
              <a:t>provides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</a:t>
            </a:r>
            <a:endParaRPr lang="ru-RU" err="1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24B3B6-9C14-4510-BE4A-18537EFED5DA}"/>
              </a:ext>
            </a:extLst>
          </p:cNvPr>
          <p:cNvGraphicFramePr/>
          <p:nvPr/>
        </p:nvGraphicFramePr>
        <p:xfrm>
          <a:off x="6096000" y="1747877"/>
          <a:ext cx="7129585" cy="4784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089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1EDF-CE26-48B2-9C65-34D5E309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Key DDL Instructions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552FE-E22F-4EEA-9FE6-F836DFD16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Create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add</a:t>
            </a:r>
            <a:r>
              <a:rPr lang="ru-RU" dirty="0">
                <a:ea typeface="+mn-lt"/>
                <a:cs typeface="+mn-lt"/>
              </a:rPr>
              <a:t>) a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</a:t>
            </a:r>
            <a:r>
              <a:rPr lang="ru-RU" dirty="0">
                <a:ea typeface="+mn-lt"/>
                <a:cs typeface="+mn-lt"/>
              </a:rPr>
              <a:t> </a:t>
            </a:r>
            <a:endParaRPr lang="en-US" dirty="0"/>
          </a:p>
          <a:p>
            <a:pPr lvl="1"/>
            <a:r>
              <a:rPr lang="en-US" dirty="0"/>
              <a:t>CREATE</a:t>
            </a:r>
          </a:p>
          <a:p>
            <a:r>
              <a:rPr lang="ru-RU" dirty="0" err="1">
                <a:ea typeface="+mn-lt"/>
                <a:cs typeface="+mn-lt"/>
              </a:rPr>
              <a:t>Modify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</a:t>
            </a:r>
            <a:endParaRPr lang="en-US" dirty="0" err="1"/>
          </a:p>
          <a:p>
            <a:pPr lvl="1"/>
            <a:r>
              <a:rPr lang="en-US" dirty="0"/>
              <a:t>ALTER</a:t>
            </a:r>
          </a:p>
          <a:p>
            <a:r>
              <a:rPr lang="ru-RU" dirty="0" err="1">
                <a:ea typeface="+mn-lt"/>
                <a:cs typeface="+mn-lt"/>
              </a:rPr>
              <a:t>Delete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object</a:t>
            </a:r>
            <a:endParaRPr lang="en-US" dirty="0" err="1"/>
          </a:p>
          <a:p>
            <a:pPr lvl="1"/>
            <a:r>
              <a:rPr lang="en-US" dirty="0"/>
              <a:t>DROP</a:t>
            </a:r>
          </a:p>
          <a:p>
            <a:r>
              <a:rPr lang="ru-RU" dirty="0" err="1">
                <a:ea typeface="+mn-lt"/>
                <a:cs typeface="+mn-lt"/>
              </a:rPr>
              <a:t>Delete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other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endParaRPr lang="en-US" dirty="0" err="1"/>
          </a:p>
          <a:p>
            <a:pPr lvl="1"/>
            <a:r>
              <a:rPr lang="en-US" dirty="0"/>
              <a:t>TRUNCATE</a:t>
            </a:r>
            <a:r>
              <a:rPr lang="ru-RU" dirty="0"/>
              <a:t> </a:t>
            </a:r>
            <a:r>
              <a:rPr lang="en-US" dirty="0"/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D89E3-585D-35F3-F104-56882A3F1624}"/>
              </a:ext>
            </a:extLst>
          </p:cNvPr>
          <p:cNvSpPr txBox="1"/>
          <p:nvPr/>
        </p:nvSpPr>
        <p:spPr>
          <a:xfrm>
            <a:off x="6872514" y="2278743"/>
            <a:ext cx="477015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>
                <a:ea typeface="+mn-lt"/>
                <a:cs typeface="+mn-lt"/>
              </a:rPr>
              <a:t>The </a:t>
            </a:r>
            <a:r>
              <a:rPr lang="ru-RU" err="1">
                <a:ea typeface="+mn-lt"/>
                <a:cs typeface="+mn-lt"/>
              </a:rPr>
              <a:t>syntax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may</a:t>
            </a:r>
            <a:r>
              <a:rPr lang="ru-RU">
                <a:ea typeface="+mn-lt"/>
                <a:cs typeface="+mn-lt"/>
              </a:rPr>
              <a:t> vary depending on the platform. </a:t>
            </a:r>
            <a:endParaRPr lang="en-US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1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D045-2A70-B9FD-8CCA-15BDC0E6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Question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1342-14DF-EABD-07AB-FBF275BF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How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you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understand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following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phrase</a:t>
            </a:r>
            <a:r>
              <a:rPr lang="ru-RU" dirty="0">
                <a:ea typeface="+mn-lt"/>
                <a:cs typeface="+mn-lt"/>
              </a:rPr>
              <a:t>? </a:t>
            </a:r>
            <a:endParaRPr lang="en-US" dirty="0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other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41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304B-4068-CAF0-3214-53429BB7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How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to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create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and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delete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database</a:t>
            </a:r>
            <a:r>
              <a:rPr lang="ru-RU" dirty="0">
                <a:ea typeface="+mj-lt"/>
                <a:cs typeface="+mj-lt"/>
              </a:rPr>
              <a:t>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DE89-C263-FE97-EE39-B5F33236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 </a:t>
            </a:r>
            <a:r>
              <a:rPr lang="en-US" dirty="0" err="1"/>
              <a:t>my_database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Drop database </a:t>
            </a:r>
            <a:r>
              <a:rPr lang="en-US" dirty="0" err="1"/>
              <a:t>my_database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33255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How to create a table using SQL?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62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a typeface="+mn-lt"/>
                <a:cs typeface="+mn-lt"/>
              </a:rPr>
              <a:t>Basic </a:t>
            </a:r>
            <a:r>
              <a:rPr lang="ru-RU" dirty="0" err="1">
                <a:ea typeface="+mn-lt"/>
                <a:cs typeface="+mn-lt"/>
              </a:rPr>
              <a:t>syntax</a:t>
            </a:r>
            <a:r>
              <a:rPr lang="ru-RU" dirty="0">
                <a:ea typeface="+mn-lt"/>
                <a:cs typeface="+mn-lt"/>
              </a:rPr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(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Field Definition, …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Constraint , 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dirty="0" err="1">
                <a:ea typeface="+mn-lt"/>
                <a:cs typeface="+mn-lt"/>
              </a:rPr>
              <a:t>mandatory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part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definition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includes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name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</a:t>
            </a:r>
            <a:r>
              <a:rPr lang="ru-RU" dirty="0">
                <a:ea typeface="+mn-lt"/>
                <a:cs typeface="+mn-lt"/>
              </a:rPr>
              <a:t>. </a:t>
            </a:r>
            <a:endParaRPr lang="en-US" dirty="0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ru-RU" dirty="0">
                <a:latin typeface="Courier New"/>
                <a:cs typeface="Courier New"/>
              </a:rPr>
              <a:t>f</a:t>
            </a:r>
            <a:r>
              <a:rPr lang="en-US" dirty="0" err="1">
                <a:latin typeface="Courier New"/>
                <a:cs typeface="Courier New"/>
              </a:rPr>
              <a:t>ield_name</a:t>
            </a:r>
            <a:r>
              <a:rPr lang="en-US" dirty="0">
                <a:latin typeface="Courier New"/>
                <a:cs typeface="Courier New"/>
              </a:rPr>
              <a:t>&gt; &lt;</a:t>
            </a:r>
            <a:r>
              <a:rPr lang="en-US" dirty="0" err="1">
                <a:latin typeface="Courier New"/>
                <a:cs typeface="Courier New"/>
              </a:rPr>
              <a:t>data_type</a:t>
            </a:r>
            <a:r>
              <a:rPr lang="en-US" dirty="0">
                <a:latin typeface="Courier New"/>
                <a:cs typeface="Courier New"/>
              </a:rPr>
              <a:t>&gt; [</a:t>
            </a:r>
            <a:r>
              <a:rPr lang="en-US" dirty="0" err="1">
                <a:latin typeface="Courier New"/>
                <a:cs typeface="Courier New"/>
              </a:rPr>
              <a:t>null|not</a:t>
            </a:r>
            <a:r>
              <a:rPr lang="en-US" dirty="0">
                <a:latin typeface="Courier New"/>
                <a:cs typeface="Courier New"/>
              </a:rPr>
              <a:t> null] [default &lt;value&gt;]</a:t>
            </a:r>
            <a:endParaRPr lang="ru-RU" dirty="0"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2DC77-75D7-8E32-F6BB-714FF31AEE87}"/>
              </a:ext>
            </a:extLst>
          </p:cNvPr>
          <p:cNvSpPr txBox="1"/>
          <p:nvPr/>
        </p:nvSpPr>
        <p:spPr>
          <a:xfrm>
            <a:off x="7249886" y="2697429"/>
            <a:ext cx="314631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err="1">
                <a:ea typeface="+mn-lt"/>
                <a:cs typeface="+mn-lt"/>
              </a:rPr>
              <a:t>Also</a:t>
            </a:r>
            <a:r>
              <a:rPr lang="ru-RU">
                <a:ea typeface="+mn-lt"/>
                <a:cs typeface="+mn-lt"/>
              </a:rPr>
              <a:t>, a </a:t>
            </a:r>
            <a:r>
              <a:rPr lang="ru-RU" err="1">
                <a:ea typeface="+mn-lt"/>
                <a:cs typeface="+mn-lt"/>
              </a:rPr>
              <a:t>compact</a:t>
            </a:r>
            <a:r>
              <a:rPr lang="ru-RU">
                <a:ea typeface="+mn-lt"/>
                <a:cs typeface="+mn-lt"/>
              </a:rPr>
              <a:t> definition of a field with constraints is possible. </a:t>
            </a:r>
            <a:endParaRPr lang="en-US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28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F9461-6856-4DA7-9AE9-3C1090DB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Relational</a:t>
            </a:r>
            <a:r>
              <a:rPr lang="ru-RU" dirty="0">
                <a:ea typeface="+mn-lt"/>
                <a:cs typeface="+mn-lt"/>
              </a:rPr>
              <a:t> Data Model (RDM), a </a:t>
            </a:r>
            <a:r>
              <a:rPr lang="ru-RU" dirty="0" err="1">
                <a:ea typeface="+mn-lt"/>
                <a:cs typeface="+mn-lt"/>
              </a:rPr>
              <a:t>database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consists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endParaRPr lang="ru-RU" dirty="0" err="1"/>
          </a:p>
          <a:p>
            <a:pPr lvl="1"/>
            <a:r>
              <a:rPr lang="ru-RU" dirty="0">
                <a:ea typeface="+mn-lt"/>
                <a:cs typeface="+mn-lt"/>
              </a:rPr>
              <a:t>One </a:t>
            </a:r>
            <a:r>
              <a:rPr lang="ru-RU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 = </a:t>
            </a:r>
            <a:r>
              <a:rPr lang="ru-RU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instance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entity</a:t>
            </a:r>
            <a:endParaRPr lang="ru-RU" err="1">
              <a:ea typeface="Calibri"/>
              <a:cs typeface="Calibri"/>
            </a:endParaRPr>
          </a:p>
          <a:p>
            <a:pPr lvl="1"/>
            <a:r>
              <a:rPr lang="ru-RU" dirty="0">
                <a:ea typeface="+mn-lt"/>
                <a:cs typeface="+mn-lt"/>
              </a:rPr>
              <a:t>The </a:t>
            </a:r>
            <a:r>
              <a:rPr lang="ru-RU" b="1" dirty="0" err="1">
                <a:ea typeface="+mn-lt"/>
                <a:cs typeface="+mn-lt"/>
              </a:rPr>
              <a:t>Students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contains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students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each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corresponding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single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student</a:t>
            </a:r>
            <a:endParaRPr lang="ru-RU" dirty="0" err="1">
              <a:ea typeface="Calibri"/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RDM </a:t>
            </a:r>
            <a:r>
              <a:rPr lang="ru-RU" dirty="0" err="1">
                <a:ea typeface="+mn-lt"/>
                <a:cs typeface="+mn-lt"/>
              </a:rPr>
              <a:t>allows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controlling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level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redundancy</a:t>
            </a:r>
          </a:p>
          <a:p>
            <a:pPr lvl="1"/>
            <a:r>
              <a:rPr lang="ru-RU" err="1">
                <a:ea typeface="+mn-lt"/>
                <a:cs typeface="+mn-lt"/>
              </a:rPr>
              <a:t>Storing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subject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together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student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would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result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duplicates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Instead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students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subjects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replaced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their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keys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associations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stored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separately</a:t>
            </a:r>
            <a:endParaRPr lang="ru-RU" err="1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3BC04-93CB-420B-B78E-332EED65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Relational</a:t>
            </a:r>
            <a:r>
              <a:rPr lang="ru-RU" dirty="0"/>
              <a:t> Data Model (2/5)</a:t>
            </a:r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15602-C018-46C7-9CE6-75906F7A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 b="-2"/>
          <a:stretch/>
        </p:blipFill>
        <p:spPr>
          <a:xfrm>
            <a:off x="6992816" y="1910779"/>
            <a:ext cx="4681966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Naming Objects in Postgres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ea typeface="+mn-lt"/>
                <a:cs typeface="+mn-lt"/>
              </a:rPr>
              <a:t>Before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starting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database</a:t>
            </a:r>
            <a:r>
              <a:rPr lang="ru-RU">
                <a:ea typeface="+mn-lt"/>
                <a:cs typeface="+mn-lt"/>
              </a:rPr>
              <a:t> development, it is advisable to agree with all team members on the naming conventions for database objects.</a:t>
            </a:r>
            <a:endParaRPr lang="en-US"/>
          </a:p>
          <a:p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recommended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snake_case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naming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columns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dirty="0" err="1">
                <a:ea typeface="+mn-lt"/>
                <a:cs typeface="+mn-lt"/>
              </a:rPr>
              <a:t>Avoid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mixed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case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dirty="0" err="1">
                <a:ea typeface="+mn-lt"/>
                <a:cs typeface="+mn-lt"/>
              </a:rPr>
              <a:t>Instead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stick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lowercase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letters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only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err="1">
                <a:ea typeface="+mn-lt"/>
                <a:cs typeface="+mn-lt"/>
              </a:rPr>
              <a:t>Names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MixedCase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will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always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need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written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double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quotes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r>
              <a:rPr lang="ru-RU" err="1">
                <a:ea typeface="+mn-lt"/>
                <a:cs typeface="+mn-lt"/>
              </a:rPr>
              <a:t>Unquoted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names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converted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lowercase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err="1">
                <a:ea typeface="+mn-lt"/>
                <a:cs typeface="+mn-lt"/>
              </a:rPr>
              <a:t>Therefore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b="1" err="1">
                <a:ea typeface="+mn-lt"/>
                <a:cs typeface="+mn-lt"/>
              </a:rPr>
              <a:t>buiding_id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Building_Id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treated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same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err="1">
                <a:ea typeface="+mn-lt"/>
                <a:cs typeface="+mn-lt"/>
              </a:rPr>
              <a:t>However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b="1" dirty="0">
                <a:ea typeface="+mn-lt"/>
                <a:cs typeface="+mn-lt"/>
              </a:rPr>
              <a:t>"</a:t>
            </a:r>
            <a:r>
              <a:rPr lang="ru-RU" b="1" err="1">
                <a:ea typeface="+mn-lt"/>
                <a:cs typeface="+mn-lt"/>
              </a:rPr>
              <a:t>Building_Id</a:t>
            </a:r>
            <a:r>
              <a:rPr lang="ru-RU" b="1" dirty="0">
                <a:ea typeface="+mn-lt"/>
                <a:cs typeface="+mn-lt"/>
              </a:rPr>
              <a:t>"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considered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63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Example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script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for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creating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: 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-- Single-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line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comment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about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the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table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endParaRPr lang="en-US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/* Multi-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line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comment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describing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the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table</a:t>
            </a:r>
            <a:r>
              <a:rPr lang="ru-RU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 */</a:t>
            </a:r>
            <a:endParaRPr lang="ru-RU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  <a:p>
            <a:pPr marL="0" indent="0" fontAlgn="base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messages(​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null primary key,​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varchar(25)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receiver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varchar(25)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 varchar(300)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on timestamp NOT NULL default (now())​,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picture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 varchar(2000) NULL</a:t>
            </a:r>
          </a:p>
          <a:p>
            <a:pPr marL="0" indent="0" fontAlgn="base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)​;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77216" y="3244334"/>
            <a:ext cx="4233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72410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Attention</a:t>
            </a:r>
            <a:r>
              <a:rPr lang="ru-RU" dirty="0">
                <a:ea typeface="+mj-lt"/>
                <a:cs typeface="+mj-lt"/>
              </a:rPr>
              <a:t> 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you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execute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script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twice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second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attempt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result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error</a:t>
            </a:r>
            <a:r>
              <a:rPr lang="ru-RU" dirty="0">
                <a:ea typeface="+mn-lt"/>
                <a:cs typeface="+mn-lt"/>
              </a:rPr>
              <a:t>. </a:t>
            </a:r>
            <a:endParaRPr lang="en-US" dirty="0"/>
          </a:p>
          <a:p>
            <a:pPr marL="0" indent="0">
              <a:buNone/>
            </a:pPr>
            <a:r>
              <a:rPr lang="ru-RU" b="1" dirty="0" err="1">
                <a:ea typeface="Calibri"/>
                <a:cs typeface="Calibri"/>
              </a:rPr>
              <a:t>Why</a:t>
            </a:r>
            <a:r>
              <a:rPr lang="ru-RU" b="1" dirty="0">
                <a:ea typeface="Calibri"/>
                <a:cs typeface="Calibri"/>
              </a:rPr>
              <a:t>?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messages(​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NULL PRIMARY KEY,​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varchar(25)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receiver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varchar(25)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 varchar(300) NOT NULL,​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on timestamp NOT NULL default (now())​,</a:t>
            </a:r>
          </a:p>
          <a:p>
            <a:pPr marL="0" indent="0" fontAlgn="base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picture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 varchar(2000) NULL</a:t>
            </a:r>
          </a:p>
          <a:p>
            <a:pPr marL="0" indent="0" fontAlgn="base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)​;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77216" y="3244334"/>
            <a:ext cx="4233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56649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3BE0-FF3C-9567-0691-473E07A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Commonly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Used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Column</a:t>
            </a:r>
            <a:r>
              <a:rPr lang="ru-RU" dirty="0">
                <a:ea typeface="+mj-lt"/>
                <a:cs typeface="+mj-lt"/>
              </a:rPr>
              <a:t> Properties (1/2)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2EEE-C0C4-CFCE-64A3-6BF91CDC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dirty="0"/>
          </a:p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sequence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allows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generating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new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field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when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inserting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new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. The </a:t>
            </a:r>
            <a:r>
              <a:rPr lang="ru-RU" dirty="0" err="1">
                <a:ea typeface="+mn-lt"/>
                <a:cs typeface="+mn-lt"/>
              </a:rPr>
              <a:t>initial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increment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step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configured</a:t>
            </a:r>
            <a:r>
              <a:rPr lang="ru-RU" dirty="0">
                <a:ea typeface="+mn-lt"/>
                <a:cs typeface="+mn-lt"/>
              </a:rPr>
              <a:t>. </a:t>
            </a:r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id int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ALWAYS AS IDENTITY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PRIMARY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8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3BE0-FF3C-9567-0691-473E07A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Commonly</a:t>
            </a:r>
            <a:r>
              <a:rPr lang="ru-RU" dirty="0"/>
              <a:t> </a:t>
            </a:r>
            <a:r>
              <a:rPr lang="ru-RU" dirty="0" err="1"/>
              <a:t>Used</a:t>
            </a:r>
            <a:r>
              <a:rPr lang="ru-RU" dirty="0"/>
              <a:t> </a:t>
            </a:r>
            <a:r>
              <a:rPr lang="ru-RU" dirty="0" err="1"/>
              <a:t>Column</a:t>
            </a:r>
            <a:r>
              <a:rPr lang="ru-RU" dirty="0"/>
              <a:t> Properties (2/2)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2EEE-C0C4-CFCE-64A3-6BF91CDC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dirty="0"/>
          </a:p>
          <a:p>
            <a:r>
              <a:rPr lang="ru-RU" dirty="0">
                <a:ea typeface="+mn-lt"/>
                <a:cs typeface="+mn-lt"/>
              </a:rPr>
              <a:t>A </a:t>
            </a:r>
            <a:r>
              <a:rPr lang="ru-RU" dirty="0" err="1">
                <a:ea typeface="+mn-lt"/>
                <a:cs typeface="+mn-lt"/>
              </a:rPr>
              <a:t>default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allows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populating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field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provided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cell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when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adding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row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. 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mileage int not null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DEFAULT(0)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timestamp not null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default(now())</a:t>
            </a:r>
          </a:p>
        </p:txBody>
      </p:sp>
    </p:spTree>
    <p:extLst>
      <p:ext uri="{BB962C8B-B14F-4D97-AF65-F5344CB8AC3E}">
        <p14:creationId xmlns:p14="http://schemas.microsoft.com/office/powerpoint/2010/main" val="3924022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1F5B-F49A-4FE7-AD29-F35DB17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How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to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delete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D3E1-16CA-4407-9EC6-1F4EEA160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DROP TABLE messages;</a:t>
            </a:r>
            <a:r>
              <a:rPr lang="en-US" dirty="0"/>
              <a:t> 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references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error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returned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899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1F5B-F49A-4FE7-AD29-F35DB17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How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to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quickly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delete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all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data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from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table</a:t>
            </a:r>
            <a:r>
              <a:rPr lang="ru-RU" dirty="0">
                <a:ea typeface="+mj-lt"/>
                <a:cs typeface="+mj-lt"/>
              </a:rPr>
              <a:t>? </a:t>
            </a:r>
            <a:endParaRPr lang="en-US" dirty="0"/>
          </a:p>
          <a:p>
            <a:endParaRPr lang="ru-RU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D3E1-16CA-4407-9EC6-1F4EEA16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dirty="0">
                <a:latin typeface="Courier New"/>
                <a:cs typeface="Courier New"/>
              </a:rPr>
              <a:t>TRUNCATE </a:t>
            </a:r>
            <a:r>
              <a:rPr lang="en-US" dirty="0">
                <a:latin typeface="Courier New"/>
                <a:cs typeface="Courier New"/>
              </a:rPr>
              <a:t>TABLE messages;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Deletes all data from the table if there are no references to it.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07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1F5B-F49A-4FE7-AD29-F35DB17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How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to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add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or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remove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column</a:t>
            </a:r>
            <a:r>
              <a:rPr lang="ru-RU" dirty="0">
                <a:ea typeface="+mj-lt"/>
                <a:cs typeface="+mj-lt"/>
              </a:rPr>
              <a:t>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D3E1-16CA-4407-9EC6-1F4EEA16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ru-RU" dirty="0"/>
          </a:p>
          <a:p>
            <a:r>
              <a:rPr lang="en-US"/>
              <a:t>ALTER </a:t>
            </a:r>
            <a:r>
              <a:rPr lang="en-US">
                <a:ea typeface="+mn-lt"/>
                <a:cs typeface="+mn-lt"/>
              </a:rPr>
              <a:t>modifies the structure of the table and column parameters.</a:t>
            </a:r>
            <a:endParaRPr lang="en-US" dirty="0"/>
          </a:p>
          <a:p>
            <a:pPr lvl="1"/>
            <a:r>
              <a:rPr lang="en-US">
                <a:ea typeface="+mn-lt"/>
                <a:cs typeface="+mn-lt"/>
              </a:rPr>
              <a:t>The syntax depends on the required task.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lvl="1"/>
            <a:endParaRPr lang="ru-RU" dirty="0"/>
          </a:p>
          <a:p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column</a:t>
            </a:r>
            <a:endParaRPr lang="ru-RU" dirty="0" err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messages ADD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read_flag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bool;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  <a:p>
            <a:r>
              <a:rPr lang="ru-RU" dirty="0" err="1"/>
              <a:t>Delete</a:t>
            </a:r>
            <a:r>
              <a:rPr lang="ru-RU" dirty="0"/>
              <a:t> </a:t>
            </a:r>
            <a:r>
              <a:rPr lang="ru-RU" dirty="0" err="1"/>
              <a:t>column</a:t>
            </a:r>
            <a:endParaRPr lang="ru-RU" dirty="0" err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messages DROP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read_flag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45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FD8C-714C-DF08-0D21-AD3973AC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FBBB-FDC2-8D56-6A93-280FA218B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3600">
                <a:ea typeface="+mn-lt"/>
                <a:cs typeface="+mn-lt"/>
              </a:rPr>
              <a:t>A </a:t>
            </a:r>
            <a:r>
              <a:rPr lang="ru-RU" sz="3600" err="1">
                <a:ea typeface="+mn-lt"/>
                <a:cs typeface="+mn-lt"/>
              </a:rPr>
              <a:t>complete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description</a:t>
            </a:r>
            <a:r>
              <a:rPr lang="ru-RU" sz="3600">
                <a:ea typeface="+mn-lt"/>
                <a:cs typeface="+mn-lt"/>
              </a:rPr>
              <a:t> of DDL capabilities in Postgres can be found on the official documentation website.</a:t>
            </a:r>
            <a:endParaRPr lang="en-US" sz="3600">
              <a:ea typeface="+mn-lt"/>
              <a:cs typeface="+mn-lt"/>
            </a:endParaRPr>
          </a:p>
          <a:p>
            <a:endParaRPr lang="ru-RU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0551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8A2ED0-2461-4C5A-89D1-D39DAAD7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ea typeface="+mj-lt"/>
                <a:cs typeface="+mj-lt"/>
              </a:rPr>
              <a:t>Constraints in PostgreSQL RDBMS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D77379-7CAD-4AB6-96BE-8AD6ED91E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err="1">
                <a:solidFill>
                  <a:schemeClr val="tx1"/>
                </a:solidFill>
                <a:ea typeface="+mn-lt"/>
                <a:cs typeface="+mn-lt"/>
              </a:rPr>
              <a:t>Integrity</a:t>
            </a:r>
            <a:r>
              <a:rPr lang="ru-RU" sz="2000">
                <a:solidFill>
                  <a:schemeClr val="tx1"/>
                </a:solidFill>
                <a:ea typeface="+mn-lt"/>
                <a:cs typeface="+mn-lt"/>
              </a:rPr>
              <a:t> Control</a:t>
            </a:r>
            <a:endParaRPr lang="en-US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adlock on computer motherboard">
            <a:extLst>
              <a:ext uri="{FF2B5EF4-FFF2-40B4-BE49-F238E27FC236}">
                <a16:creationId xmlns:a16="http://schemas.microsoft.com/office/drawing/2014/main" id="{A8F84E5C-50B7-410E-BB4D-5694F24F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" r="274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1897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F9461-6856-4DA7-9AE9-3C1090DB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19800" cy="47510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b="1" dirty="0" err="1">
                <a:ea typeface="+mn-lt"/>
                <a:cs typeface="+mn-lt"/>
              </a:rPr>
              <a:t>Normalized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and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Denormalized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Databases</a:t>
            </a:r>
            <a:endParaRPr lang="en-US" dirty="0" err="1"/>
          </a:p>
          <a:p>
            <a:pPr lvl="1"/>
            <a:r>
              <a:rPr lang="ru-RU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example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normalized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 </a:t>
            </a:r>
            <a:r>
              <a:rPr lang="ru-RU" dirty="0">
                <a:ea typeface="+mn-lt"/>
                <a:cs typeface="+mn-lt"/>
              </a:rPr>
              <a:t>database</a:t>
            </a:r>
            <a:endParaRPr lang="ru-RU">
              <a:ea typeface="Calibri"/>
              <a:cs typeface="Calibri"/>
            </a:endParaRPr>
          </a:p>
          <a:p>
            <a:pPr lvl="1"/>
            <a:r>
              <a:rPr lang="ru-RU" err="1">
                <a:ea typeface="+mn-lt"/>
                <a:cs typeface="+mn-lt"/>
              </a:rPr>
              <a:t>Operational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usually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more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normalized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focus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efficient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writing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maintaining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integrity</a:t>
            </a:r>
            <a:endParaRPr lang="ru-RU" err="1">
              <a:ea typeface="Calibri"/>
              <a:cs typeface="Calibri"/>
            </a:endParaRPr>
          </a:p>
          <a:p>
            <a:pPr lvl="1"/>
            <a:r>
              <a:rPr lang="ru-RU" dirty="0" err="1">
                <a:ea typeface="+mn-lt"/>
                <a:cs typeface="+mn-lt"/>
              </a:rPr>
              <a:t>Analytical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store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denormalized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format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speed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up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reading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operations</a:t>
            </a:r>
            <a:endParaRPr lang="ru-RU" dirty="0" err="1">
              <a:ea typeface="Calibri"/>
              <a:cs typeface="Calibri"/>
            </a:endParaRPr>
          </a:p>
          <a:p>
            <a:r>
              <a:rPr lang="ru-RU" dirty="0" err="1">
                <a:ea typeface="+mn-lt"/>
                <a:cs typeface="+mn-lt"/>
              </a:rPr>
              <a:t>Think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how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retrieve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information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about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multiple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students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subjects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enrolled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endParaRPr lang="ru-RU" dirty="0" err="1"/>
          </a:p>
          <a:p>
            <a:pPr marL="457200" lvl="1" indent="0">
              <a:buNone/>
            </a:pPr>
            <a:endParaRPr lang="ru-RU" dirty="0"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3BC04-93CB-420B-B78E-332EED65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err="1"/>
              <a:t>Relational</a:t>
            </a:r>
            <a:r>
              <a:rPr lang="ru-RU" dirty="0"/>
              <a:t> Data Model (3/5)</a:t>
            </a:r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15602-C018-46C7-9CE6-75906F7A2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" b="-2"/>
          <a:stretch/>
        </p:blipFill>
        <p:spPr>
          <a:xfrm>
            <a:off x="6992816" y="1910779"/>
            <a:ext cx="4681966" cy="27479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D04C0A-EEB7-B86B-143A-638AF9C84785}"/>
                  </a:ext>
                </a:extLst>
              </p14:cNvPr>
              <p14:cNvContentPartPr/>
              <p14:nvPr/>
            </p14:nvContentPartPr>
            <p14:xfrm>
              <a:off x="7396338" y="6483932"/>
              <a:ext cx="3938760" cy="104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D04C0A-EEB7-B86B-143A-638AF9C847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0218" y="6477812"/>
                <a:ext cx="39510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5250574-A409-C325-50C6-FD74A6FE8FBF}"/>
                  </a:ext>
                </a:extLst>
              </p14:cNvPr>
              <p14:cNvContentPartPr/>
              <p14:nvPr/>
            </p14:nvContentPartPr>
            <p14:xfrm>
              <a:off x="7455018" y="5619572"/>
              <a:ext cx="3782520" cy="80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5250574-A409-C325-50C6-FD74A6FE8F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8898" y="5613452"/>
                <a:ext cx="379476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5585BFD-77EA-5D67-EF72-663F9B6518ED}"/>
              </a:ext>
            </a:extLst>
          </p:cNvPr>
          <p:cNvGrpSpPr/>
          <p:nvPr/>
        </p:nvGrpSpPr>
        <p:grpSpPr>
          <a:xfrm>
            <a:off x="7350258" y="4972292"/>
            <a:ext cx="3991320" cy="1618920"/>
            <a:chOff x="7350258" y="4972292"/>
            <a:chExt cx="3991320" cy="16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7754B3-C0AA-69B9-1999-1E2ED9639402}"/>
                    </a:ext>
                  </a:extLst>
                </p14:cNvPr>
                <p14:cNvContentPartPr/>
                <p14:nvPr/>
              </p14:nvContentPartPr>
              <p14:xfrm>
                <a:off x="7537098" y="5179652"/>
                <a:ext cx="150840" cy="31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7754B3-C0AA-69B9-1999-1E2ED96394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30978" y="5173532"/>
                  <a:ext cx="163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F859D7-FE88-33D7-0587-FCD17A5B0EA8}"/>
                    </a:ext>
                  </a:extLst>
                </p14:cNvPr>
                <p14:cNvContentPartPr/>
                <p14:nvPr/>
              </p14:nvContentPartPr>
              <p14:xfrm>
                <a:off x="7653378" y="5168492"/>
                <a:ext cx="162720" cy="28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F859D7-FE88-33D7-0587-FCD17A5B0E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7258" y="5162372"/>
                  <a:ext cx="174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0D7B89-8D3C-3AEB-8B17-6E945F3F8965}"/>
                    </a:ext>
                  </a:extLst>
                </p14:cNvPr>
                <p14:cNvContentPartPr/>
                <p14:nvPr/>
              </p14:nvContentPartPr>
              <p14:xfrm>
                <a:off x="7785498" y="5309252"/>
                <a:ext cx="170640" cy="160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0D7B89-8D3C-3AEB-8B17-6E945F3F8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79378" y="5303132"/>
                  <a:ext cx="182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CCAB71-1148-281D-24FC-2E6243B8248D}"/>
                    </a:ext>
                  </a:extLst>
                </p14:cNvPr>
                <p14:cNvContentPartPr/>
                <p14:nvPr/>
              </p14:nvContentPartPr>
              <p14:xfrm>
                <a:off x="7980258" y="5298812"/>
                <a:ext cx="163080" cy="17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CCAB71-1148-281D-24FC-2E6243B824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74138" y="5292692"/>
                  <a:ext cx="175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3ABF5C-AF48-FE38-4C2E-24AA54D3FB51}"/>
                    </a:ext>
                  </a:extLst>
                </p14:cNvPr>
                <p14:cNvContentPartPr/>
                <p14:nvPr/>
              </p14:nvContentPartPr>
              <p14:xfrm>
                <a:off x="8180058" y="5341292"/>
                <a:ext cx="146880" cy="16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3ABF5C-AF48-FE38-4C2E-24AA54D3FB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73938" y="5335172"/>
                  <a:ext cx="159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4DE764-A25A-ECB2-5AEF-6E422FABCE0F}"/>
                    </a:ext>
                  </a:extLst>
                </p14:cNvPr>
                <p14:cNvContentPartPr/>
                <p14:nvPr/>
              </p14:nvContentPartPr>
              <p14:xfrm>
                <a:off x="7350258" y="5097572"/>
                <a:ext cx="26280" cy="142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4DE764-A25A-ECB2-5AEF-6E422FABCE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4138" y="5091452"/>
                  <a:ext cx="38520" cy="14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2D063D-DC1C-0846-6C70-B6EEEB482C5E}"/>
                    </a:ext>
                  </a:extLst>
                </p14:cNvPr>
                <p14:cNvContentPartPr/>
                <p14:nvPr/>
              </p14:nvContentPartPr>
              <p14:xfrm>
                <a:off x="8681898" y="5167052"/>
                <a:ext cx="62280" cy="25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2D063D-DC1C-0846-6C70-B6EEEB482C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75778" y="5160932"/>
                  <a:ext cx="74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902A71-1408-0F19-7545-86743FBD2E9F}"/>
                    </a:ext>
                  </a:extLst>
                </p14:cNvPr>
                <p14:cNvContentPartPr/>
                <p14:nvPr/>
              </p14:nvContentPartPr>
              <p14:xfrm>
                <a:off x="8569218" y="5154812"/>
                <a:ext cx="284760" cy="2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902A71-1408-0F19-7545-86743FBD2E9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63098" y="5148692"/>
                  <a:ext cx="297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5762D-C66E-1AED-2104-A187C1F93C1C}"/>
                    </a:ext>
                  </a:extLst>
                </p14:cNvPr>
                <p14:cNvContentPartPr/>
                <p14:nvPr/>
              </p14:nvContentPartPr>
              <p14:xfrm>
                <a:off x="8855778" y="5335892"/>
                <a:ext cx="12960" cy="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F5762D-C66E-1AED-2104-A187C1F93C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49658" y="5329772"/>
                  <a:ext cx="2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076644-67BE-674F-609E-9EFDFBDAA9DA}"/>
                    </a:ext>
                  </a:extLst>
                </p14:cNvPr>
                <p14:cNvContentPartPr/>
                <p14:nvPr/>
              </p14:nvContentPartPr>
              <p14:xfrm>
                <a:off x="8882418" y="5259572"/>
                <a:ext cx="13680" cy="2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076644-67BE-674F-609E-9EFDFBDAA9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76298" y="5253452"/>
                  <a:ext cx="25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43DB12-B196-0BB0-D2BB-18C067A4587B}"/>
                    </a:ext>
                  </a:extLst>
                </p14:cNvPr>
                <p14:cNvContentPartPr/>
                <p14:nvPr/>
              </p14:nvContentPartPr>
              <p14:xfrm>
                <a:off x="8962338" y="5154452"/>
                <a:ext cx="65880" cy="26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43DB12-B196-0BB0-D2BB-18C067A458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56218" y="5148332"/>
                  <a:ext cx="78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4F3370-D037-374D-7821-FBFE5359C5E2}"/>
                    </a:ext>
                  </a:extLst>
                </p14:cNvPr>
                <p14:cNvContentPartPr/>
                <p14:nvPr/>
              </p14:nvContentPartPr>
              <p14:xfrm>
                <a:off x="8922378" y="5307812"/>
                <a:ext cx="144000" cy="3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4F3370-D037-374D-7821-FBFE5359C5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16258" y="5301692"/>
                  <a:ext cx="156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29701D-1A29-E2B8-0183-D0BFE2B313F4}"/>
                    </a:ext>
                  </a:extLst>
                </p14:cNvPr>
                <p14:cNvContentPartPr/>
                <p14:nvPr/>
              </p14:nvContentPartPr>
              <p14:xfrm>
                <a:off x="9100218" y="5158052"/>
                <a:ext cx="38880" cy="24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29701D-1A29-E2B8-0183-D0BFE2B313F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94098" y="5151932"/>
                  <a:ext cx="51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9A984A-4FFA-6E16-C47B-4A77FFE87DCB}"/>
                    </a:ext>
                  </a:extLst>
                </p14:cNvPr>
                <p14:cNvContentPartPr/>
                <p14:nvPr/>
              </p14:nvContentPartPr>
              <p14:xfrm>
                <a:off x="9148458" y="5259572"/>
                <a:ext cx="192960" cy="169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9A984A-4FFA-6E16-C47B-4A77FFE87D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2338" y="5253452"/>
                  <a:ext cx="205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33ECD3-A520-AB99-CEAE-0778F69281E9}"/>
                    </a:ext>
                  </a:extLst>
                </p14:cNvPr>
                <p14:cNvContentPartPr/>
                <p14:nvPr/>
              </p14:nvContentPartPr>
              <p14:xfrm>
                <a:off x="9727698" y="5193692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33ECD3-A520-AB99-CEAE-0778F69281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21578" y="518757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DC1678-B0C6-B0C5-2695-7B4D08743142}"/>
                    </a:ext>
                  </a:extLst>
                </p14:cNvPr>
                <p14:cNvContentPartPr/>
                <p14:nvPr/>
              </p14:nvContentPartPr>
              <p14:xfrm>
                <a:off x="9593778" y="5084972"/>
                <a:ext cx="278640" cy="32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DC1678-B0C6-B0C5-2695-7B4D087431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87658" y="5078852"/>
                  <a:ext cx="290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7ED3B3-966C-B098-0838-2C39DEEB24CE}"/>
                    </a:ext>
                  </a:extLst>
                </p14:cNvPr>
                <p14:cNvContentPartPr/>
                <p14:nvPr/>
              </p14:nvContentPartPr>
              <p14:xfrm>
                <a:off x="9918498" y="5250212"/>
                <a:ext cx="12024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7ED3B3-966C-B098-0838-2C39DEEB24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12378" y="5244092"/>
                  <a:ext cx="13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25BBF6-DD34-01DF-12B3-EB956E8D0051}"/>
                    </a:ext>
                  </a:extLst>
                </p14:cNvPr>
                <p14:cNvContentPartPr/>
                <p14:nvPr/>
              </p14:nvContentPartPr>
              <p14:xfrm>
                <a:off x="10070418" y="5225372"/>
                <a:ext cx="88560" cy="18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25BBF6-DD34-01DF-12B3-EB956E8D00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64298" y="5219252"/>
                  <a:ext cx="100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852DE4-9D8D-3A62-B5E9-D3E363A0396D}"/>
                    </a:ext>
                  </a:extLst>
                </p14:cNvPr>
                <p14:cNvContentPartPr/>
                <p14:nvPr/>
              </p14:nvContentPartPr>
              <p14:xfrm>
                <a:off x="10197138" y="5222852"/>
                <a:ext cx="66600" cy="18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852DE4-9D8D-3A62-B5E9-D3E363A0396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91018" y="5216732"/>
                  <a:ext cx="78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D47C3A-F6B0-0199-D936-B951E588566E}"/>
                    </a:ext>
                  </a:extLst>
                </p14:cNvPr>
                <p14:cNvContentPartPr/>
                <p14:nvPr/>
              </p14:nvContentPartPr>
              <p14:xfrm>
                <a:off x="10377138" y="5121692"/>
                <a:ext cx="104760" cy="26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D47C3A-F6B0-0199-D936-B951E588566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71018" y="5115572"/>
                  <a:ext cx="117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435A86-6D66-25A1-D175-FD364DEF1D12}"/>
                    </a:ext>
                  </a:extLst>
                </p14:cNvPr>
                <p14:cNvContentPartPr/>
                <p14:nvPr/>
              </p14:nvContentPartPr>
              <p14:xfrm>
                <a:off x="10467498" y="5124212"/>
                <a:ext cx="154440" cy="22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435A86-6D66-25A1-D175-FD364DEF1D1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61378" y="5118092"/>
                  <a:ext cx="166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A0B81D-539A-429A-ABE9-BBA5FAC3CB46}"/>
                    </a:ext>
                  </a:extLst>
                </p14:cNvPr>
                <p14:cNvContentPartPr/>
                <p14:nvPr/>
              </p14:nvContentPartPr>
              <p14:xfrm>
                <a:off x="10668018" y="5223572"/>
                <a:ext cx="7488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A0B81D-539A-429A-ABE9-BBA5FAC3CB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61898" y="5217452"/>
                  <a:ext cx="8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FEAA72-19CB-860F-28A2-B65791D2CA5A}"/>
                    </a:ext>
                  </a:extLst>
                </p14:cNvPr>
                <p14:cNvContentPartPr/>
                <p14:nvPr/>
              </p14:nvContentPartPr>
              <p14:xfrm>
                <a:off x="10825698" y="5192252"/>
                <a:ext cx="217800" cy="137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FEAA72-19CB-860F-28A2-B65791D2CA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19578" y="5186132"/>
                  <a:ext cx="23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442D2C-0990-7287-3AFF-07840F742DC6}"/>
                    </a:ext>
                  </a:extLst>
                </p14:cNvPr>
                <p14:cNvContentPartPr/>
                <p14:nvPr/>
              </p14:nvContentPartPr>
              <p14:xfrm>
                <a:off x="8476698" y="5088572"/>
                <a:ext cx="51480" cy="148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442D2C-0990-7287-3AFF-07840F742D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70578" y="5082452"/>
                  <a:ext cx="6372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E4F84B-8DD8-EB96-17ED-169D0C7B7AA5}"/>
                    </a:ext>
                  </a:extLst>
                </p14:cNvPr>
                <p14:cNvContentPartPr/>
                <p14:nvPr/>
              </p14:nvContentPartPr>
              <p14:xfrm>
                <a:off x="9444738" y="5072372"/>
                <a:ext cx="185040" cy="151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E4F84B-8DD8-EB96-17ED-169D0C7B7AA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38618" y="5066252"/>
                  <a:ext cx="197280" cy="15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E583B2-0C44-48DD-C880-911E4EB0F10C}"/>
                    </a:ext>
                  </a:extLst>
                </p14:cNvPr>
                <p14:cNvContentPartPr/>
                <p14:nvPr/>
              </p14:nvContentPartPr>
              <p14:xfrm>
                <a:off x="11160498" y="5031692"/>
                <a:ext cx="181080" cy="151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E583B2-0C44-48DD-C880-911E4EB0F10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54378" y="5025572"/>
                  <a:ext cx="19332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82F10F-040A-3EC6-46B9-F618F9CB4DDA}"/>
                    </a:ext>
                  </a:extLst>
                </p14:cNvPr>
                <p14:cNvContentPartPr/>
                <p14:nvPr/>
              </p14:nvContentPartPr>
              <p14:xfrm>
                <a:off x="7358898" y="4972292"/>
                <a:ext cx="3345480" cy="8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82F10F-040A-3EC6-46B9-F618F9CB4DD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52778" y="4966172"/>
                  <a:ext cx="335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040BD5-9CCE-7321-82DF-BBF067C150CB}"/>
                    </a:ext>
                  </a:extLst>
                </p14:cNvPr>
                <p14:cNvContentPartPr/>
                <p14:nvPr/>
              </p14:nvContentPartPr>
              <p14:xfrm>
                <a:off x="10669818" y="4978052"/>
                <a:ext cx="441720" cy="3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040BD5-9CCE-7321-82DF-BBF067C150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63698" y="4971932"/>
                  <a:ext cx="453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9A3726-5E34-B4A2-6FAA-38CD6738E5B6}"/>
                    </a:ext>
                  </a:extLst>
                </p14:cNvPr>
                <p14:cNvContentPartPr/>
                <p14:nvPr/>
              </p14:nvContentPartPr>
              <p14:xfrm>
                <a:off x="7699458" y="5975972"/>
                <a:ext cx="30600" cy="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9A3726-5E34-B4A2-6FAA-38CD6738E5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93338" y="5969852"/>
                  <a:ext cx="4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C4BFB8-5997-7584-C384-77F3DD046F48}"/>
                    </a:ext>
                  </a:extLst>
                </p14:cNvPr>
                <p14:cNvContentPartPr/>
                <p14:nvPr/>
              </p14:nvContentPartPr>
              <p14:xfrm>
                <a:off x="7847778" y="5957972"/>
                <a:ext cx="15840" cy="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C4BFB8-5997-7584-C384-77F3DD046F4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41658" y="5951852"/>
                  <a:ext cx="280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63280E-17EC-960C-8971-1B7C7BAD35DA}"/>
                    </a:ext>
                  </a:extLst>
                </p14:cNvPr>
                <p14:cNvContentPartPr/>
                <p14:nvPr/>
              </p14:nvContentPartPr>
              <p14:xfrm>
                <a:off x="8000058" y="5950412"/>
                <a:ext cx="130680" cy="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63280E-17EC-960C-8971-1B7C7BAD35D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93938" y="5944292"/>
                  <a:ext cx="142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46776B-91D5-2FB2-1063-0C6A54C9873E}"/>
                    </a:ext>
                  </a:extLst>
                </p14:cNvPr>
                <p14:cNvContentPartPr/>
                <p14:nvPr/>
              </p14:nvContentPartPr>
              <p14:xfrm>
                <a:off x="8752098" y="5945732"/>
                <a:ext cx="15840" cy="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46776B-91D5-2FB2-1063-0C6A54C987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5978" y="5939612"/>
                  <a:ext cx="280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5FF7FE-CF0E-ED39-855F-B216F0C3ED34}"/>
                    </a:ext>
                  </a:extLst>
                </p14:cNvPr>
                <p14:cNvContentPartPr/>
                <p14:nvPr/>
              </p14:nvContentPartPr>
              <p14:xfrm>
                <a:off x="8866218" y="5927732"/>
                <a:ext cx="34560" cy="1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5FF7FE-CF0E-ED39-855F-B216F0C3ED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60098" y="5921612"/>
                  <a:ext cx="46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52B670-00EA-6106-F68F-E41141DAFCA9}"/>
                    </a:ext>
                  </a:extLst>
                </p14:cNvPr>
                <p14:cNvContentPartPr/>
                <p14:nvPr/>
              </p14:nvContentPartPr>
              <p14:xfrm>
                <a:off x="9022458" y="5920532"/>
                <a:ext cx="144720" cy="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52B670-00EA-6106-F68F-E41141DAFCA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16338" y="5914412"/>
                  <a:ext cx="156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787DC5-664F-12EB-F6EB-B2445486E493}"/>
                    </a:ext>
                  </a:extLst>
                </p14:cNvPr>
                <p14:cNvContentPartPr/>
                <p14:nvPr/>
              </p14:nvContentPartPr>
              <p14:xfrm>
                <a:off x="9800058" y="5913692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787DC5-664F-12EB-F6EB-B2445486E4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93938" y="590757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E0078B-9600-94A4-B1C0-07D64CBFBFB1}"/>
                    </a:ext>
                  </a:extLst>
                </p14:cNvPr>
                <p14:cNvContentPartPr/>
                <p14:nvPr/>
              </p14:nvContentPartPr>
              <p14:xfrm>
                <a:off x="9946218" y="5892092"/>
                <a:ext cx="34560" cy="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E0078B-9600-94A4-B1C0-07D64CBFBF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40098" y="5885972"/>
                  <a:ext cx="468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2A959E-443B-77D3-B1BC-C189925B4C67}"/>
                    </a:ext>
                  </a:extLst>
                </p14:cNvPr>
                <p14:cNvContentPartPr/>
                <p14:nvPr/>
              </p14:nvContentPartPr>
              <p14:xfrm>
                <a:off x="10094898" y="5878052"/>
                <a:ext cx="267120" cy="14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2A959E-443B-77D3-B1BC-C189925B4C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88778" y="5871932"/>
                  <a:ext cx="2793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C80E9C-144B-F16E-36F8-991987A08FA8}"/>
              </a:ext>
            </a:extLst>
          </p:cNvPr>
          <p:cNvGrpSpPr/>
          <p:nvPr/>
        </p:nvGrpSpPr>
        <p:grpSpPr>
          <a:xfrm>
            <a:off x="8279058" y="4613372"/>
            <a:ext cx="1088280" cy="277920"/>
            <a:chOff x="8279058" y="4613372"/>
            <a:chExt cx="1088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B205A9-46B4-1A2F-FC63-2442AADC964F}"/>
                    </a:ext>
                  </a:extLst>
                </p14:cNvPr>
                <p14:cNvContentPartPr/>
                <p14:nvPr/>
              </p14:nvContentPartPr>
              <p14:xfrm>
                <a:off x="8513418" y="4640372"/>
                <a:ext cx="100440" cy="238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B205A9-46B4-1A2F-FC63-2442AADC96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07298" y="4634252"/>
                  <a:ext cx="112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48F5F5-9FE0-BCD0-7B13-4D62E3B88597}"/>
                    </a:ext>
                  </a:extLst>
                </p14:cNvPr>
                <p14:cNvContentPartPr/>
                <p14:nvPr/>
              </p14:nvContentPartPr>
              <p14:xfrm>
                <a:off x="8863698" y="4663412"/>
                <a:ext cx="82440" cy="21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48F5F5-9FE0-BCD0-7B13-4D62E3B885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7578" y="4657292"/>
                  <a:ext cx="94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ADC8C5-6288-C65F-C334-5E094051DC1E}"/>
                    </a:ext>
                  </a:extLst>
                </p14:cNvPr>
                <p14:cNvContentPartPr/>
                <p14:nvPr/>
              </p14:nvContentPartPr>
              <p14:xfrm>
                <a:off x="9186978" y="4671692"/>
                <a:ext cx="180360" cy="219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ADC8C5-6288-C65F-C334-5E094051DC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0858" y="4665572"/>
                  <a:ext cx="192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2F31DB-1700-3226-6266-416B96116A26}"/>
                    </a:ext>
                  </a:extLst>
                </p14:cNvPr>
                <p14:cNvContentPartPr/>
                <p14:nvPr/>
              </p14:nvContentPartPr>
              <p14:xfrm>
                <a:off x="9040098" y="4614452"/>
                <a:ext cx="84600" cy="10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2F31DB-1700-3226-6266-416B96116A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33978" y="4608332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362F21D-3325-9527-9891-AD78D950E268}"/>
                    </a:ext>
                  </a:extLst>
                </p14:cNvPr>
                <p14:cNvContentPartPr/>
                <p14:nvPr/>
              </p14:nvContentPartPr>
              <p14:xfrm>
                <a:off x="9102378" y="4810652"/>
                <a:ext cx="36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362F21D-3325-9527-9891-AD78D950E2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6258" y="4804532"/>
                  <a:ext cx="12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70DB50D-E811-B9E1-C312-60CAFF5B60FB}"/>
                    </a:ext>
                  </a:extLst>
                </p14:cNvPr>
                <p14:cNvContentPartPr/>
                <p14:nvPr/>
              </p14:nvContentPartPr>
              <p14:xfrm>
                <a:off x="8661738" y="4613372"/>
                <a:ext cx="8100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70DB50D-E811-B9E1-C312-60CAFF5B60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5618" y="4607252"/>
                  <a:ext cx="9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A42E28-86E8-9542-5420-35BC2C829121}"/>
                    </a:ext>
                  </a:extLst>
                </p14:cNvPr>
                <p14:cNvContentPartPr/>
                <p14:nvPr/>
              </p14:nvContentPartPr>
              <p14:xfrm>
                <a:off x="8738058" y="4812452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A42E28-86E8-9542-5420-35BC2C8291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31938" y="480633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6A46DC3-EA68-5EF7-10FD-B410FF9F1A75}"/>
                    </a:ext>
                  </a:extLst>
                </p14:cNvPr>
                <p14:cNvContentPartPr/>
                <p14:nvPr/>
              </p14:nvContentPartPr>
              <p14:xfrm>
                <a:off x="8279058" y="4661252"/>
                <a:ext cx="9828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6A46DC3-EA68-5EF7-10FD-B410FF9F1A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2938" y="4655132"/>
                  <a:ext cx="110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B69B7C6-A81D-8A52-5C3D-DA5F294A447B}"/>
                    </a:ext>
                  </a:extLst>
                </p14:cNvPr>
                <p14:cNvContentPartPr/>
                <p14:nvPr/>
              </p14:nvContentPartPr>
              <p14:xfrm>
                <a:off x="8329098" y="4862492"/>
                <a:ext cx="20520" cy="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B69B7C6-A81D-8A52-5C3D-DA5F294A44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22978" y="4856372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9136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97BC30-B81C-49D2-B03D-FBFDE0AD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Constraints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Supported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RDBMS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2BE6DF-BACC-4EFA-B2E5-CC4059EBB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97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Available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Constraints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ru-RU" dirty="0">
                <a:ea typeface="+mn-lt"/>
                <a:cs typeface="+mn-lt"/>
              </a:rPr>
              <a:t>Data </a:t>
            </a:r>
            <a:r>
              <a:rPr lang="ru-RU" dirty="0" err="1">
                <a:ea typeface="+mn-lt"/>
                <a:cs typeface="+mn-lt"/>
              </a:rPr>
              <a:t>type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compliance</a:t>
            </a:r>
            <a:endParaRPr lang="ru-RU" dirty="0" err="1">
              <a:ea typeface="Calibri"/>
              <a:cs typeface="Calibri"/>
            </a:endParaRPr>
          </a:p>
          <a:p>
            <a:pPr lvl="1"/>
            <a:r>
              <a:rPr lang="ru-RU" dirty="0" err="1">
                <a:ea typeface="+mn-lt"/>
                <a:cs typeface="+mn-lt"/>
              </a:rPr>
              <a:t>Presence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field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null</a:t>
            </a:r>
            <a:r>
              <a:rPr lang="ru-RU" dirty="0">
                <a:ea typeface="+mn-lt"/>
                <a:cs typeface="+mn-lt"/>
              </a:rPr>
              <a:t>/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null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 lvl="1"/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key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 lvl="1"/>
            <a:r>
              <a:rPr lang="ru-RU" err="1">
                <a:ea typeface="+mn-lt"/>
                <a:cs typeface="+mn-lt"/>
              </a:rPr>
              <a:t>Uniqueness</a:t>
            </a:r>
            <a:r>
              <a:rPr lang="ru-RU">
                <a:ea typeface="+mn-lt"/>
                <a:cs typeface="+mn-lt"/>
              </a:rPr>
              <a:t> (</a:t>
            </a:r>
            <a:r>
              <a:rPr lang="ru-RU" err="1">
                <a:ea typeface="+mn-lt"/>
                <a:cs typeface="+mn-lt"/>
              </a:rPr>
              <a:t>unique</a:t>
            </a:r>
            <a:r>
              <a:rPr lang="ru-RU">
                <a:ea typeface="+mn-lt"/>
                <a:cs typeface="+mn-lt"/>
              </a:rPr>
              <a:t>)</a:t>
            </a:r>
          </a:p>
          <a:p>
            <a:pPr lvl="1"/>
            <a:r>
              <a:rPr lang="ru-RU">
                <a:ea typeface="+mn-lt"/>
                <a:cs typeface="+mn-lt"/>
              </a:rPr>
              <a:t>Foreign </a:t>
            </a:r>
            <a:r>
              <a:rPr lang="ru-RU" err="1">
                <a:ea typeface="+mn-lt"/>
                <a:cs typeface="+mn-lt"/>
              </a:rPr>
              <a:t>key</a:t>
            </a:r>
            <a:r>
              <a:rPr lang="ru-RU">
                <a:ea typeface="+mn-lt"/>
                <a:cs typeface="+mn-lt"/>
              </a:rPr>
              <a:t> (</a:t>
            </a:r>
            <a:r>
              <a:rPr lang="ru-RU" err="1">
                <a:ea typeface="+mn-lt"/>
                <a:cs typeface="+mn-lt"/>
              </a:rPr>
              <a:t>foreign</a:t>
            </a:r>
            <a:r>
              <a:rPr lang="ru-RU">
                <a:ea typeface="+mn-lt"/>
                <a:cs typeface="+mn-lt"/>
              </a:rPr>
              <a:t> key)</a:t>
            </a:r>
          </a:p>
          <a:p>
            <a:pPr lvl="1"/>
            <a:r>
              <a:rPr lang="ru-RU">
                <a:ea typeface="+mn-lt"/>
                <a:cs typeface="+mn-lt"/>
              </a:rPr>
              <a:t>Check </a:t>
            </a:r>
            <a:r>
              <a:rPr lang="ru-RU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using</a:t>
            </a:r>
            <a:r>
              <a:rPr lang="ru-RU">
                <a:ea typeface="+mn-lt"/>
                <a:cs typeface="+mn-lt"/>
              </a:rPr>
              <a:t> an expression (check)</a:t>
            </a:r>
          </a:p>
          <a:p>
            <a:r>
              <a:rPr lang="ru-RU" err="1">
                <a:ea typeface="+mn-lt"/>
                <a:cs typeface="+mn-lt"/>
              </a:rPr>
              <a:t>Custom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logic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checks</a:t>
            </a:r>
            <a:r>
              <a:rPr lang="ru-RU">
                <a:ea typeface="+mn-lt"/>
                <a:cs typeface="+mn-lt"/>
              </a:rPr>
              <a:t> can also be implemented using triggers.</a:t>
            </a:r>
            <a:endParaRPr lang="ru-RU"/>
          </a:p>
          <a:p>
            <a:r>
              <a:rPr lang="ru-RU" err="1">
                <a:ea typeface="+mn-lt"/>
                <a:cs typeface="+mn-lt"/>
              </a:rPr>
              <a:t>Violation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these</a:t>
            </a:r>
            <a:r>
              <a:rPr lang="ru-RU">
                <a:ea typeface="+mn-lt"/>
                <a:cs typeface="+mn-lt"/>
              </a:rPr>
              <a:t> constraints results in error messages.</a:t>
            </a:r>
            <a:endParaRPr lang="ru-RU"/>
          </a:p>
          <a:p>
            <a:pPr marL="457200" lvl="1" indent="0">
              <a:buNone/>
            </a:pPr>
            <a:endParaRPr lang="ru-RU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A784BA-7297-4A33-B9A7-7D9CBC625B5F}"/>
                  </a:ext>
                </a:extLst>
              </p14:cNvPr>
              <p14:cNvContentPartPr/>
              <p14:nvPr/>
            </p14:nvContentPartPr>
            <p14:xfrm>
              <a:off x="7660800" y="2636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A784BA-7297-4A33-B9A7-7D9CBC625B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3600" y="1421280"/>
                <a:ext cx="5142240" cy="52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806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B409-7372-4B54-9261-BB9E4750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libri"/>
                <a:ea typeface="Calibri"/>
                <a:cs typeface="Calibri"/>
              </a:rPr>
              <a:t>Data </a:t>
            </a:r>
            <a:r>
              <a:rPr lang="ru-RU" sz="2400" dirty="0" err="1">
                <a:latin typeface="Calibri"/>
                <a:ea typeface="Calibri"/>
                <a:cs typeface="Calibri"/>
              </a:rPr>
              <a:t>type</a:t>
            </a:r>
            <a:r>
              <a:rPr lang="ru-RU" sz="2400" dirty="0">
                <a:latin typeface="Calibri"/>
                <a:ea typeface="Calibri"/>
                <a:cs typeface="Calibri"/>
              </a:rPr>
              <a:t> </a:t>
            </a:r>
            <a:r>
              <a:rPr lang="ru-RU" sz="2400" dirty="0" err="1">
                <a:latin typeface="Calibri"/>
                <a:ea typeface="Calibri"/>
                <a:cs typeface="Calibri"/>
              </a:rPr>
              <a:t>compliance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548E5-A65F-4241-B26E-FC2992AF4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16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n-lt"/>
                <a:cs typeface="+mn-lt"/>
              </a:rPr>
              <a:t>The DBMS </a:t>
            </a:r>
            <a:r>
              <a:rPr lang="ru-RU" err="1">
                <a:ea typeface="+mn-lt"/>
                <a:cs typeface="+mn-lt"/>
              </a:rPr>
              <a:t>checks</a:t>
            </a:r>
            <a:r>
              <a:rPr lang="ru-RU">
                <a:ea typeface="+mn-lt"/>
                <a:cs typeface="+mn-lt"/>
              </a:rPr>
              <a:t> the compliance of values with data types.</a:t>
            </a:r>
            <a:endParaRPr lang="en-US">
              <a:ea typeface="Calibri"/>
              <a:cs typeface="Calibri"/>
            </a:endParaRPr>
          </a:p>
          <a:p>
            <a:r>
              <a:rPr lang="ru-RU">
                <a:ea typeface="+mn-lt"/>
                <a:cs typeface="+mn-lt"/>
              </a:rPr>
              <a:t>It </a:t>
            </a:r>
            <a:r>
              <a:rPr lang="ru-RU" err="1">
                <a:ea typeface="+mn-lt"/>
                <a:cs typeface="+mn-lt"/>
              </a:rPr>
              <a:t>will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not</a:t>
            </a:r>
            <a:r>
              <a:rPr lang="ru-RU">
                <a:ea typeface="+mn-lt"/>
                <a:cs typeface="+mn-lt"/>
              </a:rPr>
              <a:t> be possible to write the text "ABC" into a numeric field.</a:t>
            </a:r>
            <a:endParaRPr lang="ru-RU"/>
          </a:p>
          <a:p>
            <a:r>
              <a:rPr lang="ru-RU" dirty="0" err="1">
                <a:ea typeface="+mn-lt"/>
                <a:cs typeface="+mn-lt"/>
              </a:rPr>
              <a:t>Each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specific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ru-RU" dirty="0">
                <a:ea typeface="+mn-lt"/>
                <a:cs typeface="+mn-lt"/>
              </a:rPr>
              <a:t>In SQL,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specific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rules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writing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constants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ru-RU" dirty="0">
                <a:ea typeface="+mn-lt"/>
                <a:cs typeface="+mn-lt"/>
              </a:rPr>
              <a:t>Data </a:t>
            </a:r>
            <a:r>
              <a:rPr lang="ru-RU" dirty="0" err="1">
                <a:ea typeface="+mn-lt"/>
                <a:cs typeface="+mn-lt"/>
              </a:rPr>
              <a:t>type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names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across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DBMSs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F738E1-6E27-D220-5598-0441894E720B}"/>
              </a:ext>
            </a:extLst>
          </p:cNvPr>
          <p:cNvGrpSpPr/>
          <p:nvPr/>
        </p:nvGrpSpPr>
        <p:grpSpPr>
          <a:xfrm>
            <a:off x="8775858" y="2082572"/>
            <a:ext cx="322200" cy="334440"/>
            <a:chOff x="8775858" y="2082572"/>
            <a:chExt cx="3222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D2E173-FBC3-1B66-B6C0-2CE0F8ED0C69}"/>
                    </a:ext>
                  </a:extLst>
                </p14:cNvPr>
                <p14:cNvContentPartPr/>
                <p14:nvPr/>
              </p14:nvContentPartPr>
              <p14:xfrm>
                <a:off x="8775858" y="2082572"/>
                <a:ext cx="181800" cy="33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D2E173-FBC3-1B66-B6C0-2CE0F8ED0C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69738" y="2076452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8FABBB-ED91-88CE-EEBE-BB8DFEC0E339}"/>
                    </a:ext>
                  </a:extLst>
                </p14:cNvPr>
                <p14:cNvContentPartPr/>
                <p14:nvPr/>
              </p14:nvContentPartPr>
              <p14:xfrm>
                <a:off x="8991858" y="2115692"/>
                <a:ext cx="73080" cy="27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8FABBB-ED91-88CE-EEBE-BB8DFEC0E3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85738" y="2109572"/>
                  <a:ext cx="85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90646E-FF33-89E3-03D9-7A9D2B5F623D}"/>
                    </a:ext>
                  </a:extLst>
                </p14:cNvPr>
                <p14:cNvContentPartPr/>
                <p14:nvPr/>
              </p14:nvContentPartPr>
              <p14:xfrm>
                <a:off x="8860098" y="2245292"/>
                <a:ext cx="237960" cy="2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90646E-FF33-89E3-03D9-7A9D2B5F62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3978" y="2239172"/>
                  <a:ext cx="2502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2D2C4D-124B-339F-48A4-4344185BF482}"/>
              </a:ext>
            </a:extLst>
          </p:cNvPr>
          <p:cNvGrpSpPr/>
          <p:nvPr/>
        </p:nvGrpSpPr>
        <p:grpSpPr>
          <a:xfrm>
            <a:off x="10157178" y="2054852"/>
            <a:ext cx="259200" cy="334800"/>
            <a:chOff x="10157178" y="2054852"/>
            <a:chExt cx="2592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65F242-7456-1460-2E54-95F16170B49E}"/>
                    </a:ext>
                  </a:extLst>
                </p14:cNvPr>
                <p14:cNvContentPartPr/>
                <p14:nvPr/>
              </p14:nvContentPartPr>
              <p14:xfrm>
                <a:off x="10157178" y="2071772"/>
                <a:ext cx="21960" cy="27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65F242-7456-1460-2E54-95F16170B4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51058" y="2065652"/>
                  <a:ext cx="34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E5E1C7-4F74-C53D-5C32-308C07153A0C}"/>
                    </a:ext>
                  </a:extLst>
                </p14:cNvPr>
                <p14:cNvContentPartPr/>
                <p14:nvPr/>
              </p14:nvContentPartPr>
              <p14:xfrm>
                <a:off x="10180578" y="2054852"/>
                <a:ext cx="235800" cy="334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E5E1C7-4F74-C53D-5C32-308C07153A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74458" y="2048732"/>
                  <a:ext cx="248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6993C8-C158-2296-773F-AE84733ACDFB}"/>
                    </a:ext>
                  </a:extLst>
                </p14:cNvPr>
                <p14:cNvContentPartPr/>
                <p14:nvPr/>
              </p14:nvContentPartPr>
              <p14:xfrm>
                <a:off x="10169058" y="2067452"/>
                <a:ext cx="60480" cy="5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6993C8-C158-2296-773F-AE84733ACD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2938" y="2061332"/>
                  <a:ext cx="7272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BC9096-72D0-2956-0B56-39158952FADB}"/>
                  </a:ext>
                </a:extLst>
              </p14:cNvPr>
              <p14:cNvContentPartPr/>
              <p14:nvPr/>
            </p14:nvContentPartPr>
            <p14:xfrm>
              <a:off x="11349858" y="2011292"/>
              <a:ext cx="253080" cy="28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BC9096-72D0-2956-0B56-39158952FA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43738" y="2005172"/>
                <a:ext cx="265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BE1487-77B4-210A-C3C9-561E917B8FED}"/>
                  </a:ext>
                </a:extLst>
              </p14:cNvPr>
              <p14:cNvContentPartPr/>
              <p14:nvPr/>
            </p14:nvContentPartPr>
            <p14:xfrm>
              <a:off x="8897898" y="2559572"/>
              <a:ext cx="195840" cy="423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BE1487-77B4-210A-C3C9-561E917B8F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91778" y="2553452"/>
                <a:ext cx="20808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FC08DCC-5CDE-0EF7-D2A1-D830EF31AAD5}"/>
              </a:ext>
            </a:extLst>
          </p:cNvPr>
          <p:cNvGrpSpPr/>
          <p:nvPr/>
        </p:nvGrpSpPr>
        <p:grpSpPr>
          <a:xfrm>
            <a:off x="8433498" y="3210812"/>
            <a:ext cx="379080" cy="352800"/>
            <a:chOff x="8433498" y="3210812"/>
            <a:chExt cx="37908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A7C0BC-C624-A8C1-A5C4-454A7C4DA4A2}"/>
                    </a:ext>
                  </a:extLst>
                </p14:cNvPr>
                <p14:cNvContentPartPr/>
                <p14:nvPr/>
              </p14:nvContentPartPr>
              <p14:xfrm>
                <a:off x="8433498" y="3348332"/>
                <a:ext cx="55800" cy="19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A7C0BC-C624-A8C1-A5C4-454A7C4DA4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27378" y="3342212"/>
                  <a:ext cx="68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A71372D-A362-F347-ABE8-BF41DCFFC2FF}"/>
                    </a:ext>
                  </a:extLst>
                </p14:cNvPr>
                <p14:cNvContentPartPr/>
                <p14:nvPr/>
              </p14:nvContentPartPr>
              <p14:xfrm>
                <a:off x="8527458" y="3210812"/>
                <a:ext cx="14040" cy="4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A71372D-A362-F347-ABE8-BF41DCFFC2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1338" y="3204692"/>
                  <a:ext cx="2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4A5002-0323-85F4-1A98-A4C54149B401}"/>
                    </a:ext>
                  </a:extLst>
                </p14:cNvPr>
                <p14:cNvContentPartPr/>
                <p14:nvPr/>
              </p14:nvContentPartPr>
              <p14:xfrm>
                <a:off x="8525298" y="3413852"/>
                <a:ext cx="10044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4A5002-0323-85F4-1A98-A4C54149B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178" y="3407732"/>
                  <a:ext cx="11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358457-99B6-D38E-7005-21D276C07257}"/>
                    </a:ext>
                  </a:extLst>
                </p14:cNvPr>
                <p14:cNvContentPartPr/>
                <p14:nvPr/>
              </p14:nvContentPartPr>
              <p14:xfrm>
                <a:off x="8684058" y="3232772"/>
                <a:ext cx="128520" cy="322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358457-99B6-D38E-7005-21D276C072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77938" y="3226652"/>
                  <a:ext cx="140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872ED6-0801-8469-6BF9-CE382B731528}"/>
                    </a:ext>
                  </a:extLst>
                </p14:cNvPr>
                <p14:cNvContentPartPr/>
                <p14:nvPr/>
              </p14:nvContentPartPr>
              <p14:xfrm>
                <a:off x="8629698" y="3417812"/>
                <a:ext cx="162720" cy="2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872ED6-0801-8469-6BF9-CE382B7315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23578" y="3411692"/>
                  <a:ext cx="17496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C4E5C71-4C05-877C-262D-ED00199EC6FB}"/>
                  </a:ext>
                </a:extLst>
              </p14:cNvPr>
              <p14:cNvContentPartPr/>
              <p14:nvPr/>
            </p14:nvContentPartPr>
            <p14:xfrm>
              <a:off x="10245378" y="2602412"/>
              <a:ext cx="60480" cy="26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C4E5C71-4C05-877C-262D-ED00199EC6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39258" y="2596292"/>
                <a:ext cx="72720" cy="27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C0F8951-99E4-FDA7-0EFC-CC78B6931ECA}"/>
              </a:ext>
            </a:extLst>
          </p:cNvPr>
          <p:cNvGrpSpPr/>
          <p:nvPr/>
        </p:nvGrpSpPr>
        <p:grpSpPr>
          <a:xfrm>
            <a:off x="9666138" y="3093452"/>
            <a:ext cx="1398240" cy="487440"/>
            <a:chOff x="9666138" y="3093452"/>
            <a:chExt cx="13982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986B38-6E6C-A050-0DC1-A10EC45DE149}"/>
                    </a:ext>
                  </a:extLst>
                </p14:cNvPr>
                <p14:cNvContentPartPr/>
                <p14:nvPr/>
              </p14:nvContentPartPr>
              <p14:xfrm>
                <a:off x="9710058" y="3093452"/>
                <a:ext cx="110520" cy="37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986B38-6E6C-A050-0DC1-A10EC45DE1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03938" y="3087332"/>
                  <a:ext cx="122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94298B-2C9E-6808-FEC3-F65A29D74D3B}"/>
                    </a:ext>
                  </a:extLst>
                </p14:cNvPr>
                <p14:cNvContentPartPr/>
                <p14:nvPr/>
              </p14:nvContentPartPr>
              <p14:xfrm>
                <a:off x="9666138" y="3332492"/>
                <a:ext cx="164880" cy="2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94298B-2C9E-6808-FEC3-F65A29D74D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0018" y="3326372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7331A2-2AA0-99B4-5FD6-6849C74476DD}"/>
                    </a:ext>
                  </a:extLst>
                </p14:cNvPr>
                <p14:cNvContentPartPr/>
                <p14:nvPr/>
              </p14:nvContentPartPr>
              <p14:xfrm>
                <a:off x="9900138" y="3225932"/>
                <a:ext cx="74160" cy="21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7331A2-2AA0-99B4-5FD6-6849C74476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4018" y="3219812"/>
                  <a:ext cx="86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E5D60E-D61B-CD97-A0D2-73D0972366BE}"/>
                    </a:ext>
                  </a:extLst>
                </p14:cNvPr>
                <p14:cNvContentPartPr/>
                <p14:nvPr/>
              </p14:nvContentPartPr>
              <p14:xfrm>
                <a:off x="9971058" y="3302252"/>
                <a:ext cx="202320" cy="145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E5D60E-D61B-CD97-A0D2-73D0972366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64938" y="3296132"/>
                  <a:ext cx="21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5232C5-2065-1A35-9FB0-1AA46A6A8508}"/>
                    </a:ext>
                  </a:extLst>
                </p14:cNvPr>
                <p14:cNvContentPartPr/>
                <p14:nvPr/>
              </p14:nvContentPartPr>
              <p14:xfrm>
                <a:off x="10169058" y="3291812"/>
                <a:ext cx="110520" cy="162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5232C5-2065-1A35-9FB0-1AA46A6A85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62938" y="3285692"/>
                  <a:ext cx="12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DF8BCD-5CEC-0617-2674-EA80D2639E9B}"/>
                    </a:ext>
                  </a:extLst>
                </p14:cNvPr>
                <p14:cNvContentPartPr/>
                <p14:nvPr/>
              </p14:nvContentPartPr>
              <p14:xfrm>
                <a:off x="10353738" y="3282092"/>
                <a:ext cx="6840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DF8BCD-5CEC-0617-2674-EA80D2639E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47618" y="3275972"/>
                  <a:ext cx="8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CDFB4D-FBC7-33BB-A0E7-6A45AE506A33}"/>
                    </a:ext>
                  </a:extLst>
                </p14:cNvPr>
                <p14:cNvContentPartPr/>
                <p14:nvPr/>
              </p14:nvContentPartPr>
              <p14:xfrm>
                <a:off x="10429698" y="3129812"/>
                <a:ext cx="248400" cy="30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CDFB4D-FBC7-33BB-A0E7-6A45AE506A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23578" y="3123692"/>
                  <a:ext cx="260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212CBF-6E1F-D489-6BFC-9DBC2046BFF9}"/>
                    </a:ext>
                  </a:extLst>
                </p14:cNvPr>
                <p14:cNvContentPartPr/>
                <p14:nvPr/>
              </p14:nvContentPartPr>
              <p14:xfrm>
                <a:off x="10723818" y="3263012"/>
                <a:ext cx="170640" cy="14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212CBF-6E1F-D489-6BFC-9DBC2046BF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17698" y="3256892"/>
                  <a:ext cx="182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F0ED51-E8F9-1041-694C-B0DEE7895C26}"/>
                    </a:ext>
                  </a:extLst>
                </p14:cNvPr>
                <p14:cNvContentPartPr/>
                <p14:nvPr/>
              </p14:nvContentPartPr>
              <p14:xfrm>
                <a:off x="10910658" y="3277052"/>
                <a:ext cx="153720" cy="303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F0ED51-E8F9-1041-694C-B0DEE7895C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04538" y="3270932"/>
                  <a:ext cx="16596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BBA6154-C5E2-E158-C449-75C032A73200}"/>
                  </a:ext>
                </a:extLst>
              </p14:cNvPr>
              <p14:cNvContentPartPr/>
              <p14:nvPr/>
            </p14:nvContentPartPr>
            <p14:xfrm>
              <a:off x="11417898" y="2514932"/>
              <a:ext cx="41040" cy="222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BBA6154-C5E2-E158-C449-75C032A732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11778" y="2508812"/>
                <a:ext cx="532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C81E365-A300-D1EF-9CBD-8E6D8E1BD2ED}"/>
              </a:ext>
            </a:extLst>
          </p:cNvPr>
          <p:cNvGrpSpPr/>
          <p:nvPr/>
        </p:nvGrpSpPr>
        <p:grpSpPr>
          <a:xfrm>
            <a:off x="11349858" y="2928212"/>
            <a:ext cx="441000" cy="329040"/>
            <a:chOff x="11349858" y="2928212"/>
            <a:chExt cx="4410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6A4FAA-8404-CB62-3924-C9534C152A53}"/>
                    </a:ext>
                  </a:extLst>
                </p14:cNvPr>
                <p14:cNvContentPartPr/>
                <p14:nvPr/>
              </p14:nvContentPartPr>
              <p14:xfrm>
                <a:off x="11349858" y="2974292"/>
                <a:ext cx="110880" cy="28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6A4FAA-8404-CB62-3924-C9534C152A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43738" y="2968172"/>
                  <a:ext cx="123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FB8770-71C7-BF04-AB27-65942B3035E6}"/>
                    </a:ext>
                  </a:extLst>
                </p14:cNvPr>
                <p14:cNvContentPartPr/>
                <p14:nvPr/>
              </p14:nvContentPartPr>
              <p14:xfrm>
                <a:off x="11506098" y="3152132"/>
                <a:ext cx="98280" cy="8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FB8770-71C7-BF04-AB27-65942B3035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9978" y="3146012"/>
                  <a:ext cx="110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C1D317-9D34-30CD-496B-8FF0C301AC9E}"/>
                    </a:ext>
                  </a:extLst>
                </p14:cNvPr>
                <p14:cNvContentPartPr/>
                <p14:nvPr/>
              </p14:nvContentPartPr>
              <p14:xfrm>
                <a:off x="11664498" y="3132332"/>
                <a:ext cx="74520" cy="9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C1D317-9D34-30CD-496B-8FF0C301A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58378" y="3126212"/>
                  <a:ext cx="86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88792B-514F-5162-688A-41BF4D2236AC}"/>
                    </a:ext>
                  </a:extLst>
                </p14:cNvPr>
                <p14:cNvContentPartPr/>
                <p14:nvPr/>
              </p14:nvContentPartPr>
              <p14:xfrm>
                <a:off x="11780778" y="2928212"/>
                <a:ext cx="10080" cy="290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88792B-514F-5162-688A-41BF4D2236A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74658" y="2922092"/>
                  <a:ext cx="2232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362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043A-1154-C919-1E65-59D65ED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Frequently Used Data Types in PostgreSQL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E952-0E61-2146-9B6A-61C267DC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PostgreSQL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supports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. The </a:t>
            </a:r>
            <a:r>
              <a:rPr lang="ru-RU" dirty="0" err="1">
                <a:ea typeface="+mn-lt"/>
                <a:cs typeface="+mn-lt"/>
              </a:rPr>
              <a:t>main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ones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follows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 dirty="0"/>
          </a:p>
          <a:p>
            <a:pPr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Integer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:</a:t>
            </a:r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int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latin typeface="Consolas"/>
              </a:rPr>
              <a:t>bigint</a:t>
            </a:r>
            <a:endParaRPr lang="ru-RU" dirty="0">
              <a:latin typeface="Consolas"/>
            </a:endParaRPr>
          </a:p>
          <a:p>
            <a:pPr>
              <a:buFont typeface="Arial"/>
            </a:pPr>
            <a:r>
              <a:rPr lang="ru-RU" b="1" dirty="0">
                <a:ea typeface="+mn-lt"/>
                <a:cs typeface="+mn-lt"/>
              </a:rPr>
              <a:t>Text </a:t>
            </a:r>
            <a:r>
              <a:rPr lang="ru-RU" b="1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 dirty="0"/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varchar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max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length</a:t>
            </a:r>
            <a:r>
              <a:rPr lang="ru-RU" dirty="0">
                <a:ea typeface="+mn-lt"/>
                <a:cs typeface="+mn-lt"/>
              </a:rPr>
              <a:t>), </a:t>
            </a:r>
            <a:r>
              <a:rPr lang="ru-RU" dirty="0" err="1">
                <a:latin typeface="Consolas"/>
              </a:rPr>
              <a:t>char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length</a:t>
            </a:r>
            <a:r>
              <a:rPr lang="ru-RU" dirty="0">
                <a:ea typeface="+mn-lt"/>
                <a:cs typeface="+mn-lt"/>
              </a:rPr>
              <a:t>), </a:t>
            </a:r>
            <a:r>
              <a:rPr lang="ru-RU" dirty="0" err="1">
                <a:latin typeface="Consolas"/>
              </a:rPr>
              <a:t>text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no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length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limit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>
              <a:buFont typeface="Arial"/>
            </a:pPr>
            <a:r>
              <a:rPr lang="ru-RU" b="1" dirty="0" err="1">
                <a:ea typeface="+mn-lt"/>
                <a:cs typeface="+mn-lt"/>
              </a:rPr>
              <a:t>Numeric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 dirty="0"/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numeric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total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digits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digits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after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decimal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point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pPr>
              <a:buFont typeface="Arial"/>
            </a:pPr>
            <a:r>
              <a:rPr lang="ru-RU" b="1" dirty="0" err="1">
                <a:ea typeface="+mn-lt"/>
                <a:cs typeface="+mn-lt"/>
              </a:rPr>
              <a:t>Floating</a:t>
            </a:r>
            <a:r>
              <a:rPr lang="ru-RU" b="1" dirty="0">
                <a:ea typeface="+mn-lt"/>
                <a:cs typeface="+mn-lt"/>
              </a:rPr>
              <a:t> Point </a:t>
            </a:r>
            <a:r>
              <a:rPr lang="ru-RU" b="1" dirty="0" err="1">
                <a:ea typeface="+mn-lt"/>
                <a:cs typeface="+mn-lt"/>
              </a:rPr>
              <a:t>Numbers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 dirty="0"/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float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latin typeface="Consolas"/>
              </a:rPr>
              <a:t>real</a:t>
            </a:r>
          </a:p>
          <a:p>
            <a:pPr>
              <a:buFont typeface="Arial"/>
            </a:pPr>
            <a:r>
              <a:rPr lang="ru-RU" b="1" dirty="0" err="1">
                <a:ea typeface="+mn-lt"/>
                <a:cs typeface="+mn-lt"/>
              </a:rPr>
              <a:t>Date</a:t>
            </a:r>
            <a:r>
              <a:rPr lang="ru-RU" b="1" dirty="0">
                <a:ea typeface="+mn-lt"/>
                <a:cs typeface="+mn-lt"/>
              </a:rPr>
              <a:t>, Time, </a:t>
            </a:r>
            <a:r>
              <a:rPr lang="ru-RU" b="1" dirty="0" err="1">
                <a:ea typeface="+mn-lt"/>
                <a:cs typeface="+mn-lt"/>
              </a:rPr>
              <a:t>and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Interval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Types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 dirty="0"/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date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latin typeface="Consolas"/>
              </a:rPr>
              <a:t>timestamp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latin typeface="Consolas"/>
              </a:rPr>
              <a:t>timestamptz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latin typeface="Consolas"/>
              </a:rPr>
              <a:t>interval</a:t>
            </a:r>
          </a:p>
          <a:p>
            <a:pPr>
              <a:buFont typeface="Arial"/>
            </a:pPr>
            <a:r>
              <a:rPr lang="ru-RU" b="1" dirty="0" err="1">
                <a:ea typeface="+mn-lt"/>
                <a:cs typeface="+mn-lt"/>
              </a:rPr>
              <a:t>Logical</a:t>
            </a:r>
            <a:r>
              <a:rPr lang="ru-RU" b="1" dirty="0">
                <a:ea typeface="+mn-lt"/>
                <a:cs typeface="+mn-lt"/>
              </a:rPr>
              <a:t> Type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 dirty="0"/>
          </a:p>
          <a:p>
            <a:pPr marL="971550" lvl="1" indent="-285750">
              <a:buFont typeface="Arial"/>
            </a:pPr>
            <a:r>
              <a:rPr lang="ru-RU" dirty="0" err="1">
                <a:latin typeface="Consolas"/>
              </a:rPr>
              <a:t>boolean</a:t>
            </a:r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C744C-3BA2-1567-5C05-31FA1E849C91}"/>
              </a:ext>
            </a:extLst>
          </p:cNvPr>
          <p:cNvSpPr txBox="1"/>
          <p:nvPr/>
        </p:nvSpPr>
        <p:spPr>
          <a:xfrm>
            <a:off x="2136531" y="6149811"/>
            <a:ext cx="100581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In PostgreSQL, there is no performance difference between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char()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varchar()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,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text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 types.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111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043A-1154-C919-1E65-59D65ED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Примеры значений разных типов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E952-0E61-2146-9B6A-61C267DC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>
                <a:ea typeface="+mn-lt"/>
                <a:cs typeface="+mn-lt"/>
              </a:rPr>
              <a:t>In SQL, </a:t>
            </a:r>
            <a:r>
              <a:rPr lang="ru-RU" err="1">
                <a:ea typeface="+mn-lt"/>
                <a:cs typeface="+mn-lt"/>
              </a:rPr>
              <a:t>you</a:t>
            </a:r>
            <a:r>
              <a:rPr lang="ru-RU">
                <a:ea typeface="+mn-lt"/>
                <a:cs typeface="+mn-lt"/>
              </a:rPr>
              <a:t> can explicitly specify the data type to which a value should be cast. Implicit type conversions are also supported.</a:t>
            </a:r>
            <a:endParaRPr lang="en-US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+mn-lt"/>
                <a:cs typeface="+mn-lt"/>
              </a:rPr>
              <a:t>Date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Time</a:t>
            </a:r>
            <a:r>
              <a:rPr lang="ru-RU" dirty="0"/>
              <a:t> </a:t>
            </a:r>
            <a:r>
              <a:rPr lang="en-US" b="1" dirty="0"/>
              <a:t>date</a:t>
            </a:r>
            <a:r>
              <a:rPr lang="en-US" dirty="0"/>
              <a:t>, </a:t>
            </a:r>
            <a:r>
              <a:rPr lang="en-US" b="1" dirty="0"/>
              <a:t>timestamp</a:t>
            </a:r>
            <a:r>
              <a:rPr lang="en-US" dirty="0"/>
              <a:t>, </a:t>
            </a:r>
            <a:r>
              <a:rPr lang="en-US" b="1" dirty="0" err="1"/>
              <a:t>timestamptz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dirty="0"/>
              <a:t>'2024-01-29'</a:t>
            </a:r>
            <a:r>
              <a:rPr lang="ru-RU" b="1" dirty="0"/>
              <a:t>:</a:t>
            </a:r>
            <a:r>
              <a:rPr lang="en-US" b="1" dirty="0"/>
              <a:t>:date</a:t>
            </a:r>
            <a:r>
              <a:rPr lang="en-US" dirty="0"/>
              <a:t>, '2024-01-30 09:01:05'</a:t>
            </a:r>
            <a:r>
              <a:rPr lang="en-US" b="1" dirty="0"/>
              <a:t>::timestamp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cast('2024-01-29' as date)</a:t>
            </a:r>
            <a:endParaRPr lang="ru-RU" b="1">
              <a:ea typeface="Calibri"/>
              <a:cs typeface="Calibri"/>
            </a:endParaRPr>
          </a:p>
          <a:p>
            <a:endParaRPr lang="en-RU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8401D3-1D9B-6620-1643-D9BB285DA09D}"/>
              </a:ext>
            </a:extLst>
          </p:cNvPr>
          <p:cNvGrpSpPr/>
          <p:nvPr/>
        </p:nvGrpSpPr>
        <p:grpSpPr>
          <a:xfrm>
            <a:off x="6731418" y="4787972"/>
            <a:ext cx="653400" cy="233640"/>
            <a:chOff x="6731418" y="4787972"/>
            <a:chExt cx="6534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37414F-1B95-9128-ACBB-260BDFFC0876}"/>
                    </a:ext>
                  </a:extLst>
                </p14:cNvPr>
                <p14:cNvContentPartPr/>
                <p14:nvPr/>
              </p14:nvContentPartPr>
              <p14:xfrm>
                <a:off x="6731418" y="4788692"/>
                <a:ext cx="22680" cy="23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37414F-1B95-9128-ACBB-260BDFFC08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25298" y="4782572"/>
                  <a:ext cx="3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C0ED00-B947-D07C-C821-D78DEC2007C2}"/>
                    </a:ext>
                  </a:extLst>
                </p14:cNvPr>
                <p14:cNvContentPartPr/>
                <p14:nvPr/>
              </p14:nvContentPartPr>
              <p14:xfrm>
                <a:off x="6741138" y="4787972"/>
                <a:ext cx="154800" cy="21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C0ED00-B947-D07C-C821-D78DEC2007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5018" y="4781852"/>
                  <a:ext cx="16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F8D5DB-ECEE-4EAD-7D61-F57D03A7F882}"/>
                    </a:ext>
                  </a:extLst>
                </p14:cNvPr>
                <p14:cNvContentPartPr/>
                <p14:nvPr/>
              </p14:nvContentPartPr>
              <p14:xfrm>
                <a:off x="6927618" y="4890212"/>
                <a:ext cx="139320" cy="10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F8D5DB-ECEE-4EAD-7D61-F57D03A7F8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21498" y="4884092"/>
                  <a:ext cx="151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184986-C4DF-8782-DD0A-BD36B514508C}"/>
                    </a:ext>
                  </a:extLst>
                </p14:cNvPr>
                <p14:cNvContentPartPr/>
                <p14:nvPr/>
              </p14:nvContentPartPr>
              <p14:xfrm>
                <a:off x="7136418" y="4875452"/>
                <a:ext cx="248400" cy="12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184986-C4DF-8782-DD0A-BD36B51450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0298" y="4869332"/>
                  <a:ext cx="260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2FA8AA-C111-3674-94F1-49A291780132}"/>
                    </a:ext>
                  </a:extLst>
                </p14:cNvPr>
                <p14:cNvContentPartPr/>
                <p14:nvPr/>
              </p14:nvContentPartPr>
              <p14:xfrm>
                <a:off x="6941658" y="4903532"/>
                <a:ext cx="96480" cy="61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2FA8AA-C111-3674-94F1-49A2917801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5538" y="4897412"/>
                  <a:ext cx="10872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67073D-4B0D-C125-FF65-376DFC1DCFF1}"/>
                  </a:ext>
                </a:extLst>
              </p14:cNvPr>
              <p14:cNvContentPartPr/>
              <p14:nvPr/>
            </p14:nvContentPartPr>
            <p14:xfrm>
              <a:off x="7986018" y="4751972"/>
              <a:ext cx="56520" cy="17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67073D-4B0D-C125-FF65-376DFC1DCF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9898" y="4745852"/>
                <a:ext cx="68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9B7952-C0B5-45FD-9EFB-6D0926DE3421}"/>
                  </a:ext>
                </a:extLst>
              </p14:cNvPr>
              <p14:cNvContentPartPr/>
              <p14:nvPr/>
            </p14:nvContentPartPr>
            <p14:xfrm>
              <a:off x="8221098" y="4934852"/>
              <a:ext cx="32760" cy="14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9B7952-C0B5-45FD-9EFB-6D0926DE34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14978" y="4928732"/>
                <a:ext cx="4500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C503C-6DDB-5491-DECD-185C61937C85}"/>
              </a:ext>
            </a:extLst>
          </p:cNvPr>
          <p:cNvGrpSpPr/>
          <p:nvPr/>
        </p:nvGrpSpPr>
        <p:grpSpPr>
          <a:xfrm>
            <a:off x="8500098" y="4750172"/>
            <a:ext cx="212040" cy="214920"/>
            <a:chOff x="8500098" y="4750172"/>
            <a:chExt cx="2120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266F08-549E-284D-5D1B-D9819BA6996C}"/>
                    </a:ext>
                  </a:extLst>
                </p14:cNvPr>
                <p14:cNvContentPartPr/>
                <p14:nvPr/>
              </p14:nvContentPartPr>
              <p14:xfrm>
                <a:off x="8500098" y="4765292"/>
                <a:ext cx="123480" cy="19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266F08-549E-284D-5D1B-D9819BA699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3978" y="4759172"/>
                  <a:ext cx="135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CE9B6E-D7EF-CF4F-C4B2-07EF71064FC1}"/>
                    </a:ext>
                  </a:extLst>
                </p14:cNvPr>
                <p14:cNvContentPartPr/>
                <p14:nvPr/>
              </p14:nvContentPartPr>
              <p14:xfrm>
                <a:off x="8536098" y="4750172"/>
                <a:ext cx="176040" cy="3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CE9B6E-D7EF-CF4F-C4B2-07EF71064F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29978" y="4744052"/>
                  <a:ext cx="18828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DE09DC4-FFA8-168D-F0A0-59923B427EB0}"/>
                  </a:ext>
                </a:extLst>
              </p14:cNvPr>
              <p14:cNvContentPartPr/>
              <p14:nvPr/>
            </p14:nvContentPartPr>
            <p14:xfrm>
              <a:off x="8894298" y="4941332"/>
              <a:ext cx="36720" cy="112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DE09DC4-FFA8-168D-F0A0-59923B427E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88178" y="4935212"/>
                <a:ext cx="48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A187D1-D771-AF95-4EC3-1F3651AA66AB}"/>
                  </a:ext>
                </a:extLst>
              </p14:cNvPr>
              <p14:cNvContentPartPr/>
              <p14:nvPr/>
            </p14:nvContentPartPr>
            <p14:xfrm>
              <a:off x="9161058" y="4643612"/>
              <a:ext cx="8640" cy="14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A187D1-D771-AF95-4EC3-1F3651AA66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54938" y="4637492"/>
                <a:ext cx="20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CF46A7-6462-1B33-D5DE-F6D7B8D5EB9D}"/>
                  </a:ext>
                </a:extLst>
              </p14:cNvPr>
              <p14:cNvContentPartPr/>
              <p14:nvPr/>
            </p14:nvContentPartPr>
            <p14:xfrm>
              <a:off x="9463098" y="4706252"/>
              <a:ext cx="2520" cy="1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CF46A7-6462-1B33-D5DE-F6D7B8D5EB9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56978" y="4700132"/>
                <a:ext cx="1476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D4F9D71-3D89-E112-9A62-AC1F4DF761AD}"/>
              </a:ext>
            </a:extLst>
          </p:cNvPr>
          <p:cNvGrpSpPr/>
          <p:nvPr/>
        </p:nvGrpSpPr>
        <p:grpSpPr>
          <a:xfrm>
            <a:off x="9284538" y="4766372"/>
            <a:ext cx="956520" cy="216000"/>
            <a:chOff x="9284538" y="4766372"/>
            <a:chExt cx="95652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22AA97-65F1-89FB-9011-D8593831BA89}"/>
                    </a:ext>
                  </a:extLst>
                </p14:cNvPr>
                <p14:cNvContentPartPr/>
                <p14:nvPr/>
              </p14:nvContentPartPr>
              <p14:xfrm>
                <a:off x="9284538" y="4766372"/>
                <a:ext cx="54000" cy="21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22AA97-65F1-89FB-9011-D8593831BA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8418" y="4760252"/>
                  <a:ext cx="66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C87032-7B83-DD97-41EA-2C0F58501D5D}"/>
                    </a:ext>
                  </a:extLst>
                </p14:cNvPr>
                <p14:cNvContentPartPr/>
                <p14:nvPr/>
              </p14:nvContentPartPr>
              <p14:xfrm>
                <a:off x="9347898" y="4781852"/>
                <a:ext cx="149760" cy="16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C87032-7B83-DD97-41EA-2C0F58501D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41778" y="4775732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D5446C9-7D9B-C974-4684-B05AD2709F0A}"/>
                    </a:ext>
                  </a:extLst>
                </p14:cNvPr>
                <p14:cNvContentPartPr/>
                <p14:nvPr/>
              </p14:nvContentPartPr>
              <p14:xfrm>
                <a:off x="9613218" y="4855652"/>
                <a:ext cx="151200" cy="11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5446C9-7D9B-C974-4684-B05AD2709F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07098" y="4849532"/>
                  <a:ext cx="163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53268A-23AF-2288-14B7-94013920EBE1}"/>
                    </a:ext>
                  </a:extLst>
                </p14:cNvPr>
                <p14:cNvContentPartPr/>
                <p14:nvPr/>
              </p14:nvContentPartPr>
              <p14:xfrm>
                <a:off x="9828138" y="4838012"/>
                <a:ext cx="254520" cy="11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53268A-23AF-2288-14B7-94013920EB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22018" y="4831892"/>
                  <a:ext cx="266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DDC423-74C7-E433-5B4C-67D0C86A3BD7}"/>
                    </a:ext>
                  </a:extLst>
                </p14:cNvPr>
                <p14:cNvContentPartPr/>
                <p14:nvPr/>
              </p14:nvContentPartPr>
              <p14:xfrm>
                <a:off x="10106778" y="4840892"/>
                <a:ext cx="134280" cy="10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DDC423-74C7-E433-5B4C-67D0C86A3B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00658" y="4834772"/>
                  <a:ext cx="1465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8CB356-7515-906A-5CAD-2204B9C0F64F}"/>
              </a:ext>
            </a:extLst>
          </p:cNvPr>
          <p:cNvGrpSpPr/>
          <p:nvPr/>
        </p:nvGrpSpPr>
        <p:grpSpPr>
          <a:xfrm>
            <a:off x="10387218" y="4555772"/>
            <a:ext cx="285120" cy="553680"/>
            <a:chOff x="10387218" y="4555772"/>
            <a:chExt cx="28512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3ECE72-D2F7-17D9-7D60-C5F7966B8DFB}"/>
                    </a:ext>
                  </a:extLst>
                </p14:cNvPr>
                <p14:cNvContentPartPr/>
                <p14:nvPr/>
              </p14:nvContentPartPr>
              <p14:xfrm>
                <a:off x="10387218" y="4654772"/>
                <a:ext cx="4320" cy="12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3ECE72-D2F7-17D9-7D60-C5F7966B8D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81098" y="4648652"/>
                  <a:ext cx="1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D199D8-067D-B0A2-BD04-990F7DFA2745}"/>
                    </a:ext>
                  </a:extLst>
                </p14:cNvPr>
                <p14:cNvContentPartPr/>
                <p14:nvPr/>
              </p14:nvContentPartPr>
              <p14:xfrm>
                <a:off x="10483698" y="4555772"/>
                <a:ext cx="188640" cy="55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D199D8-067D-B0A2-BD04-990F7DFA27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77578" y="4549652"/>
                  <a:ext cx="200880" cy="56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712FCA-A61C-327D-2AEF-3BC29A31D1A3}"/>
                  </a:ext>
                </a:extLst>
              </p14:cNvPr>
              <p14:cNvContentPartPr/>
              <p14:nvPr/>
            </p14:nvContentPartPr>
            <p14:xfrm>
              <a:off x="7712778" y="4646132"/>
              <a:ext cx="69480" cy="47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712FCA-A61C-327D-2AEF-3BC29A31D1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06658" y="4640012"/>
                <a:ext cx="817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65905F-122F-A3BF-B505-20D2C88CD59D}"/>
                  </a:ext>
                </a:extLst>
              </p14:cNvPr>
              <p14:cNvContentPartPr/>
              <p14:nvPr/>
            </p14:nvContentPartPr>
            <p14:xfrm>
              <a:off x="6821418" y="5614172"/>
              <a:ext cx="120600" cy="436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65905F-122F-A3BF-B505-20D2C88CD59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15298" y="5608052"/>
                <a:ext cx="132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35885F-3655-C8D7-E46A-84FBB801A60D}"/>
                  </a:ext>
                </a:extLst>
              </p14:cNvPr>
              <p14:cNvContentPartPr/>
              <p14:nvPr/>
            </p14:nvContentPartPr>
            <p14:xfrm>
              <a:off x="7120218" y="5730452"/>
              <a:ext cx="68400" cy="174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35885F-3655-C8D7-E46A-84FBB801A6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14098" y="5724332"/>
                <a:ext cx="806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BF55A2-3D2F-7310-7CAA-72B6EF50856D}"/>
                  </a:ext>
                </a:extLst>
              </p14:cNvPr>
              <p14:cNvContentPartPr/>
              <p14:nvPr/>
            </p14:nvContentPartPr>
            <p14:xfrm>
              <a:off x="7368258" y="5912612"/>
              <a:ext cx="45360" cy="181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BF55A2-3D2F-7310-7CAA-72B6EF5085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62138" y="5906492"/>
                <a:ext cx="5760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8F261B09-7E60-3114-1435-AFD5C41244C4}"/>
              </a:ext>
            </a:extLst>
          </p:cNvPr>
          <p:cNvGrpSpPr/>
          <p:nvPr/>
        </p:nvGrpSpPr>
        <p:grpSpPr>
          <a:xfrm>
            <a:off x="7552938" y="5720732"/>
            <a:ext cx="531720" cy="192240"/>
            <a:chOff x="7552938" y="5720732"/>
            <a:chExt cx="53172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34836E7-9E1E-CD45-6A46-163FB99C41DF}"/>
                    </a:ext>
                  </a:extLst>
                </p14:cNvPr>
                <p14:cNvContentPartPr/>
                <p14:nvPr/>
              </p14:nvContentPartPr>
              <p14:xfrm>
                <a:off x="7609458" y="5737652"/>
                <a:ext cx="28080" cy="17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34836E7-9E1E-CD45-6A46-163FB99C41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3338" y="5731532"/>
                  <a:ext cx="40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EFE169A-CD3D-9EF5-5ADF-607A56B7EC9C}"/>
                    </a:ext>
                  </a:extLst>
                </p14:cNvPr>
                <p14:cNvContentPartPr/>
                <p14:nvPr/>
              </p14:nvContentPartPr>
              <p14:xfrm>
                <a:off x="7729698" y="5744852"/>
                <a:ext cx="142920" cy="151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EFE169A-CD3D-9EF5-5ADF-607A56B7EC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3578" y="5738732"/>
                  <a:ext cx="155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112883-EC83-F72E-EA41-C62C28685F7F}"/>
                    </a:ext>
                  </a:extLst>
                </p14:cNvPr>
                <p14:cNvContentPartPr/>
                <p14:nvPr/>
              </p14:nvContentPartPr>
              <p14:xfrm>
                <a:off x="7914378" y="5720732"/>
                <a:ext cx="170280" cy="17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112883-EC83-F72E-EA41-C62C28685F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08258" y="5714612"/>
                  <a:ext cx="182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45DC11-C8DB-20A0-97BB-9FF872180FD6}"/>
                    </a:ext>
                  </a:extLst>
                </p14:cNvPr>
                <p14:cNvContentPartPr/>
                <p14:nvPr/>
              </p14:nvContentPartPr>
              <p14:xfrm>
                <a:off x="7552938" y="5743052"/>
                <a:ext cx="88560" cy="96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45DC11-C8DB-20A0-97BB-9FF872180F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46818" y="5736932"/>
                  <a:ext cx="1008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77E367D-3E99-AEB6-F8D7-155A8506E5D6}"/>
                  </a:ext>
                </a:extLst>
              </p14:cNvPr>
              <p14:cNvContentPartPr/>
              <p14:nvPr/>
            </p14:nvContentPartPr>
            <p14:xfrm>
              <a:off x="8221098" y="5916212"/>
              <a:ext cx="27720" cy="124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77E367D-3E99-AEB6-F8D7-155A8506E5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14978" y="5910092"/>
                <a:ext cx="3996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F8219C6E-0C8C-47B2-6A54-875DE0494919}"/>
              </a:ext>
            </a:extLst>
          </p:cNvPr>
          <p:cNvGrpSpPr/>
          <p:nvPr/>
        </p:nvGrpSpPr>
        <p:grpSpPr>
          <a:xfrm>
            <a:off x="8425938" y="5618132"/>
            <a:ext cx="935280" cy="376200"/>
            <a:chOff x="8425938" y="5618132"/>
            <a:chExt cx="9352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4446DB-5D87-DB24-0430-50DA5871CEB7}"/>
                    </a:ext>
                  </a:extLst>
                </p14:cNvPr>
                <p14:cNvContentPartPr/>
                <p14:nvPr/>
              </p14:nvContentPartPr>
              <p14:xfrm>
                <a:off x="8425938" y="5689412"/>
                <a:ext cx="157680" cy="23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4446DB-5D87-DB24-0430-50DA5871CE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19818" y="5683292"/>
                  <a:ext cx="169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628EA3-B11E-AC21-C437-D90D1469FBF8}"/>
                    </a:ext>
                  </a:extLst>
                </p14:cNvPr>
                <p14:cNvContentPartPr/>
                <p14:nvPr/>
              </p14:nvContentPartPr>
              <p14:xfrm>
                <a:off x="8682978" y="5745212"/>
                <a:ext cx="131400" cy="15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628EA3-B11E-AC21-C437-D90D1469FB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76858" y="5739092"/>
                  <a:ext cx="143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1AF284-057B-0013-7DB6-89FBD35E9E78}"/>
                    </a:ext>
                  </a:extLst>
                </p14:cNvPr>
                <p14:cNvContentPartPr/>
                <p14:nvPr/>
              </p14:nvContentPartPr>
              <p14:xfrm>
                <a:off x="8715738" y="5716412"/>
                <a:ext cx="130680" cy="35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1AF284-057B-0013-7DB6-89FBD35E9E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9618" y="5710292"/>
                  <a:ext cx="142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C7108-4034-18D7-140D-7E3B6170B790}"/>
                    </a:ext>
                  </a:extLst>
                </p14:cNvPr>
                <p14:cNvContentPartPr/>
                <p14:nvPr/>
              </p14:nvContentPartPr>
              <p14:xfrm>
                <a:off x="8903298" y="5720012"/>
                <a:ext cx="122040" cy="17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C7108-4034-18D7-140D-7E3B6170B7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97178" y="5713892"/>
                  <a:ext cx="134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1856D6-BE89-3977-1C96-E829CC6EBDB0}"/>
                    </a:ext>
                  </a:extLst>
                </p14:cNvPr>
                <p14:cNvContentPartPr/>
                <p14:nvPr/>
              </p14:nvContentPartPr>
              <p14:xfrm>
                <a:off x="8954778" y="5709572"/>
                <a:ext cx="158400" cy="4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1856D6-BE89-3977-1C96-E829CC6EBD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48658" y="5703452"/>
                  <a:ext cx="17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BF0BFC-C023-8F14-DCA4-0354BF0827F9}"/>
                    </a:ext>
                  </a:extLst>
                </p14:cNvPr>
                <p14:cNvContentPartPr/>
                <p14:nvPr/>
              </p14:nvContentPartPr>
              <p14:xfrm>
                <a:off x="9178698" y="5618132"/>
                <a:ext cx="182520" cy="37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BF0BFC-C023-8F14-DCA4-0354BF0827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2578" y="5612012"/>
                  <a:ext cx="194760" cy="38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5137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321FC-24D3-4A72-B77A-41700AB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Support </a:t>
            </a:r>
            <a:r>
              <a:rPr lang="ru-RU" dirty="0" err="1">
                <a:ea typeface="+mj-lt"/>
                <a:cs typeface="+mj-lt"/>
              </a:rPr>
              <a:t>for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Undefined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Values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Relational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Databases</a:t>
            </a:r>
            <a:endParaRPr lang="en-US" dirty="0" err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1040-5814-4E9B-ABE2-D8BC1F7C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ru-RU" dirty="0"/>
          </a:p>
          <a:p>
            <a:r>
              <a:rPr lang="ru-RU" dirty="0" err="1">
                <a:ea typeface="+mn-lt"/>
                <a:cs typeface="+mn-lt"/>
              </a:rPr>
              <a:t>Some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attributes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optional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fill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r>
              <a:rPr lang="ru-RU" dirty="0" err="1">
                <a:ea typeface="+mn-lt"/>
                <a:cs typeface="+mn-lt"/>
              </a:rPr>
              <a:t>Absence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Value</a:t>
            </a:r>
          </a:p>
          <a:p>
            <a:r>
              <a:rPr lang="ru-RU" dirty="0" err="1">
                <a:ea typeface="+mn-lt"/>
                <a:cs typeface="+mn-lt"/>
              </a:rPr>
              <a:t>Undefined</a:t>
            </a:r>
            <a:r>
              <a:rPr lang="ru-RU" dirty="0">
                <a:ea typeface="+mn-lt"/>
                <a:cs typeface="+mn-lt"/>
              </a:rPr>
              <a:t> Value</a:t>
            </a:r>
            <a:endParaRPr lang="ru-RU" dirty="0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NULL is not an empty string in PostgreSQL.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328C3E-1DB7-4425-ACA8-FD55D83E02F1}"/>
              </a:ext>
            </a:extLst>
          </p:cNvPr>
          <p:cNvSpPr/>
          <p:nvPr/>
        </p:nvSpPr>
        <p:spPr>
          <a:xfrm>
            <a:off x="6096000" y="2840634"/>
            <a:ext cx="5824764" cy="252152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</a:t>
            </a:r>
          </a:p>
          <a:p>
            <a:pPr>
              <a:defRPr/>
            </a:pP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Is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not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equal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to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'' (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empty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string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prstClr val="white"/>
              </a:solidFill>
              <a:ea typeface="+mn-ea"/>
              <a:cs typeface="+mn-cs"/>
            </a:endParaRPr>
          </a:p>
          <a:p>
            <a:pPr>
              <a:defRPr/>
            </a:pP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Is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not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equal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to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lt"/>
                <a:cs typeface="+mn-lt"/>
              </a:rPr>
              <a:t>0 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(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zero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prstClr val="white"/>
              </a:solidFill>
              <a:ea typeface="+mn-ea"/>
              <a:cs typeface="+mn-cs"/>
            </a:endParaRPr>
          </a:p>
          <a:p>
            <a:pPr>
              <a:defRPr/>
            </a:pP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Is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not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equal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to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lt"/>
                <a:cs typeface="+mn-lt"/>
              </a:rPr>
              <a:t>' ' 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(</a:t>
            </a:r>
            <a:r>
              <a:rPr lang="ru-RU" sz="3200" dirty="0" err="1">
                <a:solidFill>
                  <a:prstClr val="white"/>
                </a:solidFill>
                <a:ea typeface="+mn-lt"/>
                <a:cs typeface="+mn-lt"/>
              </a:rPr>
              <a:t>space</a:t>
            </a:r>
            <a:r>
              <a:rPr lang="ru-RU" sz="3200" dirty="0">
                <a:solidFill>
                  <a:prstClr val="white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prstClr val="white"/>
              </a:solidFill>
            </a:endParaRPr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67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3493-DF27-4A8D-A1E6-43FC56DD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Checking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for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the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presence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of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value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a </a:t>
            </a:r>
            <a:r>
              <a:rPr lang="ru-RU" dirty="0" err="1">
                <a:ea typeface="+mj-lt"/>
                <a:cs typeface="+mj-lt"/>
              </a:rPr>
              <a:t>field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6C142-47E2-42D3-8C56-49BBD21F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25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ea typeface="+mn-lt"/>
                <a:cs typeface="+mn-lt"/>
              </a:rPr>
              <a:t>Filling</a:t>
            </a:r>
            <a:r>
              <a:rPr lang="ru-RU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field</a:t>
            </a:r>
            <a:r>
              <a:rPr lang="ru-RU">
                <a:ea typeface="+mn-lt"/>
                <a:cs typeface="+mn-lt"/>
              </a:rPr>
              <a:t> in a table can be:</a:t>
            </a:r>
            <a:endParaRPr lang="en-US"/>
          </a:p>
          <a:p>
            <a:r>
              <a:rPr lang="ru-RU" b="1" dirty="0" err="1">
                <a:ea typeface="+mn-lt"/>
                <a:cs typeface="+mn-lt"/>
              </a:rPr>
              <a:t>Mandatory</a:t>
            </a:r>
            <a:r>
              <a:rPr lang="ru-RU" dirty="0">
                <a:ea typeface="+mn-lt"/>
                <a:cs typeface="+mn-lt"/>
              </a:rPr>
              <a:t>: Records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empty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fields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exist</a:t>
            </a:r>
            <a:r>
              <a:rPr lang="ru-RU" dirty="0">
                <a:ea typeface="+mn-lt"/>
                <a:cs typeface="+mn-lt"/>
              </a:rPr>
              <a:t>. The DBMS </a:t>
            </a:r>
            <a:r>
              <a:rPr lang="ru-RU" dirty="0" err="1">
                <a:ea typeface="+mn-lt"/>
                <a:cs typeface="+mn-lt"/>
              </a:rPr>
              <a:t>will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prevent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created</a:t>
            </a:r>
            <a:r>
              <a:rPr lang="ru-RU" dirty="0">
                <a:ea typeface="+mn-lt"/>
                <a:cs typeface="+mn-lt"/>
              </a:rPr>
              <a:t>. In </a:t>
            </a:r>
            <a:r>
              <a:rPr lang="ru-RU" dirty="0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case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NOT NULL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pPr lvl="1"/>
            <a:r>
              <a:rPr lang="ru-RU" sz="2800" dirty="0">
                <a:ea typeface="+mn-lt"/>
                <a:cs typeface="+mn-lt"/>
              </a:rPr>
              <a:t>A </a:t>
            </a:r>
            <a:r>
              <a:rPr lang="ru-RU" sz="2800" dirty="0" err="1">
                <a:ea typeface="+mn-lt"/>
                <a:cs typeface="+mn-lt"/>
              </a:rPr>
              <a:t>default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value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can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be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set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for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mandatory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 err="1">
                <a:ea typeface="+mn-lt"/>
                <a:cs typeface="+mn-lt"/>
              </a:rPr>
              <a:t>fields</a:t>
            </a:r>
            <a:r>
              <a:rPr lang="ru-RU" sz="2800" dirty="0">
                <a:ea typeface="+mn-lt"/>
                <a:cs typeface="+mn-lt"/>
              </a:rPr>
              <a:t>.</a:t>
            </a:r>
          </a:p>
          <a:p>
            <a:r>
              <a:rPr lang="ru-RU" b="1" dirty="0" err="1">
                <a:ea typeface="+mn-lt"/>
                <a:cs typeface="+mn-lt"/>
              </a:rPr>
              <a:t>Optional</a:t>
            </a:r>
            <a:r>
              <a:rPr lang="ru-RU" dirty="0">
                <a:ea typeface="+mn-lt"/>
                <a:cs typeface="+mn-lt"/>
              </a:rPr>
              <a:t>: </a:t>
            </a:r>
            <a:r>
              <a:rPr lang="ru-RU" dirty="0" err="1">
                <a:ea typeface="+mn-lt"/>
                <a:cs typeface="+mn-lt"/>
              </a:rPr>
              <a:t>Skipping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denoted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NULL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0A83A-B599-7D9F-752C-2B8B3A81F70B}"/>
              </a:ext>
            </a:extLst>
          </p:cNvPr>
          <p:cNvGrpSpPr/>
          <p:nvPr/>
        </p:nvGrpSpPr>
        <p:grpSpPr>
          <a:xfrm>
            <a:off x="1303670" y="4696525"/>
            <a:ext cx="2803320" cy="388440"/>
            <a:chOff x="1303670" y="4459458"/>
            <a:chExt cx="280332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F13921-495F-CDA2-10F2-1BCD9746DF12}"/>
                    </a:ext>
                  </a:extLst>
                </p14:cNvPr>
                <p14:cNvContentPartPr/>
                <p14:nvPr/>
              </p14:nvContentPartPr>
              <p14:xfrm>
                <a:off x="1303670" y="4626858"/>
                <a:ext cx="150120" cy="22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F13921-495F-CDA2-10F2-1BCD9746DF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7550" y="4620738"/>
                  <a:ext cx="162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FA863-2058-D204-FCE4-D80DD2361991}"/>
                    </a:ext>
                  </a:extLst>
                </p14:cNvPr>
                <p14:cNvContentPartPr/>
                <p14:nvPr/>
              </p14:nvContentPartPr>
              <p14:xfrm>
                <a:off x="1549190" y="4472058"/>
                <a:ext cx="106200" cy="36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FA863-2058-D204-FCE4-D80DD23619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3070" y="4465938"/>
                  <a:ext cx="118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68DDFF-46B8-8D92-4ADA-8CC8E7F8430C}"/>
                    </a:ext>
                  </a:extLst>
                </p14:cNvPr>
                <p14:cNvContentPartPr/>
                <p14:nvPr/>
              </p14:nvContentPartPr>
              <p14:xfrm>
                <a:off x="1512830" y="4723338"/>
                <a:ext cx="14256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68DDFF-46B8-8D92-4ADA-8CC8E7F843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6710" y="4717218"/>
                  <a:ext cx="1548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D9F781-5DDD-35D4-237A-18FB528D1D61}"/>
                    </a:ext>
                  </a:extLst>
                </p14:cNvPr>
                <p14:cNvContentPartPr/>
                <p14:nvPr/>
              </p14:nvContentPartPr>
              <p14:xfrm>
                <a:off x="1756910" y="4703178"/>
                <a:ext cx="185400" cy="129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D9F781-5DDD-35D4-237A-18FB528D1D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0790" y="4697058"/>
                  <a:ext cx="19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3A530C-45BF-5606-768B-8E46FD550A0F}"/>
                    </a:ext>
                  </a:extLst>
                </p14:cNvPr>
                <p14:cNvContentPartPr/>
                <p14:nvPr/>
              </p14:nvContentPartPr>
              <p14:xfrm>
                <a:off x="2017910" y="4532178"/>
                <a:ext cx="158760" cy="30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3A530C-45BF-5606-768B-8E46FD550A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1790" y="4526058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8F70F1-6849-AA8B-29A8-717F5CB17214}"/>
                    </a:ext>
                  </a:extLst>
                </p14:cNvPr>
                <p14:cNvContentPartPr/>
                <p14:nvPr/>
              </p14:nvContentPartPr>
              <p14:xfrm>
                <a:off x="2216630" y="4640898"/>
                <a:ext cx="20844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8F70F1-6849-AA8B-29A8-717F5CB172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510" y="4634778"/>
                  <a:ext cx="220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E7BD8D-FB60-3EEF-8266-67EC282A9E9C}"/>
                    </a:ext>
                  </a:extLst>
                </p14:cNvPr>
                <p14:cNvContentPartPr/>
                <p14:nvPr/>
              </p14:nvContentPartPr>
              <p14:xfrm>
                <a:off x="2479430" y="4661778"/>
                <a:ext cx="109800" cy="14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E7BD8D-FB60-3EEF-8266-67EC282A9E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3310" y="4655658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1D4763-BA4B-EDEC-9967-59FB85520EA3}"/>
                    </a:ext>
                  </a:extLst>
                </p14:cNvPr>
                <p14:cNvContentPartPr/>
                <p14:nvPr/>
              </p14:nvContentPartPr>
              <p14:xfrm>
                <a:off x="2693630" y="4459458"/>
                <a:ext cx="56520" cy="32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1D4763-BA4B-EDEC-9967-59FB85520E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7510" y="4453338"/>
                  <a:ext cx="68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4FDEF8-34F8-120F-F7BE-062F52CE4A74}"/>
                    </a:ext>
                  </a:extLst>
                </p14:cNvPr>
                <p14:cNvContentPartPr/>
                <p14:nvPr/>
              </p14:nvContentPartPr>
              <p14:xfrm>
                <a:off x="2665550" y="4644498"/>
                <a:ext cx="116640" cy="1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4FDEF8-34F8-120F-F7BE-062F52CE4A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9430" y="4638378"/>
                  <a:ext cx="12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D23A2B-C31C-31DB-2AA5-4D5FB34FD8C3}"/>
                    </a:ext>
                  </a:extLst>
                </p14:cNvPr>
                <p14:cNvContentPartPr/>
                <p14:nvPr/>
              </p14:nvContentPartPr>
              <p14:xfrm>
                <a:off x="2837990" y="4788498"/>
                <a:ext cx="140400" cy="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D23A2B-C31C-31DB-2AA5-4D5FB34FD8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1870" y="4782378"/>
                  <a:ext cx="152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142CE-DEE9-6C10-C1C2-C490BB1683CA}"/>
                    </a:ext>
                  </a:extLst>
                </p14:cNvPr>
                <p14:cNvContentPartPr/>
                <p14:nvPr/>
              </p14:nvContentPartPr>
              <p14:xfrm>
                <a:off x="3100430" y="4644498"/>
                <a:ext cx="127440" cy="15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142CE-DEE9-6C10-C1C2-C490BB168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4310" y="4638378"/>
                  <a:ext cx="139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68413B-C693-D2CD-C2F8-94BE5D663672}"/>
                    </a:ext>
                  </a:extLst>
                </p14:cNvPr>
                <p14:cNvContentPartPr/>
                <p14:nvPr/>
              </p14:nvContentPartPr>
              <p14:xfrm>
                <a:off x="3326870" y="4649178"/>
                <a:ext cx="162720" cy="12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68413B-C693-D2CD-C2F8-94BE5D6636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0750" y="4643058"/>
                  <a:ext cx="174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E07D6D-137E-573C-920D-DD16FC50A352}"/>
                    </a:ext>
                  </a:extLst>
                </p14:cNvPr>
                <p14:cNvContentPartPr/>
                <p14:nvPr/>
              </p14:nvContentPartPr>
              <p14:xfrm>
                <a:off x="3371510" y="4667538"/>
                <a:ext cx="40320" cy="5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E07D6D-137E-573C-920D-DD16FC50A3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5390" y="4661418"/>
                  <a:ext cx="52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BAE955-48ED-3484-2927-328BFED487D8}"/>
                    </a:ext>
                  </a:extLst>
                </p14:cNvPr>
                <p14:cNvContentPartPr/>
                <p14:nvPr/>
              </p14:nvContentPartPr>
              <p14:xfrm>
                <a:off x="3596870" y="4631898"/>
                <a:ext cx="198000" cy="146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BAE955-48ED-3484-2927-328BFED487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0750" y="4625778"/>
                  <a:ext cx="210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68A2DD-85C5-8AA2-EE58-48C619D7595C}"/>
                    </a:ext>
                  </a:extLst>
                </p14:cNvPr>
                <p14:cNvContentPartPr/>
                <p14:nvPr/>
              </p14:nvContentPartPr>
              <p14:xfrm>
                <a:off x="3883790" y="4624338"/>
                <a:ext cx="223200" cy="151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68A2DD-85C5-8AA2-EE58-48C619D759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7670" y="4618218"/>
                  <a:ext cx="2354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FFBABF-E06A-4156-7F44-EF0247EEF4CA}"/>
              </a:ext>
            </a:extLst>
          </p:cNvPr>
          <p:cNvGrpSpPr/>
          <p:nvPr/>
        </p:nvGrpSpPr>
        <p:grpSpPr>
          <a:xfrm>
            <a:off x="4517390" y="4680325"/>
            <a:ext cx="2400840" cy="378360"/>
            <a:chOff x="4517390" y="4443258"/>
            <a:chExt cx="24008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44A204-C329-4CF1-1F9F-CC43636BE4D6}"/>
                    </a:ext>
                  </a:extLst>
                </p14:cNvPr>
                <p14:cNvContentPartPr/>
                <p14:nvPr/>
              </p14:nvContentPartPr>
              <p14:xfrm>
                <a:off x="4517390" y="4601298"/>
                <a:ext cx="21708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44A204-C329-4CF1-1F9F-CC43636BE4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1270" y="4595178"/>
                  <a:ext cx="229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0712C0-25FB-8E5E-F432-9A584D7A3AE8}"/>
                    </a:ext>
                  </a:extLst>
                </p14:cNvPr>
                <p14:cNvContentPartPr/>
                <p14:nvPr/>
              </p14:nvContentPartPr>
              <p14:xfrm>
                <a:off x="4771550" y="4631898"/>
                <a:ext cx="237960" cy="15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0712C0-25FB-8E5E-F432-9A584D7A3A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65430" y="4625778"/>
                  <a:ext cx="250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DB1E50-04A1-020A-394B-34894DE771D4}"/>
                    </a:ext>
                  </a:extLst>
                </p14:cNvPr>
                <p14:cNvContentPartPr/>
                <p14:nvPr/>
              </p14:nvContentPartPr>
              <p14:xfrm>
                <a:off x="5050910" y="4617858"/>
                <a:ext cx="140760" cy="16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DB1E50-04A1-020A-394B-34894DE771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4790" y="4611738"/>
                  <a:ext cx="15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8C0365-0C9D-9AB0-786D-CCA42075D4E1}"/>
                    </a:ext>
                  </a:extLst>
                </p14:cNvPr>
                <p14:cNvContentPartPr/>
                <p14:nvPr/>
              </p14:nvContentPartPr>
              <p14:xfrm>
                <a:off x="5261870" y="4640898"/>
                <a:ext cx="177840" cy="14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8C0365-0C9D-9AB0-786D-CCA42075D4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5750" y="4634778"/>
                  <a:ext cx="190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003F5A-939B-8CA7-3C9A-0B6979824FDD}"/>
                    </a:ext>
                  </a:extLst>
                </p14:cNvPr>
                <p14:cNvContentPartPr/>
                <p14:nvPr/>
              </p14:nvContentPartPr>
              <p14:xfrm>
                <a:off x="5431790" y="4459458"/>
                <a:ext cx="63360" cy="33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003F5A-939B-8CA7-3C9A-0B6979824F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5670" y="4453338"/>
                  <a:ext cx="75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799324-F187-EB7A-0449-2393C4D94C70}"/>
                    </a:ext>
                  </a:extLst>
                </p14:cNvPr>
                <p14:cNvContentPartPr/>
                <p14:nvPr/>
              </p14:nvContentPartPr>
              <p14:xfrm>
                <a:off x="5465990" y="4622538"/>
                <a:ext cx="108360" cy="14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799324-F187-EB7A-0449-2393C4D94C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59870" y="4616418"/>
                  <a:ext cx="120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C9FF8-4E0C-E91B-1042-8CE11FA84CC5}"/>
                    </a:ext>
                  </a:extLst>
                </p14:cNvPr>
                <p14:cNvContentPartPr/>
                <p14:nvPr/>
              </p14:nvContentPartPr>
              <p14:xfrm>
                <a:off x="5658950" y="4605258"/>
                <a:ext cx="180000" cy="135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C9FF8-4E0C-E91B-1042-8CE11FA84C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2830" y="4599138"/>
                  <a:ext cx="192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21B262-97A1-9348-451E-E32E21BD32E4}"/>
                    </a:ext>
                  </a:extLst>
                </p14:cNvPr>
                <p14:cNvContentPartPr/>
                <p14:nvPr/>
              </p14:nvContentPartPr>
              <p14:xfrm>
                <a:off x="5912750" y="4618938"/>
                <a:ext cx="198720" cy="10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21B262-97A1-9348-451E-E32E21BD32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06630" y="4612818"/>
                  <a:ext cx="21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2E7FF9-46B0-F3FF-7959-3628C6832F6B}"/>
                    </a:ext>
                  </a:extLst>
                </p14:cNvPr>
                <p14:cNvContentPartPr/>
                <p14:nvPr/>
              </p14:nvContentPartPr>
              <p14:xfrm>
                <a:off x="6207950" y="4445418"/>
                <a:ext cx="130320" cy="37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2E7FF9-46B0-F3FF-7959-3628C6832F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1830" y="4439298"/>
                  <a:ext cx="142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5DC5FF-7795-2FE7-5383-E565931ACBC4}"/>
                    </a:ext>
                  </a:extLst>
                </p14:cNvPr>
                <p14:cNvContentPartPr/>
                <p14:nvPr/>
              </p14:nvContentPartPr>
              <p14:xfrm>
                <a:off x="6437990" y="4553058"/>
                <a:ext cx="122400" cy="18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5DC5FF-7795-2FE7-5383-E565931ACB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1870" y="4546938"/>
                  <a:ext cx="13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37905B-2748-BDAB-621D-3CCDB20F972C}"/>
                    </a:ext>
                  </a:extLst>
                </p14:cNvPr>
                <p14:cNvContentPartPr/>
                <p14:nvPr/>
              </p14:nvContentPartPr>
              <p14:xfrm>
                <a:off x="6486230" y="4560978"/>
                <a:ext cx="146880" cy="2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37905B-2748-BDAB-621D-3CCDB20F97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0110" y="4554858"/>
                  <a:ext cx="159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219A62-D90A-56BB-F42C-60202FB0A319}"/>
                    </a:ext>
                  </a:extLst>
                </p14:cNvPr>
                <p14:cNvContentPartPr/>
                <p14:nvPr/>
              </p14:nvContentPartPr>
              <p14:xfrm>
                <a:off x="6650390" y="4573578"/>
                <a:ext cx="162720" cy="158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219A62-D90A-56BB-F42C-60202FB0A3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4270" y="4567458"/>
                  <a:ext cx="174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4C4DF9-9AA4-97F8-874F-BCFEE962D94D}"/>
                    </a:ext>
                  </a:extLst>
                </p14:cNvPr>
                <p14:cNvContentPartPr/>
                <p14:nvPr/>
              </p14:nvContentPartPr>
              <p14:xfrm>
                <a:off x="6809150" y="4443258"/>
                <a:ext cx="109080" cy="333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4C4DF9-9AA4-97F8-874F-BCFEE962D9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3030" y="4437138"/>
                  <a:ext cx="12132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48E48C-DBFC-FC69-D428-069E42F965A2}"/>
              </a:ext>
            </a:extLst>
          </p:cNvPr>
          <p:cNvGrpSpPr/>
          <p:nvPr/>
        </p:nvGrpSpPr>
        <p:grpSpPr>
          <a:xfrm>
            <a:off x="7214870" y="4724605"/>
            <a:ext cx="566280" cy="286560"/>
            <a:chOff x="7214870" y="4487538"/>
            <a:chExt cx="5662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3443E6-C7DA-58AA-C738-1C4148BBA99C}"/>
                    </a:ext>
                  </a:extLst>
                </p14:cNvPr>
                <p14:cNvContentPartPr/>
                <p14:nvPr/>
              </p14:nvContentPartPr>
              <p14:xfrm>
                <a:off x="7214870" y="4592298"/>
                <a:ext cx="151200" cy="18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3443E6-C7DA-58AA-C738-1C4148BBA9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8750" y="4586178"/>
                  <a:ext cx="163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4294BB-4DED-65A2-1588-C260CF00168E}"/>
                    </a:ext>
                  </a:extLst>
                </p14:cNvPr>
                <p14:cNvContentPartPr/>
                <p14:nvPr/>
              </p14:nvContentPartPr>
              <p14:xfrm>
                <a:off x="7434110" y="4653138"/>
                <a:ext cx="135000" cy="10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4294BB-4DED-65A2-1588-C260CF0016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7990" y="4647018"/>
                  <a:ext cx="147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CD4227-CD28-9507-F527-89442C7B8B10}"/>
                    </a:ext>
                  </a:extLst>
                </p14:cNvPr>
                <p14:cNvContentPartPr/>
                <p14:nvPr/>
              </p14:nvContentPartPr>
              <p14:xfrm>
                <a:off x="7672790" y="4487538"/>
                <a:ext cx="84960" cy="25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CD4227-CD28-9507-F527-89442C7B8B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66670" y="4481418"/>
                  <a:ext cx="97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081D6F-8C64-4DB5-BF51-4E1FAA133D82}"/>
                    </a:ext>
                  </a:extLst>
                </p14:cNvPr>
                <p14:cNvContentPartPr/>
                <p14:nvPr/>
              </p14:nvContentPartPr>
              <p14:xfrm>
                <a:off x="7610510" y="4635858"/>
                <a:ext cx="170640" cy="2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081D6F-8C64-4DB5-BF51-4E1FAA133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4390" y="4629738"/>
                  <a:ext cx="1828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C557A4-B755-B828-E9EF-C74FAD8E4050}"/>
              </a:ext>
            </a:extLst>
          </p:cNvPr>
          <p:cNvGrpSpPr/>
          <p:nvPr/>
        </p:nvGrpSpPr>
        <p:grpSpPr>
          <a:xfrm>
            <a:off x="8151950" y="4724605"/>
            <a:ext cx="772200" cy="298440"/>
            <a:chOff x="8151950" y="4487538"/>
            <a:chExt cx="7722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173CFE-7D65-B8B8-3A71-856785851DA6}"/>
                    </a:ext>
                  </a:extLst>
                </p14:cNvPr>
                <p14:cNvContentPartPr/>
                <p14:nvPr/>
              </p14:nvContentPartPr>
              <p14:xfrm>
                <a:off x="8151950" y="4630458"/>
                <a:ext cx="182520" cy="13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173CFE-7D65-B8B8-3A71-856785851D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5830" y="4624338"/>
                  <a:ext cx="19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D18211-4DEB-C5F1-5756-C30F91200527}"/>
                    </a:ext>
                  </a:extLst>
                </p14:cNvPr>
                <p14:cNvContentPartPr/>
                <p14:nvPr/>
              </p14:nvContentPartPr>
              <p14:xfrm>
                <a:off x="8384510" y="4640898"/>
                <a:ext cx="182520" cy="11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D18211-4DEB-C5F1-5756-C30F912005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78390" y="4634778"/>
                  <a:ext cx="194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3CC3B-EEA7-D425-7E56-6DB130E3B53F}"/>
                    </a:ext>
                  </a:extLst>
                </p14:cNvPr>
                <p14:cNvContentPartPr/>
                <p14:nvPr/>
              </p14:nvContentPartPr>
              <p14:xfrm>
                <a:off x="8630390" y="4487538"/>
                <a:ext cx="76680" cy="28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3CC3B-EEA7-D425-7E56-6DB130E3B5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4270" y="4481418"/>
                  <a:ext cx="88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33C939-583C-F209-0EB1-3EF28ADDCED2}"/>
                    </a:ext>
                  </a:extLst>
                </p14:cNvPr>
                <p14:cNvContentPartPr/>
                <p14:nvPr/>
              </p14:nvContentPartPr>
              <p14:xfrm>
                <a:off x="8799230" y="4505538"/>
                <a:ext cx="124920" cy="28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33C939-583C-F209-0EB1-3EF28ADDCE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3110" y="4499418"/>
                  <a:ext cx="1371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B01DF69-CC9C-4EA7-6398-C9DE99A44E96}"/>
              </a:ext>
            </a:extLst>
          </p:cNvPr>
          <p:cNvGrpSpPr/>
          <p:nvPr/>
        </p:nvGrpSpPr>
        <p:grpSpPr>
          <a:xfrm>
            <a:off x="1187570" y="5283110"/>
            <a:ext cx="2803320" cy="388440"/>
            <a:chOff x="1303670" y="4459458"/>
            <a:chExt cx="280332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2335F0-C299-CCB8-AD0B-C59BADBE61CC}"/>
                    </a:ext>
                  </a:extLst>
                </p14:cNvPr>
                <p14:cNvContentPartPr/>
                <p14:nvPr/>
              </p14:nvContentPartPr>
              <p14:xfrm>
                <a:off x="1303670" y="4626858"/>
                <a:ext cx="150120" cy="22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2335F0-C299-CCB8-AD0B-C59BADBE61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7550" y="4620738"/>
                  <a:ext cx="162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394419-C974-50E2-49EF-BAA9062F4602}"/>
                    </a:ext>
                  </a:extLst>
                </p14:cNvPr>
                <p14:cNvContentPartPr/>
                <p14:nvPr/>
              </p14:nvContentPartPr>
              <p14:xfrm>
                <a:off x="1549190" y="4472058"/>
                <a:ext cx="106200" cy="36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394419-C974-50E2-49EF-BAA9062F46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3070" y="4465938"/>
                  <a:ext cx="118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5AEA12-2BA5-740F-B0A0-469B97DD7360}"/>
                    </a:ext>
                  </a:extLst>
                </p14:cNvPr>
                <p14:cNvContentPartPr/>
                <p14:nvPr/>
              </p14:nvContentPartPr>
              <p14:xfrm>
                <a:off x="1512830" y="4723338"/>
                <a:ext cx="142560" cy="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5AEA12-2BA5-740F-B0A0-469B97DD73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6710" y="4717218"/>
                  <a:ext cx="1548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C32893-4B14-375A-A4C3-C578D91C12C7}"/>
                    </a:ext>
                  </a:extLst>
                </p14:cNvPr>
                <p14:cNvContentPartPr/>
                <p14:nvPr/>
              </p14:nvContentPartPr>
              <p14:xfrm>
                <a:off x="1756910" y="4703178"/>
                <a:ext cx="185400" cy="129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C32893-4B14-375A-A4C3-C578D91C12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0790" y="4697058"/>
                  <a:ext cx="19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B4EBC0-7849-80B8-9AAE-62003A9CED1B}"/>
                    </a:ext>
                  </a:extLst>
                </p14:cNvPr>
                <p14:cNvContentPartPr/>
                <p14:nvPr/>
              </p14:nvContentPartPr>
              <p14:xfrm>
                <a:off x="2017910" y="4532178"/>
                <a:ext cx="158760" cy="302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B4EBC0-7849-80B8-9AAE-62003A9CE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1790" y="4526058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2A8EC4-EDE7-5E14-AEE6-472B2D17F409}"/>
                    </a:ext>
                  </a:extLst>
                </p14:cNvPr>
                <p14:cNvContentPartPr/>
                <p14:nvPr/>
              </p14:nvContentPartPr>
              <p14:xfrm>
                <a:off x="2216630" y="4640898"/>
                <a:ext cx="208440" cy="16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2A8EC4-EDE7-5E14-AEE6-472B2D17F4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510" y="4634778"/>
                  <a:ext cx="220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405D12-F376-F46E-123F-883E0496FFB4}"/>
                    </a:ext>
                  </a:extLst>
                </p14:cNvPr>
                <p14:cNvContentPartPr/>
                <p14:nvPr/>
              </p14:nvContentPartPr>
              <p14:xfrm>
                <a:off x="2479430" y="4661778"/>
                <a:ext cx="109800" cy="14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405D12-F376-F46E-123F-883E0496FF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3310" y="4655658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2A9CFB-0608-819B-6F60-A32FE60FDFD8}"/>
                    </a:ext>
                  </a:extLst>
                </p14:cNvPr>
                <p14:cNvContentPartPr/>
                <p14:nvPr/>
              </p14:nvContentPartPr>
              <p14:xfrm>
                <a:off x="2693630" y="4459458"/>
                <a:ext cx="56520" cy="32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2A9CFB-0608-819B-6F60-A32FE60FDF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7510" y="4453338"/>
                  <a:ext cx="68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AE7DDF-9C30-FB47-DF65-7FFE8DB22A85}"/>
                    </a:ext>
                  </a:extLst>
                </p14:cNvPr>
                <p14:cNvContentPartPr/>
                <p14:nvPr/>
              </p14:nvContentPartPr>
              <p14:xfrm>
                <a:off x="2665550" y="4644498"/>
                <a:ext cx="11664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AE7DDF-9C30-FB47-DF65-7FFE8DB22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9430" y="4638378"/>
                  <a:ext cx="12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CB5D4E-D0BF-C455-6947-864D5A78D82C}"/>
                    </a:ext>
                  </a:extLst>
                </p14:cNvPr>
                <p14:cNvContentPartPr/>
                <p14:nvPr/>
              </p14:nvContentPartPr>
              <p14:xfrm>
                <a:off x="2837990" y="4788498"/>
                <a:ext cx="140400" cy="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CB5D4E-D0BF-C455-6947-864D5A78D8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1870" y="4782378"/>
                  <a:ext cx="152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FDD57B-9690-9691-3A39-2AF2DF13BD62}"/>
                    </a:ext>
                  </a:extLst>
                </p14:cNvPr>
                <p14:cNvContentPartPr/>
                <p14:nvPr/>
              </p14:nvContentPartPr>
              <p14:xfrm>
                <a:off x="3100430" y="4644498"/>
                <a:ext cx="127440" cy="154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FDD57B-9690-9691-3A39-2AF2DF13BD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4310" y="4638378"/>
                  <a:ext cx="139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DDA363-8493-59BB-69C4-3CE83C8924CE}"/>
                    </a:ext>
                  </a:extLst>
                </p14:cNvPr>
                <p14:cNvContentPartPr/>
                <p14:nvPr/>
              </p14:nvContentPartPr>
              <p14:xfrm>
                <a:off x="3326870" y="4649178"/>
                <a:ext cx="162720" cy="12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DDA363-8493-59BB-69C4-3CE83C8924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0750" y="4643058"/>
                  <a:ext cx="174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E944B3-D9D7-7C5E-2053-00D38B5DF887}"/>
                    </a:ext>
                  </a:extLst>
                </p14:cNvPr>
                <p14:cNvContentPartPr/>
                <p14:nvPr/>
              </p14:nvContentPartPr>
              <p14:xfrm>
                <a:off x="3371510" y="4667538"/>
                <a:ext cx="40320" cy="5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E944B3-D9D7-7C5E-2053-00D38B5DF8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5390" y="4661418"/>
                  <a:ext cx="52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6968C7-72F9-7370-A0FE-F1FF33F3D4B7}"/>
                    </a:ext>
                  </a:extLst>
                </p14:cNvPr>
                <p14:cNvContentPartPr/>
                <p14:nvPr/>
              </p14:nvContentPartPr>
              <p14:xfrm>
                <a:off x="3596870" y="4631898"/>
                <a:ext cx="19800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6968C7-72F9-7370-A0FE-F1FF33F3D4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0750" y="4625778"/>
                  <a:ext cx="210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FC99FE-EB07-0E1E-3A2F-B3A53C5ADEFD}"/>
                    </a:ext>
                  </a:extLst>
                </p14:cNvPr>
                <p14:cNvContentPartPr/>
                <p14:nvPr/>
              </p14:nvContentPartPr>
              <p14:xfrm>
                <a:off x="3883790" y="4624338"/>
                <a:ext cx="22320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FC99FE-EB07-0E1E-3A2F-B3A53C5ADE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7670" y="4618218"/>
                  <a:ext cx="2354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2E03B0A-ED6A-7741-CF11-982034FC6741}"/>
              </a:ext>
            </a:extLst>
          </p:cNvPr>
          <p:cNvGrpSpPr/>
          <p:nvPr/>
        </p:nvGrpSpPr>
        <p:grpSpPr>
          <a:xfrm>
            <a:off x="4942938" y="5270012"/>
            <a:ext cx="1564920" cy="321480"/>
            <a:chOff x="4942938" y="5270012"/>
            <a:chExt cx="15649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9A8B834-73A2-8B96-1467-BB6E0387451F}"/>
                    </a:ext>
                  </a:extLst>
                </p14:cNvPr>
                <p14:cNvContentPartPr/>
                <p14:nvPr/>
              </p14:nvContentPartPr>
              <p14:xfrm>
                <a:off x="4997298" y="5429132"/>
                <a:ext cx="8640" cy="1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9A8B834-73A2-8B96-1467-BB6E0387451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91178" y="5423012"/>
                  <a:ext cx="208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9946FC4-1374-77F6-9380-90F0BBD8C0D3}"/>
                    </a:ext>
                  </a:extLst>
                </p14:cNvPr>
                <p14:cNvContentPartPr/>
                <p14:nvPr/>
              </p14:nvContentPartPr>
              <p14:xfrm>
                <a:off x="4942938" y="5409692"/>
                <a:ext cx="70920" cy="181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9946FC4-1374-77F6-9380-90F0BBD8C0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36818" y="5403572"/>
                  <a:ext cx="83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11F9651-EFB2-A8EA-7653-B20691BCEF4F}"/>
                    </a:ext>
                  </a:extLst>
                </p14:cNvPr>
                <p14:cNvContentPartPr/>
                <p14:nvPr/>
              </p14:nvContentPartPr>
              <p14:xfrm>
                <a:off x="5127618" y="5270012"/>
                <a:ext cx="56880" cy="284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11F9651-EFB2-A8EA-7653-B20691BCEF4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21498" y="5263892"/>
                  <a:ext cx="69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8CBB3F-1884-6AD1-B709-11CED9818628}"/>
                    </a:ext>
                  </a:extLst>
                </p14:cNvPr>
                <p14:cNvContentPartPr/>
                <p14:nvPr/>
              </p14:nvContentPartPr>
              <p14:xfrm>
                <a:off x="5078298" y="5441012"/>
                <a:ext cx="163800" cy="1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8CBB3F-1884-6AD1-B709-11CED98186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72178" y="5434892"/>
                  <a:ext cx="176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F46A79-D79B-F1DC-FEBF-FFA45B6A65E4}"/>
                    </a:ext>
                  </a:extLst>
                </p14:cNvPr>
                <p14:cNvContentPartPr/>
                <p14:nvPr/>
              </p14:nvContentPartPr>
              <p14:xfrm>
                <a:off x="5247858" y="5420492"/>
                <a:ext cx="122400" cy="99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F46A79-D79B-F1DC-FEBF-FFA45B6A65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41738" y="5414372"/>
                  <a:ext cx="134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809C0C3-797C-947E-80F3-350E62B91197}"/>
                    </a:ext>
                  </a:extLst>
                </p14:cNvPr>
                <p14:cNvContentPartPr/>
                <p14:nvPr/>
              </p14:nvContentPartPr>
              <p14:xfrm>
                <a:off x="5412378" y="5309972"/>
                <a:ext cx="345240" cy="25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809C0C3-797C-947E-80F3-350E62B911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06258" y="5303852"/>
                  <a:ext cx="357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6552AF-349D-9EB4-7453-ED57A37BBEF4}"/>
                    </a:ext>
                  </a:extLst>
                </p14:cNvPr>
                <p14:cNvContentPartPr/>
                <p14:nvPr/>
              </p14:nvContentPartPr>
              <p14:xfrm>
                <a:off x="5787498" y="5393132"/>
                <a:ext cx="69480" cy="127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6552AF-349D-9EB4-7453-ED57A37BBEF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81378" y="5387012"/>
                  <a:ext cx="81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8F9F34-D26C-E3A8-BE96-E2D12DA3E2A5}"/>
                    </a:ext>
                  </a:extLst>
                </p14:cNvPr>
                <p14:cNvContentPartPr/>
                <p14:nvPr/>
              </p14:nvContentPartPr>
              <p14:xfrm>
                <a:off x="5448378" y="5435252"/>
                <a:ext cx="46440" cy="5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8F9F34-D26C-E3A8-BE96-E2D12DA3E2A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42258" y="5429132"/>
                  <a:ext cx="58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57BCFF-3C20-50BF-B1D7-89CF0631D658}"/>
                    </a:ext>
                  </a:extLst>
                </p14:cNvPr>
                <p14:cNvContentPartPr/>
                <p14:nvPr/>
              </p14:nvContentPartPr>
              <p14:xfrm>
                <a:off x="5932578" y="5300612"/>
                <a:ext cx="66600" cy="244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57BCFF-3C20-50BF-B1D7-89CF0631D65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26458" y="5294492"/>
                  <a:ext cx="78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1177AD-1600-58A8-65C1-130D193D72BD}"/>
                    </a:ext>
                  </a:extLst>
                </p14:cNvPr>
                <p14:cNvContentPartPr/>
                <p14:nvPr/>
              </p14:nvContentPartPr>
              <p14:xfrm>
                <a:off x="5889018" y="5412932"/>
                <a:ext cx="164880" cy="39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1177AD-1600-58A8-65C1-130D193D72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82898" y="5406812"/>
                  <a:ext cx="177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990BD3-ECD0-F3CB-8447-16F1D75872AF}"/>
                    </a:ext>
                  </a:extLst>
                </p14:cNvPr>
                <p14:cNvContentPartPr/>
                <p14:nvPr/>
              </p14:nvContentPartPr>
              <p14:xfrm>
                <a:off x="6059658" y="5544692"/>
                <a:ext cx="101160" cy="1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990BD3-ECD0-F3CB-8447-16F1D75872A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53538" y="5538572"/>
                  <a:ext cx="113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9FE828-FBAB-5744-42BC-9582EF1D16F1}"/>
                    </a:ext>
                  </a:extLst>
                </p14:cNvPr>
                <p14:cNvContentPartPr/>
                <p14:nvPr/>
              </p14:nvContentPartPr>
              <p14:xfrm>
                <a:off x="6260178" y="5430932"/>
                <a:ext cx="14400" cy="127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9FE828-FBAB-5744-42BC-9582EF1D16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54058" y="5424812"/>
                  <a:ext cx="26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8F81F2-286B-CB95-9E00-BA4AD957FD0B}"/>
                    </a:ext>
                  </a:extLst>
                </p14:cNvPr>
                <p14:cNvContentPartPr/>
                <p14:nvPr/>
              </p14:nvContentPartPr>
              <p14:xfrm>
                <a:off x="6294378" y="5352092"/>
                <a:ext cx="14400" cy="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8F81F2-286B-CB95-9E00-BA4AD957FD0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88258" y="5345972"/>
                  <a:ext cx="26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9F996B-803C-1130-4B0A-E626A5E17827}"/>
                    </a:ext>
                  </a:extLst>
                </p14:cNvPr>
                <p14:cNvContentPartPr/>
                <p14:nvPr/>
              </p14:nvContentPartPr>
              <p14:xfrm>
                <a:off x="6356298" y="5281532"/>
                <a:ext cx="151560" cy="2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9F996B-803C-1130-4B0A-E626A5E178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50178" y="5275412"/>
                  <a:ext cx="16380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AAB2FA9-0708-878C-6A67-2A379C47E039}"/>
                  </a:ext>
                </a:extLst>
              </p14:cNvPr>
              <p14:cNvContentPartPr/>
              <p14:nvPr/>
            </p14:nvContentPartPr>
            <p14:xfrm>
              <a:off x="1335378" y="6363332"/>
              <a:ext cx="5293440" cy="92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AAB2FA9-0708-878C-6A67-2A379C47E03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281378" y="6255692"/>
                <a:ext cx="54010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DA233D5-1572-C375-35FB-DE24CFFB5AEB}"/>
                  </a:ext>
                </a:extLst>
              </p14:cNvPr>
              <p14:cNvContentPartPr/>
              <p14:nvPr/>
            </p14:nvContentPartPr>
            <p14:xfrm>
              <a:off x="1255098" y="5959772"/>
              <a:ext cx="5371920" cy="55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DA233D5-1572-C375-35FB-DE24CFFB5AE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201458" y="5851772"/>
                <a:ext cx="547956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E2FEE9B-33D1-577C-1317-E4972A47030E}"/>
              </a:ext>
            </a:extLst>
          </p:cNvPr>
          <p:cNvGrpSpPr/>
          <p:nvPr/>
        </p:nvGrpSpPr>
        <p:grpSpPr>
          <a:xfrm>
            <a:off x="6823218" y="6212852"/>
            <a:ext cx="609840" cy="130680"/>
            <a:chOff x="6823218" y="6212852"/>
            <a:chExt cx="60984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C1BDA6-8574-9AF6-0A3B-96134E42686E}"/>
                    </a:ext>
                  </a:extLst>
                </p14:cNvPr>
                <p14:cNvContentPartPr/>
                <p14:nvPr/>
              </p14:nvContentPartPr>
              <p14:xfrm>
                <a:off x="6823218" y="6212852"/>
                <a:ext cx="609840" cy="130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C1BDA6-8574-9AF6-0A3B-96134E4268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17098" y="6206732"/>
                  <a:ext cx="62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6F7DDD-59C6-C744-4250-6ADA0B065AD9}"/>
                    </a:ext>
                  </a:extLst>
                </p14:cNvPr>
                <p14:cNvContentPartPr/>
                <p14:nvPr/>
              </p14:nvContentPartPr>
              <p14:xfrm>
                <a:off x="7192578" y="6218252"/>
                <a:ext cx="134640" cy="84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6F7DDD-59C6-C744-4250-6ADA0B065AD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86458" y="6212132"/>
                  <a:ext cx="1468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0DF356F-9C6A-7F89-094B-2FCE83194C37}"/>
              </a:ext>
            </a:extLst>
          </p:cNvPr>
          <p:cNvGrpSpPr/>
          <p:nvPr/>
        </p:nvGrpSpPr>
        <p:grpSpPr>
          <a:xfrm>
            <a:off x="7595058" y="5940332"/>
            <a:ext cx="1513440" cy="373680"/>
            <a:chOff x="7595058" y="5940332"/>
            <a:chExt cx="1513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84E5F23-7272-7B9D-45E7-F0F8D47A6EBA}"/>
                    </a:ext>
                  </a:extLst>
                </p14:cNvPr>
                <p14:cNvContentPartPr/>
                <p14:nvPr/>
              </p14:nvContentPartPr>
              <p14:xfrm>
                <a:off x="7595058" y="6130772"/>
                <a:ext cx="138960" cy="183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84E5F23-7272-7B9D-45E7-F0F8D47A6EB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88938" y="6124652"/>
                  <a:ext cx="151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E508EE-67E6-77B2-A2D7-E1E5749A1ACB}"/>
                    </a:ext>
                  </a:extLst>
                </p14:cNvPr>
                <p14:cNvContentPartPr/>
                <p14:nvPr/>
              </p14:nvContentPartPr>
              <p14:xfrm>
                <a:off x="7821858" y="6120332"/>
                <a:ext cx="426960" cy="163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E508EE-67E6-77B2-A2D7-E1E5749A1A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15738" y="6114212"/>
                  <a:ext cx="439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D0B98-92F4-2EA4-09FF-F627525598A5}"/>
                    </a:ext>
                  </a:extLst>
                </p14:cNvPr>
                <p14:cNvContentPartPr/>
                <p14:nvPr/>
              </p14:nvContentPartPr>
              <p14:xfrm>
                <a:off x="8286978" y="6135092"/>
                <a:ext cx="210600" cy="11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D0B98-92F4-2EA4-09FF-F627525598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80858" y="6128972"/>
                  <a:ext cx="222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D1F1E0-EFCE-D580-EFB5-BFC24725AD0C}"/>
                    </a:ext>
                  </a:extLst>
                </p14:cNvPr>
                <p14:cNvContentPartPr/>
                <p14:nvPr/>
              </p14:nvContentPartPr>
              <p14:xfrm>
                <a:off x="8539338" y="5940332"/>
                <a:ext cx="152640" cy="33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D1F1E0-EFCE-D580-EFB5-BFC24725AD0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33218" y="5934212"/>
                  <a:ext cx="164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BBCC81-08AF-DC7D-F8F5-FAF9BA2D60D6}"/>
                    </a:ext>
                  </a:extLst>
                </p14:cNvPr>
                <p14:cNvContentPartPr/>
                <p14:nvPr/>
              </p14:nvContentPartPr>
              <p14:xfrm>
                <a:off x="8753178" y="6092252"/>
                <a:ext cx="109080" cy="155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BBCC81-08AF-DC7D-F8F5-FAF9BA2D60D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47058" y="6086132"/>
                  <a:ext cx="121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328DBF6-40CD-CD5D-1863-1580E17809C7}"/>
                    </a:ext>
                  </a:extLst>
                </p14:cNvPr>
                <p14:cNvContentPartPr/>
                <p14:nvPr/>
              </p14:nvContentPartPr>
              <p14:xfrm>
                <a:off x="8785218" y="6150572"/>
                <a:ext cx="191880" cy="69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328DBF6-40CD-CD5D-1863-1580E17809C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79098" y="6144452"/>
                  <a:ext cx="204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3C3ECC-AD0D-DB92-4CD6-36E673A65E0F}"/>
                    </a:ext>
                  </a:extLst>
                </p14:cNvPr>
                <p14:cNvContentPartPr/>
                <p14:nvPr/>
              </p14:nvContentPartPr>
              <p14:xfrm>
                <a:off x="8923458" y="6110252"/>
                <a:ext cx="185040" cy="134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3C3ECC-AD0D-DB92-4CD6-36E673A65E0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917338" y="6104132"/>
                  <a:ext cx="1972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6869B48-D383-88BA-CD72-6032207BA63D}"/>
              </a:ext>
            </a:extLst>
          </p:cNvPr>
          <p:cNvGrpSpPr/>
          <p:nvPr/>
        </p:nvGrpSpPr>
        <p:grpSpPr>
          <a:xfrm>
            <a:off x="9375258" y="5897492"/>
            <a:ext cx="1563840" cy="333720"/>
            <a:chOff x="9375258" y="5897492"/>
            <a:chExt cx="15638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A6BE1A-5180-1017-FD72-82425B8EEFE0}"/>
                    </a:ext>
                  </a:extLst>
                </p14:cNvPr>
                <p14:cNvContentPartPr/>
                <p14:nvPr/>
              </p14:nvContentPartPr>
              <p14:xfrm>
                <a:off x="9375258" y="5921972"/>
                <a:ext cx="136080" cy="30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A6BE1A-5180-1017-FD72-82425B8EEFE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69138" y="5915852"/>
                  <a:ext cx="148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7025929-FA32-D877-7699-55D8944884FA}"/>
                    </a:ext>
                  </a:extLst>
                </p14:cNvPr>
                <p14:cNvContentPartPr/>
                <p14:nvPr/>
              </p14:nvContentPartPr>
              <p14:xfrm>
                <a:off x="9570738" y="6072092"/>
                <a:ext cx="96840" cy="137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7025929-FA32-D877-7699-55D8944884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64618" y="6065972"/>
                  <a:ext cx="109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7A9127-D25C-3D61-5ECF-0FC333F3E0AA}"/>
                    </a:ext>
                  </a:extLst>
                </p14:cNvPr>
                <p14:cNvContentPartPr/>
                <p14:nvPr/>
              </p14:nvContentPartPr>
              <p14:xfrm>
                <a:off x="9769818" y="6055892"/>
                <a:ext cx="190440" cy="147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7A9127-D25C-3D61-5ECF-0FC333F3E0A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63698" y="6049772"/>
                  <a:ext cx="202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2ED7EF-885B-994D-6C9D-B2FA552A5915}"/>
                    </a:ext>
                  </a:extLst>
                </p14:cNvPr>
                <p14:cNvContentPartPr/>
                <p14:nvPr/>
              </p14:nvContentPartPr>
              <p14:xfrm>
                <a:off x="10028298" y="6058412"/>
                <a:ext cx="96840" cy="125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2ED7EF-885B-994D-6C9D-B2FA552A591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22178" y="6052292"/>
                  <a:ext cx="109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D20B9D-CB0D-4422-9563-732F81C97F73}"/>
                    </a:ext>
                  </a:extLst>
                </p14:cNvPr>
                <p14:cNvContentPartPr/>
                <p14:nvPr/>
              </p14:nvContentPartPr>
              <p14:xfrm>
                <a:off x="10218738" y="5897492"/>
                <a:ext cx="160920" cy="285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D20B9D-CB0D-4422-9563-732F81C97F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12618" y="5891372"/>
                  <a:ext cx="173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9CDE61-B475-4A22-934B-EEF9B3721A4C}"/>
                    </a:ext>
                  </a:extLst>
                </p14:cNvPr>
                <p14:cNvContentPartPr/>
                <p14:nvPr/>
              </p14:nvContentPartPr>
              <p14:xfrm>
                <a:off x="10445178" y="5992172"/>
                <a:ext cx="102600" cy="135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9CDE61-B475-4A22-934B-EEF9B3721A4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39058" y="5986052"/>
                  <a:ext cx="114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2BC2826-00E9-22AF-FAFE-CC103C3A7B15}"/>
                    </a:ext>
                  </a:extLst>
                </p14:cNvPr>
                <p14:cNvContentPartPr/>
                <p14:nvPr/>
              </p14:nvContentPartPr>
              <p14:xfrm>
                <a:off x="10483698" y="6043292"/>
                <a:ext cx="139680" cy="3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2BC2826-00E9-22AF-FAFE-CC103C3A7B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477578" y="6037172"/>
                  <a:ext cx="151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9206AC-9012-A6B4-4F1E-BABDEA50CCFF}"/>
                    </a:ext>
                  </a:extLst>
                </p14:cNvPr>
                <p14:cNvContentPartPr/>
                <p14:nvPr/>
              </p14:nvContentPartPr>
              <p14:xfrm>
                <a:off x="10683498" y="5981012"/>
                <a:ext cx="255600" cy="131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9206AC-9012-A6B4-4F1E-BABDEA50CC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677378" y="5974892"/>
                  <a:ext cx="2678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E0C8DCD-8BB0-FDC0-F83F-1E9926F6A088}"/>
              </a:ext>
            </a:extLst>
          </p:cNvPr>
          <p:cNvGrpSpPr/>
          <p:nvPr/>
        </p:nvGrpSpPr>
        <p:grpSpPr>
          <a:xfrm>
            <a:off x="1142778" y="5710652"/>
            <a:ext cx="5651280" cy="1078560"/>
            <a:chOff x="1142778" y="5710652"/>
            <a:chExt cx="565128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20F4A3-7B7F-0CAE-C568-93AA376BB958}"/>
                    </a:ext>
                  </a:extLst>
                </p14:cNvPr>
                <p14:cNvContentPartPr/>
                <p14:nvPr/>
              </p14:nvContentPartPr>
              <p14:xfrm>
                <a:off x="1176618" y="5763572"/>
                <a:ext cx="2824560" cy="3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20F4A3-7B7F-0CAE-C568-93AA376BB9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70498" y="5757452"/>
                  <a:ext cx="2836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49FBFD-B8D8-C267-EAF7-901B3177F933}"/>
                    </a:ext>
                  </a:extLst>
                </p14:cNvPr>
                <p14:cNvContentPartPr/>
                <p14:nvPr/>
              </p14:nvContentPartPr>
              <p14:xfrm>
                <a:off x="3912978" y="5710652"/>
                <a:ext cx="2881080" cy="6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49FBFD-B8D8-C267-EAF7-901B3177F93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06858" y="5704532"/>
                  <a:ext cx="2893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C23FF55-FC7F-C615-74DC-9B9B9819E4DE}"/>
                    </a:ext>
                  </a:extLst>
                </p14:cNvPr>
                <p14:cNvContentPartPr/>
                <p14:nvPr/>
              </p14:nvContentPartPr>
              <p14:xfrm>
                <a:off x="1940538" y="5870852"/>
                <a:ext cx="1080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C23FF55-FC7F-C615-74DC-9B9B9819E4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34418" y="5864732"/>
                  <a:ext cx="230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7C3693E-7593-38F7-D89F-8DCC4D7564F7}"/>
                    </a:ext>
                  </a:extLst>
                </p14:cNvPr>
                <p14:cNvContentPartPr/>
                <p14:nvPr/>
              </p14:nvContentPartPr>
              <p14:xfrm>
                <a:off x="1889058" y="5861852"/>
                <a:ext cx="58320" cy="211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7C3693E-7593-38F7-D89F-8DCC4D7564F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82938" y="5855732"/>
                  <a:ext cx="70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05367A-DEAD-6743-D4A0-6BA5BE349645}"/>
                    </a:ext>
                  </a:extLst>
                </p14:cNvPr>
                <p14:cNvContentPartPr/>
                <p14:nvPr/>
              </p14:nvContentPartPr>
              <p14:xfrm>
                <a:off x="1910658" y="5868692"/>
                <a:ext cx="137160" cy="20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05367A-DEAD-6743-D4A0-6BA5BE34964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04538" y="5862572"/>
                  <a:ext cx="149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AA67D4-CA61-6D7F-890A-D16FEDF45941}"/>
                    </a:ext>
                  </a:extLst>
                </p14:cNvPr>
                <p14:cNvContentPartPr/>
                <p14:nvPr/>
              </p14:nvContentPartPr>
              <p14:xfrm>
                <a:off x="2103258" y="5957252"/>
                <a:ext cx="168480" cy="101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AA67D4-CA61-6D7F-890A-D16FEDF4594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97138" y="5951132"/>
                  <a:ext cx="180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CAFD6D-07C0-5864-A388-E622791C5106}"/>
                    </a:ext>
                  </a:extLst>
                </p14:cNvPr>
                <p14:cNvContentPartPr/>
                <p14:nvPr/>
              </p14:nvContentPartPr>
              <p14:xfrm>
                <a:off x="2323578" y="5954372"/>
                <a:ext cx="174960" cy="113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CAFD6D-07C0-5864-A388-E622791C51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17458" y="5948252"/>
                  <a:ext cx="187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6929A8D-3A3F-39FD-2A40-B83AA57D7700}"/>
                    </a:ext>
                  </a:extLst>
                </p14:cNvPr>
                <p14:cNvContentPartPr/>
                <p14:nvPr/>
              </p14:nvContentPartPr>
              <p14:xfrm>
                <a:off x="2558298" y="5956532"/>
                <a:ext cx="250560" cy="121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6929A8D-3A3F-39FD-2A40-B83AA57D770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52178" y="5950412"/>
                  <a:ext cx="262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9C6D9F-0D62-FEE0-E15E-DF7F4B1E565B}"/>
                    </a:ext>
                  </a:extLst>
                </p14:cNvPr>
                <p14:cNvContentPartPr/>
                <p14:nvPr/>
              </p14:nvContentPartPr>
              <p14:xfrm>
                <a:off x="5472858" y="5874452"/>
                <a:ext cx="102600" cy="142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9C6D9F-0D62-FEE0-E15E-DF7F4B1E56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66738" y="5868332"/>
                  <a:ext cx="114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503232-3C24-7E16-108F-6399F77DAA73}"/>
                    </a:ext>
                  </a:extLst>
                </p14:cNvPr>
                <p14:cNvContentPartPr/>
                <p14:nvPr/>
              </p14:nvContentPartPr>
              <p14:xfrm>
                <a:off x="5700018" y="5897492"/>
                <a:ext cx="117360" cy="10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503232-3C24-7E16-108F-6399F77DAA7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93898" y="5891372"/>
                  <a:ext cx="12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E8D80F-94EC-34C3-5EF4-747FB6E98876}"/>
                    </a:ext>
                  </a:extLst>
                </p14:cNvPr>
                <p14:cNvContentPartPr/>
                <p14:nvPr/>
              </p14:nvContentPartPr>
              <p14:xfrm>
                <a:off x="5885418" y="5900732"/>
                <a:ext cx="153360" cy="12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E8D80F-94EC-34C3-5EF4-747FB6E9887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79298" y="5894612"/>
                  <a:ext cx="16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D1E404-7648-CD14-FA85-4967FB44CB47}"/>
                    </a:ext>
                  </a:extLst>
                </p14:cNvPr>
                <p14:cNvContentPartPr/>
                <p14:nvPr/>
              </p14:nvContentPartPr>
              <p14:xfrm>
                <a:off x="5513538" y="6280532"/>
                <a:ext cx="33840" cy="21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D1E404-7648-CD14-FA85-4967FB44CB4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07418" y="6274412"/>
                  <a:ext cx="46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DEAB9A5-CF2E-5E46-5E66-27A84A8A94FB}"/>
                    </a:ext>
                  </a:extLst>
                </p14:cNvPr>
                <p14:cNvContentPartPr/>
                <p14:nvPr/>
              </p14:nvContentPartPr>
              <p14:xfrm>
                <a:off x="5476818" y="6240932"/>
                <a:ext cx="96480" cy="17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DEAB9A5-CF2E-5E46-5E66-27A84A8A94F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70698" y="6234812"/>
                  <a:ext cx="10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40A88A-2CEC-F560-FAC8-63FE771FD00F}"/>
                    </a:ext>
                  </a:extLst>
                </p14:cNvPr>
                <p14:cNvContentPartPr/>
                <p14:nvPr/>
              </p14:nvContentPartPr>
              <p14:xfrm>
                <a:off x="5725938" y="6265412"/>
                <a:ext cx="116640" cy="128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40A88A-2CEC-F560-FAC8-63FE771FD00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719818" y="6259292"/>
                  <a:ext cx="128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E296CB-6612-6CEC-8BC7-6A9B1EF4465E}"/>
                    </a:ext>
                  </a:extLst>
                </p14:cNvPr>
                <p14:cNvContentPartPr/>
                <p14:nvPr/>
              </p14:nvContentPartPr>
              <p14:xfrm>
                <a:off x="5941938" y="6251372"/>
                <a:ext cx="148320" cy="22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E296CB-6612-6CEC-8BC7-6A9B1EF4465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35818" y="6245252"/>
                  <a:ext cx="160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6B7831-341F-65CE-14E3-7DE9CF28F514}"/>
                    </a:ext>
                  </a:extLst>
                </p14:cNvPr>
                <p14:cNvContentPartPr/>
                <p14:nvPr/>
              </p14:nvContentPartPr>
              <p14:xfrm>
                <a:off x="2080938" y="6335972"/>
                <a:ext cx="64080" cy="19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6B7831-341F-65CE-14E3-7DE9CF28F5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074818" y="6329852"/>
                  <a:ext cx="7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0EF9C0-2394-9A64-6977-72B06483F9AB}"/>
                    </a:ext>
                  </a:extLst>
                </p14:cNvPr>
                <p14:cNvContentPartPr/>
                <p14:nvPr/>
              </p14:nvContentPartPr>
              <p14:xfrm>
                <a:off x="2141058" y="6352172"/>
                <a:ext cx="196200" cy="189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0EF9C0-2394-9A64-6977-72B06483F9A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34938" y="6346052"/>
                  <a:ext cx="208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8BD112-7040-912F-EF6D-9DCE5A50FBD3}"/>
                    </a:ext>
                  </a:extLst>
                </p14:cNvPr>
                <p14:cNvContentPartPr/>
                <p14:nvPr/>
              </p14:nvContentPartPr>
              <p14:xfrm>
                <a:off x="2438778" y="6344972"/>
                <a:ext cx="321840" cy="164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8BD112-7040-912F-EF6D-9DCE5A50FBD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432658" y="6338852"/>
                  <a:ext cx="33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D02FF4-CAD0-0FFA-CCCE-1E8858E24CDE}"/>
                    </a:ext>
                  </a:extLst>
                </p14:cNvPr>
                <p14:cNvContentPartPr/>
                <p14:nvPr/>
              </p14:nvContentPartPr>
              <p14:xfrm>
                <a:off x="2823618" y="6364052"/>
                <a:ext cx="183960" cy="15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D02FF4-CAD0-0FFA-CCCE-1E8858E24C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17498" y="6357932"/>
                  <a:ext cx="196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11CFC2-0755-2595-A5F5-9463EBDFA675}"/>
                    </a:ext>
                  </a:extLst>
                </p14:cNvPr>
                <p14:cNvContentPartPr/>
                <p14:nvPr/>
              </p14:nvContentPartPr>
              <p14:xfrm>
                <a:off x="3115218" y="6384212"/>
                <a:ext cx="16272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11CFC2-0755-2595-A5F5-9463EBDFA67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09098" y="6378092"/>
                  <a:ext cx="174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8E952C-7866-7700-EA98-95DE437E88C0}"/>
                    </a:ext>
                  </a:extLst>
                </p14:cNvPr>
                <p14:cNvContentPartPr/>
                <p14:nvPr/>
              </p14:nvContentPartPr>
              <p14:xfrm>
                <a:off x="4303938" y="5743412"/>
                <a:ext cx="33120" cy="927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8E952C-7866-7700-EA98-95DE437E88C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97818" y="5737292"/>
                  <a:ext cx="4536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FBCB5B-6598-C0E1-C1AE-FEAAEAAAF475}"/>
                    </a:ext>
                  </a:extLst>
                </p14:cNvPr>
                <p14:cNvContentPartPr/>
                <p14:nvPr/>
              </p14:nvContentPartPr>
              <p14:xfrm>
                <a:off x="1142778" y="5821892"/>
                <a:ext cx="27720" cy="94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FBCB5B-6598-C0E1-C1AE-FEAAEAAAF47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36658" y="5815772"/>
                  <a:ext cx="3996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D3D6E7F-9E75-0AC0-0060-E6F0FCD3A399}"/>
                    </a:ext>
                  </a:extLst>
                </p14:cNvPr>
                <p14:cNvContentPartPr/>
                <p14:nvPr/>
              </p14:nvContentPartPr>
              <p14:xfrm>
                <a:off x="6677418" y="5752772"/>
                <a:ext cx="68760" cy="1005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D3D6E7F-9E75-0AC0-0060-E6F0FCD3A39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71298" y="5746652"/>
                  <a:ext cx="8100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6E7D44-2F1C-D5C3-0FA6-ED0CFB23F9EC}"/>
                    </a:ext>
                  </a:extLst>
                </p14:cNvPr>
                <p14:cNvContentPartPr/>
                <p14:nvPr/>
              </p14:nvContentPartPr>
              <p14:xfrm>
                <a:off x="1156818" y="6735932"/>
                <a:ext cx="5529240" cy="5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6E7D44-2F1C-D5C3-0FA6-ED0CFB23F9E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50698" y="6729812"/>
                  <a:ext cx="5541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462A10-6323-6AD7-14A6-D12C87967A6D}"/>
                    </a:ext>
                  </a:extLst>
                </p14:cNvPr>
                <p14:cNvContentPartPr/>
                <p14:nvPr/>
              </p14:nvContentPartPr>
              <p14:xfrm>
                <a:off x="4294938" y="6642692"/>
                <a:ext cx="15480" cy="132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462A10-6323-6AD7-14A6-D12C87967A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88818" y="6636572"/>
                  <a:ext cx="2772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3291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321FC-24D3-4A72-B77A-41700AB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Support </a:t>
            </a:r>
            <a:r>
              <a:rPr lang="ru-RU" dirty="0" err="1">
                <a:ea typeface="+mj-lt"/>
                <a:cs typeface="+mj-lt"/>
              </a:rPr>
              <a:t>for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Undefined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Values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Relational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Databases</a:t>
            </a:r>
            <a:endParaRPr lang="en-US" dirty="0" err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1040-5814-4E9B-ABE2-D8BC1F7C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SQL, there are special syntax constructs for working with </a:t>
            </a:r>
            <a:r>
              <a:rPr lang="en-US" b="1" dirty="0">
                <a:ea typeface="+mn-lt"/>
                <a:cs typeface="+mn-lt"/>
              </a:rPr>
              <a:t>NULL</a:t>
            </a:r>
            <a:r>
              <a:rPr lang="en-US" dirty="0">
                <a:ea typeface="+mn-lt"/>
                <a:cs typeface="+mn-lt"/>
              </a:rPr>
              <a:t> values. If operations such as addition or subtraction involve a </a:t>
            </a:r>
            <a:r>
              <a:rPr lang="en-US" b="1" dirty="0">
                <a:ea typeface="+mn-lt"/>
                <a:cs typeface="+mn-lt"/>
              </a:rPr>
              <a:t>NULL</a:t>
            </a:r>
            <a:r>
              <a:rPr lang="en-US" dirty="0">
                <a:ea typeface="+mn-lt"/>
                <a:cs typeface="+mn-lt"/>
              </a:rPr>
              <a:t> value, the result will also be </a:t>
            </a:r>
            <a:r>
              <a:rPr lang="en-US" b="1" dirty="0">
                <a:ea typeface="+mn-lt"/>
                <a:cs typeface="+mn-lt"/>
              </a:rPr>
              <a:t>NULL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Data integrity implemented in the RDBMS includes checking for equality to </a:t>
            </a:r>
            <a:r>
              <a:rPr lang="en-US" b="1">
                <a:ea typeface="+mn-lt"/>
                <a:cs typeface="+mn-lt"/>
              </a:rPr>
              <a:t>NULL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B2DB2-C293-7928-810B-1C0CAD2BF682}"/>
              </a:ext>
            </a:extLst>
          </p:cNvPr>
          <p:cNvGrpSpPr/>
          <p:nvPr/>
        </p:nvGrpSpPr>
        <p:grpSpPr>
          <a:xfrm>
            <a:off x="1818138" y="5403932"/>
            <a:ext cx="700560" cy="258840"/>
            <a:chOff x="1818138" y="5403932"/>
            <a:chExt cx="70056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662541-C885-DA28-D57B-1BA27423E3DF}"/>
                    </a:ext>
                  </a:extLst>
                </p14:cNvPr>
                <p14:cNvContentPartPr/>
                <p14:nvPr/>
              </p14:nvContentPartPr>
              <p14:xfrm>
                <a:off x="1824258" y="5477372"/>
                <a:ext cx="8640" cy="18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662541-C885-DA28-D57B-1BA27423E3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8138" y="5471252"/>
                  <a:ext cx="20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4A3D6F-601A-74AB-474E-EB32EB755346}"/>
                    </a:ext>
                  </a:extLst>
                </p14:cNvPr>
                <p14:cNvContentPartPr/>
                <p14:nvPr/>
              </p14:nvContentPartPr>
              <p14:xfrm>
                <a:off x="1818138" y="5517692"/>
                <a:ext cx="135720" cy="112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4A3D6F-601A-74AB-474E-EB32EB7553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2018" y="5511572"/>
                  <a:ext cx="14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D5FE54-21F4-88CC-6DE1-19EA52DF789A}"/>
                    </a:ext>
                  </a:extLst>
                </p14:cNvPr>
                <p14:cNvContentPartPr/>
                <p14:nvPr/>
              </p14:nvContentPartPr>
              <p14:xfrm>
                <a:off x="2026938" y="5527052"/>
                <a:ext cx="20484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D5FE54-21F4-88CC-6DE1-19EA52DF78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0818" y="5520932"/>
                  <a:ext cx="217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9B11A7-1272-F713-45FE-E0F2E4CEEF84}"/>
                    </a:ext>
                  </a:extLst>
                </p14:cNvPr>
                <p14:cNvContentPartPr/>
                <p14:nvPr/>
              </p14:nvContentPartPr>
              <p14:xfrm>
                <a:off x="2293698" y="5403932"/>
                <a:ext cx="89280" cy="23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9B11A7-1272-F713-45FE-E0F2E4CEEF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7578" y="5397812"/>
                  <a:ext cx="101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C38C31-C18D-D813-3AA6-DAC2BBA57442}"/>
                    </a:ext>
                  </a:extLst>
                </p14:cNvPr>
                <p14:cNvContentPartPr/>
                <p14:nvPr/>
              </p14:nvContentPartPr>
              <p14:xfrm>
                <a:off x="2445618" y="5426972"/>
                <a:ext cx="7308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C38C31-C18D-D813-3AA6-DAC2BBA574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9498" y="5420852"/>
                  <a:ext cx="853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77E204-EB74-D60A-D6E1-E3D121A94BD9}"/>
              </a:ext>
            </a:extLst>
          </p:cNvPr>
          <p:cNvGrpSpPr/>
          <p:nvPr/>
        </p:nvGrpSpPr>
        <p:grpSpPr>
          <a:xfrm>
            <a:off x="2746218" y="5439572"/>
            <a:ext cx="184320" cy="180360"/>
            <a:chOff x="2746218" y="5439572"/>
            <a:chExt cx="18432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5DE686-5FE2-DC7A-113C-C000E893134F}"/>
                    </a:ext>
                  </a:extLst>
                </p14:cNvPr>
                <p14:cNvContentPartPr/>
                <p14:nvPr/>
              </p14:nvContentPartPr>
              <p14:xfrm>
                <a:off x="2746218" y="5530652"/>
                <a:ext cx="184320" cy="2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5DE686-5FE2-DC7A-113C-C000E89313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0098" y="5524532"/>
                  <a:ext cx="196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C33963-0739-A855-C114-8646923E57AE}"/>
                    </a:ext>
                  </a:extLst>
                </p14:cNvPr>
                <p14:cNvContentPartPr/>
                <p14:nvPr/>
              </p14:nvContentPartPr>
              <p14:xfrm>
                <a:off x="2844858" y="5439572"/>
                <a:ext cx="1044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C33963-0739-A855-C114-8646923E57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8738" y="5433452"/>
                  <a:ext cx="226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4FBA7-AF10-B2B5-7BA3-694361AB1DDD}"/>
              </a:ext>
            </a:extLst>
          </p:cNvPr>
          <p:cNvGrpSpPr/>
          <p:nvPr/>
        </p:nvGrpSpPr>
        <p:grpSpPr>
          <a:xfrm>
            <a:off x="3159498" y="5409332"/>
            <a:ext cx="190800" cy="225360"/>
            <a:chOff x="3159498" y="5409332"/>
            <a:chExt cx="1908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8B6090-0BFD-A773-A963-13DAF84A7FD6}"/>
                    </a:ext>
                  </a:extLst>
                </p14:cNvPr>
                <p14:cNvContentPartPr/>
                <p14:nvPr/>
              </p14:nvContentPartPr>
              <p14:xfrm>
                <a:off x="3159498" y="5435972"/>
                <a:ext cx="122400" cy="19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8B6090-0BFD-A773-A963-13DAF84A7F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3378" y="5429852"/>
                  <a:ext cx="13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BBFE01-8666-A6FF-2F14-2DCD24B7545C}"/>
                    </a:ext>
                  </a:extLst>
                </p14:cNvPr>
                <p14:cNvContentPartPr/>
                <p14:nvPr/>
              </p14:nvContentPartPr>
              <p14:xfrm>
                <a:off x="3217458" y="5409332"/>
                <a:ext cx="132840" cy="1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BBFE01-8666-A6FF-2F14-2DCD24B754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1338" y="5403212"/>
                  <a:ext cx="14508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A5DFB9-52FF-5680-CF4B-56560BA22E09}"/>
                  </a:ext>
                </a:extLst>
              </p14:cNvPr>
              <p14:cNvContentPartPr/>
              <p14:nvPr/>
            </p14:nvContentPartPr>
            <p14:xfrm>
              <a:off x="3634338" y="5487812"/>
              <a:ext cx="142560" cy="1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A5DFB9-52FF-5680-CF4B-56560BA22E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28218" y="5481692"/>
                <a:ext cx="154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80012B-FE59-352C-6367-2247C4CD98C4}"/>
                  </a:ext>
                </a:extLst>
              </p14:cNvPr>
              <p14:cNvContentPartPr/>
              <p14:nvPr/>
            </p14:nvContentPartPr>
            <p14:xfrm>
              <a:off x="3612018" y="5585732"/>
              <a:ext cx="172800" cy="9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80012B-FE59-352C-6367-2247C4CD98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5898" y="5579612"/>
                <a:ext cx="1850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A58BAA4-B640-297C-4A72-FF33703B06FF}"/>
              </a:ext>
            </a:extLst>
          </p:cNvPr>
          <p:cNvGrpSpPr/>
          <p:nvPr/>
        </p:nvGrpSpPr>
        <p:grpSpPr>
          <a:xfrm>
            <a:off x="3972738" y="5407892"/>
            <a:ext cx="746640" cy="224640"/>
            <a:chOff x="3972738" y="5407892"/>
            <a:chExt cx="7466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0551E9-408A-C51B-61F9-CADB03230D8C}"/>
                    </a:ext>
                  </a:extLst>
                </p14:cNvPr>
                <p14:cNvContentPartPr/>
                <p14:nvPr/>
              </p14:nvContentPartPr>
              <p14:xfrm>
                <a:off x="3972738" y="5491412"/>
                <a:ext cx="117000" cy="14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0551E9-408A-C51B-61F9-CADB03230D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6618" y="5485292"/>
                  <a:ext cx="129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D6F7FB-0BDF-5E50-8290-00FB049EB987}"/>
                    </a:ext>
                  </a:extLst>
                </p14:cNvPr>
                <p14:cNvContentPartPr/>
                <p14:nvPr/>
              </p14:nvContentPartPr>
              <p14:xfrm>
                <a:off x="4215738" y="5513372"/>
                <a:ext cx="170640" cy="10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D6F7FB-0BDF-5E50-8290-00FB049EB9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09618" y="5507252"/>
                  <a:ext cx="182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2A43AD-4C0C-2C53-0A06-86979ECD436C}"/>
                    </a:ext>
                  </a:extLst>
                </p14:cNvPr>
                <p14:cNvContentPartPr/>
                <p14:nvPr/>
              </p14:nvContentPartPr>
              <p14:xfrm>
                <a:off x="4458018" y="5407892"/>
                <a:ext cx="90720" cy="22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2A43AD-4C0C-2C53-0A06-86979ECD43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1898" y="5401772"/>
                  <a:ext cx="102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7E68CA-BFB7-A3B1-C70F-65F995A4D16C}"/>
                    </a:ext>
                  </a:extLst>
                </p14:cNvPr>
                <p14:cNvContentPartPr/>
                <p14:nvPr/>
              </p14:nvContentPartPr>
              <p14:xfrm>
                <a:off x="4620378" y="5414372"/>
                <a:ext cx="99000" cy="20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7E68CA-BFB7-A3B1-C70F-65F995A4D1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4258" y="5408252"/>
                  <a:ext cx="1112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BDE887-BDF5-B3F5-548B-6FA3DC9446F3}"/>
              </a:ext>
            </a:extLst>
          </p:cNvPr>
          <p:cNvGrpSpPr/>
          <p:nvPr/>
        </p:nvGrpSpPr>
        <p:grpSpPr>
          <a:xfrm>
            <a:off x="1816698" y="6120332"/>
            <a:ext cx="591480" cy="228600"/>
            <a:chOff x="1816698" y="6120332"/>
            <a:chExt cx="5914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50DDDB-2461-7714-040A-6AED11BAC5C6}"/>
                    </a:ext>
                  </a:extLst>
                </p14:cNvPr>
                <p14:cNvContentPartPr/>
                <p14:nvPr/>
              </p14:nvContentPartPr>
              <p14:xfrm>
                <a:off x="1816698" y="6201692"/>
                <a:ext cx="124200" cy="147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50DDDB-2461-7714-040A-6AED11BAC5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0578" y="6195572"/>
                  <a:ext cx="136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9E11A7-8B25-5946-9C4C-EA94F274E2BE}"/>
                    </a:ext>
                  </a:extLst>
                </p14:cNvPr>
                <p14:cNvContentPartPr/>
                <p14:nvPr/>
              </p14:nvContentPartPr>
              <p14:xfrm>
                <a:off x="2042058" y="6225452"/>
                <a:ext cx="16776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9E11A7-8B25-5946-9C4C-EA94F274E2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35938" y="6219332"/>
                  <a:ext cx="180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A5BF1FD-B512-61FA-ADF7-223B582EB8B9}"/>
                    </a:ext>
                  </a:extLst>
                </p14:cNvPr>
                <p14:cNvContentPartPr/>
                <p14:nvPr/>
              </p14:nvContentPartPr>
              <p14:xfrm>
                <a:off x="2281098" y="6120332"/>
                <a:ext cx="1656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A5BF1FD-B512-61FA-ADF7-223B582EB8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74978" y="6114212"/>
                  <a:ext cx="28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3648C6-5760-B6CA-2459-2B10049227F0}"/>
                    </a:ext>
                  </a:extLst>
                </p14:cNvPr>
                <p14:cNvContentPartPr/>
                <p14:nvPr/>
              </p14:nvContentPartPr>
              <p14:xfrm>
                <a:off x="2397378" y="6130772"/>
                <a:ext cx="10800" cy="16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3648C6-5760-B6CA-2459-2B10049227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1258" y="6124652"/>
                  <a:ext cx="2304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CD5F63B-F70F-43F7-ABC6-9477C1956E46}"/>
                  </a:ext>
                </a:extLst>
              </p14:cNvPr>
              <p14:cNvContentPartPr/>
              <p14:nvPr/>
            </p14:nvContentPartPr>
            <p14:xfrm>
              <a:off x="3077418" y="6029252"/>
              <a:ext cx="6480" cy="10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CD5F63B-F70F-43F7-ABC6-9477C1956E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71298" y="6023132"/>
                <a:ext cx="1872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7DF60D-5287-A0BF-0313-B0D20A5A0A2E}"/>
              </a:ext>
            </a:extLst>
          </p:cNvPr>
          <p:cNvGrpSpPr/>
          <p:nvPr/>
        </p:nvGrpSpPr>
        <p:grpSpPr>
          <a:xfrm>
            <a:off x="3199458" y="6011612"/>
            <a:ext cx="571320" cy="250560"/>
            <a:chOff x="3199458" y="6011612"/>
            <a:chExt cx="57132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27648E-2DA0-5DBD-6DFE-F466CE6D5AF8}"/>
                    </a:ext>
                  </a:extLst>
                </p14:cNvPr>
                <p14:cNvContentPartPr/>
                <p14:nvPr/>
              </p14:nvContentPartPr>
              <p14:xfrm>
                <a:off x="3233658" y="6011612"/>
                <a:ext cx="83880" cy="250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27648E-2DA0-5DBD-6DFE-F466CE6D5A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27538" y="6005492"/>
                  <a:ext cx="96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E9F90D-1015-C813-B3FF-B14799FBBED6}"/>
                    </a:ext>
                  </a:extLst>
                </p14:cNvPr>
                <p14:cNvContentPartPr/>
                <p14:nvPr/>
              </p14:nvContentPartPr>
              <p14:xfrm>
                <a:off x="3199458" y="6170012"/>
                <a:ext cx="100440" cy="13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E9F90D-1015-C813-B3FF-B14799FBBE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93338" y="6163892"/>
                  <a:ext cx="11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D344A0-5A85-67C1-B4A0-0AD37A8A633B}"/>
                    </a:ext>
                  </a:extLst>
                </p14:cNvPr>
                <p14:cNvContentPartPr/>
                <p14:nvPr/>
              </p14:nvContentPartPr>
              <p14:xfrm>
                <a:off x="3351378" y="6117812"/>
                <a:ext cx="157320" cy="12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D344A0-5A85-67C1-B4A0-0AD37A8A63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45258" y="6111692"/>
                  <a:ext cx="169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129F20D-74DE-5D66-E2AC-4091BC59B148}"/>
                    </a:ext>
                  </a:extLst>
                </p14:cNvPr>
                <p14:cNvContentPartPr/>
                <p14:nvPr/>
              </p14:nvContentPartPr>
              <p14:xfrm>
                <a:off x="3512298" y="6134372"/>
                <a:ext cx="90720" cy="7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129F20D-74DE-5D66-E2AC-4091BC59B1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06178" y="6128252"/>
                  <a:ext cx="102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80C329-E04B-9698-CFEC-727CB5636471}"/>
                    </a:ext>
                  </a:extLst>
                </p14:cNvPr>
                <p14:cNvContentPartPr/>
                <p14:nvPr/>
              </p14:nvContentPartPr>
              <p14:xfrm>
                <a:off x="3520218" y="6130772"/>
                <a:ext cx="122400" cy="10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80C329-E04B-9698-CFEC-727CB56364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4098" y="6124652"/>
                  <a:ext cx="134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5DDCAA-1049-F503-8001-ACF4B2868021}"/>
                    </a:ext>
                  </a:extLst>
                </p14:cNvPr>
                <p14:cNvContentPartPr/>
                <p14:nvPr/>
              </p14:nvContentPartPr>
              <p14:xfrm>
                <a:off x="3678258" y="6011612"/>
                <a:ext cx="92520" cy="21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5DDCAA-1049-F503-8001-ACF4B28680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2138" y="6005492"/>
                  <a:ext cx="104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1C77B0-C07C-6488-3DF7-74B0E683D92E}"/>
                    </a:ext>
                  </a:extLst>
                </p14:cNvPr>
                <p14:cNvContentPartPr/>
                <p14:nvPr/>
              </p14:nvContentPartPr>
              <p14:xfrm>
                <a:off x="3668538" y="6137972"/>
                <a:ext cx="92880" cy="30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1C77B0-C07C-6488-3DF7-74B0E683D9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2418" y="6131852"/>
                  <a:ext cx="1051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D55F3B-B0DC-D354-2276-65D18C31AB28}"/>
                  </a:ext>
                </a:extLst>
              </p14:cNvPr>
              <p14:cNvContentPartPr/>
              <p14:nvPr/>
            </p14:nvContentPartPr>
            <p14:xfrm>
              <a:off x="3941058" y="5981012"/>
              <a:ext cx="6120" cy="100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ED55F3B-B0DC-D354-2276-65D18C31AB2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34938" y="5974892"/>
                <a:ext cx="183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6AB1CED-18A5-794A-B928-CCA6E7454D8F}"/>
              </a:ext>
            </a:extLst>
          </p:cNvPr>
          <p:cNvGrpSpPr/>
          <p:nvPr/>
        </p:nvGrpSpPr>
        <p:grpSpPr>
          <a:xfrm>
            <a:off x="4287738" y="6143372"/>
            <a:ext cx="212760" cy="68400"/>
            <a:chOff x="4287738" y="6143372"/>
            <a:chExt cx="212760" cy="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20A07E-F5FF-2A9D-3E16-F4747F480C58}"/>
                    </a:ext>
                  </a:extLst>
                </p14:cNvPr>
                <p14:cNvContentPartPr/>
                <p14:nvPr/>
              </p14:nvContentPartPr>
              <p14:xfrm>
                <a:off x="4287738" y="6143372"/>
                <a:ext cx="132120" cy="20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20A07E-F5FF-2A9D-3E16-F4747F480C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81618" y="6137252"/>
                  <a:ext cx="144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1FF4E6-ABF6-41FB-9972-C470C2D9401E}"/>
                    </a:ext>
                  </a:extLst>
                </p14:cNvPr>
                <p14:cNvContentPartPr/>
                <p14:nvPr/>
              </p14:nvContentPartPr>
              <p14:xfrm>
                <a:off x="4292058" y="6191612"/>
                <a:ext cx="20844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1FF4E6-ABF6-41FB-9972-C470C2D940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85938" y="6185492"/>
                  <a:ext cx="2206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BECDAF-439D-227F-7488-9813B943FCD4}"/>
              </a:ext>
            </a:extLst>
          </p:cNvPr>
          <p:cNvGrpSpPr/>
          <p:nvPr/>
        </p:nvGrpSpPr>
        <p:grpSpPr>
          <a:xfrm>
            <a:off x="4688418" y="5963372"/>
            <a:ext cx="572400" cy="263160"/>
            <a:chOff x="4688418" y="5963372"/>
            <a:chExt cx="5724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671D40-C6A8-8A00-E380-E5EAFFC87AFC}"/>
                    </a:ext>
                  </a:extLst>
                </p14:cNvPr>
                <p14:cNvContentPartPr/>
                <p14:nvPr/>
              </p14:nvContentPartPr>
              <p14:xfrm>
                <a:off x="4688418" y="6076052"/>
                <a:ext cx="116640" cy="15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671D40-C6A8-8A00-E380-E5EAFFC87A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82298" y="6069932"/>
                  <a:ext cx="128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3AFB51-E86B-50C2-630F-CE5B44DA1C58}"/>
                    </a:ext>
                  </a:extLst>
                </p14:cNvPr>
                <p14:cNvContentPartPr/>
                <p14:nvPr/>
              </p14:nvContentPartPr>
              <p14:xfrm>
                <a:off x="4884258" y="6111332"/>
                <a:ext cx="187560" cy="1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3AFB51-E86B-50C2-630F-CE5B44DA1C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78138" y="6105212"/>
                  <a:ext cx="199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CDCBF3-44DD-B477-EE06-7146626707CB}"/>
                    </a:ext>
                  </a:extLst>
                </p14:cNvPr>
                <p14:cNvContentPartPr/>
                <p14:nvPr/>
              </p14:nvContentPartPr>
              <p14:xfrm>
                <a:off x="5131218" y="5966972"/>
                <a:ext cx="13320" cy="23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CDCBF3-44DD-B477-EE06-7146626707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5098" y="5960852"/>
                  <a:ext cx="25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82477C-4D66-FDB0-7367-5C819CFB6645}"/>
                    </a:ext>
                  </a:extLst>
                </p14:cNvPr>
                <p14:cNvContentPartPr/>
                <p14:nvPr/>
              </p14:nvContentPartPr>
              <p14:xfrm>
                <a:off x="5232018" y="5963372"/>
                <a:ext cx="28800" cy="235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82477C-4D66-FDB0-7367-5C819CFB66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25898" y="5957252"/>
                  <a:ext cx="41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4DC3C2-9F3C-0747-755D-C8ED4268CD31}"/>
                    </a:ext>
                  </a:extLst>
                </p14:cNvPr>
                <p14:cNvContentPartPr/>
                <p14:nvPr/>
              </p14:nvContentPartPr>
              <p14:xfrm>
                <a:off x="5005578" y="6112052"/>
                <a:ext cx="8640" cy="61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4DC3C2-9F3C-0747-755D-C8ED4268CD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9458" y="6105932"/>
                  <a:ext cx="208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42370B-F5FB-9A38-E844-F23D633FFB82}"/>
              </a:ext>
            </a:extLst>
          </p:cNvPr>
          <p:cNvGrpSpPr/>
          <p:nvPr/>
        </p:nvGrpSpPr>
        <p:grpSpPr>
          <a:xfrm>
            <a:off x="2667738" y="5968412"/>
            <a:ext cx="101160" cy="412200"/>
            <a:chOff x="2667738" y="5968412"/>
            <a:chExt cx="10116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514DE0-D250-B65F-D358-F252C1552DBF}"/>
                    </a:ext>
                  </a:extLst>
                </p14:cNvPr>
                <p14:cNvContentPartPr/>
                <p14:nvPr/>
              </p14:nvContentPartPr>
              <p14:xfrm>
                <a:off x="2667738" y="5968412"/>
                <a:ext cx="19080" cy="40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514DE0-D250-B65F-D358-F252C1552D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61618" y="5962292"/>
                  <a:ext cx="31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075351-2CCE-D305-EFAA-887FFD3F63CE}"/>
                    </a:ext>
                  </a:extLst>
                </p14:cNvPr>
                <p14:cNvContentPartPr/>
                <p14:nvPr/>
              </p14:nvContentPartPr>
              <p14:xfrm>
                <a:off x="2745858" y="5976692"/>
                <a:ext cx="23040" cy="40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075351-2CCE-D305-EFAA-887FFD3F63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39738" y="5970572"/>
                  <a:ext cx="35280" cy="41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4748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1136-0F78-4B48-8AC7-B922E200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Primary</a:t>
            </a:r>
            <a:r>
              <a:rPr lang="ru-RU" dirty="0">
                <a:ea typeface="+mj-lt"/>
                <a:cs typeface="+mj-lt"/>
              </a:rPr>
              <a:t> Key </a:t>
            </a:r>
            <a:r>
              <a:rPr lang="ru-RU" dirty="0" err="1">
                <a:ea typeface="+mj-lt"/>
                <a:cs typeface="+mj-lt"/>
              </a:rPr>
              <a:t>Constraint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F093-3DDB-49FA-8AA2-19ACA6AB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669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column or a group of columns with unique values or combinations of values in a table. A table can have only one </a:t>
            </a:r>
            <a:r>
              <a:rPr lang="en-US" b="1" dirty="0">
                <a:ea typeface="+mn-lt"/>
                <a:cs typeface="+mn-lt"/>
              </a:rPr>
              <a:t>Primary Key (PK)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When attempting to add a record with an already existing PK value, the server will return an error.</a:t>
            </a:r>
            <a:endParaRPr lang="ru-RU" dirty="0"/>
          </a:p>
          <a:p>
            <a:r>
              <a:rPr lang="en-US" dirty="0">
                <a:ea typeface="+mn-lt"/>
                <a:cs typeface="+mn-lt"/>
              </a:rPr>
              <a:t> It is possible to configure automatic generation of key values. In PostgreSQL, this is done using columns of type </a:t>
            </a:r>
            <a:r>
              <a:rPr lang="en-US" b="1" dirty="0">
                <a:ea typeface="+mn-lt"/>
                <a:cs typeface="+mn-lt"/>
              </a:rPr>
              <a:t>identity</a:t>
            </a:r>
            <a:r>
              <a:rPr lang="en-US" dirty="0">
                <a:ea typeface="+mn-lt"/>
                <a:cs typeface="+mn-lt"/>
              </a:rPr>
              <a:t>, which are filled from a sequence at the moment of inserting a record into the table. A table can have only one </a:t>
            </a:r>
            <a:r>
              <a:rPr lang="en-US" b="1" dirty="0">
                <a:ea typeface="+mn-lt"/>
                <a:cs typeface="+mn-lt"/>
              </a:rPr>
              <a:t>identity</a:t>
            </a:r>
            <a:r>
              <a:rPr lang="en-US" dirty="0">
                <a:ea typeface="+mn-lt"/>
                <a:cs typeface="+mn-lt"/>
              </a:rPr>
              <a:t> key.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03EA5-16B3-15A7-08BF-4C00C03039EE}"/>
              </a:ext>
            </a:extLst>
          </p:cNvPr>
          <p:cNvGrpSpPr/>
          <p:nvPr/>
        </p:nvGrpSpPr>
        <p:grpSpPr>
          <a:xfrm>
            <a:off x="9565338" y="1126772"/>
            <a:ext cx="1930680" cy="2730487"/>
            <a:chOff x="9565338" y="1126772"/>
            <a:chExt cx="1930680" cy="27304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1FAB9A-CE80-4FF3-E563-2CECAFC0F223}"/>
                    </a:ext>
                  </a:extLst>
                </p14:cNvPr>
                <p14:cNvContentPartPr/>
                <p14:nvPr/>
              </p14:nvContentPartPr>
              <p14:xfrm>
                <a:off x="9565338" y="1140812"/>
                <a:ext cx="42480" cy="1094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1FAB9A-CE80-4FF3-E563-2CECAFC0F2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59218" y="1134692"/>
                  <a:ext cx="547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22FD1A-B402-44B1-F93A-F425DF7317B9}"/>
                    </a:ext>
                  </a:extLst>
                </p14:cNvPr>
                <p14:cNvContentPartPr/>
                <p14:nvPr/>
              </p14:nvContentPartPr>
              <p14:xfrm>
                <a:off x="9615738" y="1126772"/>
                <a:ext cx="1776960" cy="2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22FD1A-B402-44B1-F93A-F425DF7317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09618" y="1120652"/>
                  <a:ext cx="1789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C88BB7-156C-ACC5-7877-29B03F6BA228}"/>
                    </a:ext>
                  </a:extLst>
                </p14:cNvPr>
                <p14:cNvContentPartPr/>
                <p14:nvPr/>
              </p14:nvContentPartPr>
              <p14:xfrm>
                <a:off x="9615738" y="2192012"/>
                <a:ext cx="1796760" cy="6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C88BB7-156C-ACC5-7877-29B03F6BA2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9618" y="2185892"/>
                  <a:ext cx="1809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9EF09F-A653-1864-208E-3D1F7F6A776B}"/>
                    </a:ext>
                  </a:extLst>
                </p14:cNvPr>
                <p14:cNvContentPartPr/>
                <p14:nvPr/>
              </p14:nvContentPartPr>
              <p14:xfrm>
                <a:off x="11349858" y="1144412"/>
                <a:ext cx="146160" cy="109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9EF09F-A653-1864-208E-3D1F7F6A77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43738" y="1138292"/>
                  <a:ext cx="15840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F73D6D-AED3-D54D-19B8-69BCF86E27D8}"/>
                    </a:ext>
                  </a:extLst>
                </p14:cNvPr>
                <p14:cNvContentPartPr/>
                <p14:nvPr/>
              </p14:nvContentPartPr>
              <p14:xfrm>
                <a:off x="10044498" y="1174292"/>
                <a:ext cx="59400" cy="102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F73D6D-AED3-D54D-19B8-69BCF86E27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8378" y="1168172"/>
                  <a:ext cx="7164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C80A05-BEF9-4D51-3AAD-02AD286A52CE}"/>
                    </a:ext>
                  </a:extLst>
                </p14:cNvPr>
                <p14:cNvContentPartPr/>
                <p14:nvPr/>
              </p14:nvContentPartPr>
              <p14:xfrm>
                <a:off x="10566138" y="1181492"/>
                <a:ext cx="44280" cy="10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C80A05-BEF9-4D51-3AAD-02AD286A52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60018" y="1175372"/>
                  <a:ext cx="5652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ECF160-AE39-7220-08F7-B3DBD6C8C219}"/>
                    </a:ext>
                  </a:extLst>
                </p14:cNvPr>
                <p14:cNvContentPartPr/>
                <p14:nvPr/>
              </p14:nvContentPartPr>
              <p14:xfrm>
                <a:off x="11010378" y="1170692"/>
                <a:ext cx="38880" cy="10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ECF160-AE39-7220-08F7-B3DBD6C8C2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04258" y="1164572"/>
                  <a:ext cx="511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6BA02B-C346-52C0-0DE5-04EC88166377}"/>
                    </a:ext>
                  </a:extLst>
                </p14:cNvPr>
                <p14:cNvContentPartPr/>
                <p14:nvPr/>
              </p14:nvContentPartPr>
              <p14:xfrm>
                <a:off x="9612138" y="1460132"/>
                <a:ext cx="180756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6BA02B-C346-52C0-0DE5-04EC881663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06018" y="1454012"/>
                  <a:ext cx="181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211B1A-5403-2259-09F3-3FE06BFB1C00}"/>
                    </a:ext>
                  </a:extLst>
                </p14:cNvPr>
                <p14:cNvContentPartPr/>
                <p14:nvPr/>
              </p14:nvContentPartPr>
              <p14:xfrm>
                <a:off x="9565338" y="2739459"/>
                <a:ext cx="42480" cy="109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211B1A-5403-2259-09F3-3FE06BFB1C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59218" y="2733339"/>
                  <a:ext cx="547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42D018-60D7-9A47-6291-F19729BF3C3D}"/>
                    </a:ext>
                  </a:extLst>
                </p14:cNvPr>
                <p14:cNvContentPartPr/>
                <p14:nvPr/>
              </p14:nvContentPartPr>
              <p14:xfrm>
                <a:off x="9615738" y="2725419"/>
                <a:ext cx="1776960" cy="2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42D018-60D7-9A47-6291-F19729BF3C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9618" y="2719389"/>
                  <a:ext cx="1789200" cy="36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BBDE06-A77A-3A78-E2ED-BE23BD5FFAE9}"/>
                    </a:ext>
                  </a:extLst>
                </p14:cNvPr>
                <p14:cNvContentPartPr/>
                <p14:nvPr/>
              </p14:nvContentPartPr>
              <p14:xfrm>
                <a:off x="9615738" y="3790659"/>
                <a:ext cx="1796760" cy="66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BBDE06-A77A-3A78-E2ED-BE23BD5FFA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09618" y="3784539"/>
                  <a:ext cx="1809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05F469-C78B-7AE9-A772-0525C2E76293}"/>
                    </a:ext>
                  </a:extLst>
                </p14:cNvPr>
                <p14:cNvContentPartPr/>
                <p14:nvPr/>
              </p14:nvContentPartPr>
              <p14:xfrm>
                <a:off x="11349858" y="2743059"/>
                <a:ext cx="146160" cy="109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05F469-C78B-7AE9-A772-0525C2E762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43738" y="2736939"/>
                  <a:ext cx="15840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AC1981-6DC1-89F5-E241-3D287FFB2B16}"/>
                    </a:ext>
                  </a:extLst>
                </p14:cNvPr>
                <p14:cNvContentPartPr/>
                <p14:nvPr/>
              </p14:nvContentPartPr>
              <p14:xfrm>
                <a:off x="10044498" y="2772939"/>
                <a:ext cx="59400" cy="102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AC1981-6DC1-89F5-E241-3D287FFB2B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38378" y="2766819"/>
                  <a:ext cx="7164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ED39EE-7A95-DA53-A525-BE859F17B45C}"/>
                    </a:ext>
                  </a:extLst>
                </p14:cNvPr>
                <p14:cNvContentPartPr/>
                <p14:nvPr/>
              </p14:nvContentPartPr>
              <p14:xfrm>
                <a:off x="10566138" y="2780139"/>
                <a:ext cx="44280" cy="102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ED39EE-7A95-DA53-A525-BE859F17B4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60018" y="2774019"/>
                  <a:ext cx="5652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AC399E-F442-9F84-A8F6-E6A550E4BBEE}"/>
                    </a:ext>
                  </a:extLst>
                </p14:cNvPr>
                <p14:cNvContentPartPr/>
                <p14:nvPr/>
              </p14:nvContentPartPr>
              <p14:xfrm>
                <a:off x="11010378" y="2769339"/>
                <a:ext cx="38880" cy="104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AC399E-F442-9F84-A8F6-E6A550E4BB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04258" y="2763219"/>
                  <a:ext cx="511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BB798B-7B0D-4D81-525C-646D08415637}"/>
                    </a:ext>
                  </a:extLst>
                </p14:cNvPr>
                <p14:cNvContentPartPr/>
                <p14:nvPr/>
              </p14:nvContentPartPr>
              <p14:xfrm>
                <a:off x="9612138" y="3058779"/>
                <a:ext cx="1807560" cy="2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BB798B-7B0D-4D81-525C-646D084156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06018" y="3052758"/>
                  <a:ext cx="1819800" cy="340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D297D31-4E70-AB83-4996-1FA1BA664B03}"/>
              </a:ext>
            </a:extLst>
          </p:cNvPr>
          <p:cNvGrpSpPr/>
          <p:nvPr/>
        </p:nvGrpSpPr>
        <p:grpSpPr>
          <a:xfrm>
            <a:off x="9589818" y="738314"/>
            <a:ext cx="430200" cy="715320"/>
            <a:chOff x="9589818" y="738314"/>
            <a:chExt cx="43020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4F698E-9081-D2F3-CA59-D6FA81A10FE2}"/>
                    </a:ext>
                  </a:extLst>
                </p14:cNvPr>
                <p14:cNvContentPartPr/>
                <p14:nvPr/>
              </p14:nvContentPartPr>
              <p14:xfrm>
                <a:off x="9664698" y="738314"/>
                <a:ext cx="25560" cy="28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4F698E-9081-D2F3-CA59-D6FA81A10F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8578" y="732194"/>
                  <a:ext cx="3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C24072-2622-0657-150F-24455DB75E28}"/>
                    </a:ext>
                  </a:extLst>
                </p14:cNvPr>
                <p14:cNvContentPartPr/>
                <p14:nvPr/>
              </p14:nvContentPartPr>
              <p14:xfrm>
                <a:off x="9675498" y="752354"/>
                <a:ext cx="118800" cy="150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C24072-2622-0657-150F-24455DB75E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69378" y="746234"/>
                  <a:ext cx="13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0F1EA3-816D-4E32-1A73-5453D5BE9303}"/>
                    </a:ext>
                  </a:extLst>
                </p14:cNvPr>
                <p14:cNvContentPartPr/>
                <p14:nvPr/>
              </p14:nvContentPartPr>
              <p14:xfrm>
                <a:off x="9845058" y="764594"/>
                <a:ext cx="28800" cy="21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0F1EA3-816D-4E32-1A73-5453D5BE93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38938" y="758474"/>
                  <a:ext cx="41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1177F8-7B1A-72A3-2034-4BCC7D08BDB7}"/>
                    </a:ext>
                  </a:extLst>
                </p14:cNvPr>
                <p14:cNvContentPartPr/>
                <p14:nvPr/>
              </p14:nvContentPartPr>
              <p14:xfrm>
                <a:off x="9869538" y="797714"/>
                <a:ext cx="132120" cy="16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1177F8-7B1A-72A3-2034-4BCC7D08B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63418" y="791594"/>
                  <a:ext cx="144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4AA101-1C72-3AC2-E6C9-299EE31F6DE4}"/>
                    </a:ext>
                  </a:extLst>
                </p14:cNvPr>
                <p14:cNvContentPartPr/>
                <p14:nvPr/>
              </p14:nvContentPartPr>
              <p14:xfrm>
                <a:off x="9589818" y="1106594"/>
                <a:ext cx="144360" cy="162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4AA101-1C72-3AC2-E6C9-299EE31F6D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83698" y="1100474"/>
                  <a:ext cx="156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12947D-9711-8F68-9DC5-17DE6788244C}"/>
                    </a:ext>
                  </a:extLst>
                </p14:cNvPr>
                <p14:cNvContentPartPr/>
                <p14:nvPr/>
              </p14:nvContentPartPr>
              <p14:xfrm>
                <a:off x="9595578" y="1120634"/>
                <a:ext cx="174960" cy="20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12947D-9711-8F68-9DC5-17DE678824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89458" y="1114514"/>
                  <a:ext cx="187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7F228A-2E3F-3E76-A81F-44124F2928AD}"/>
                    </a:ext>
                  </a:extLst>
                </p14:cNvPr>
                <p14:cNvContentPartPr/>
                <p14:nvPr/>
              </p14:nvContentPartPr>
              <p14:xfrm>
                <a:off x="9590178" y="1137554"/>
                <a:ext cx="224280" cy="248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7F228A-2E3F-3E76-A81F-44124F292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84058" y="1131434"/>
                  <a:ext cx="236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CC2F8D-74CE-E8B0-A449-0233E1818212}"/>
                    </a:ext>
                  </a:extLst>
                </p14:cNvPr>
                <p14:cNvContentPartPr/>
                <p14:nvPr/>
              </p14:nvContentPartPr>
              <p14:xfrm>
                <a:off x="9599538" y="1115594"/>
                <a:ext cx="306720" cy="299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CC2F8D-74CE-E8B0-A449-0233E18182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3418" y="1109474"/>
                  <a:ext cx="318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EED632-2518-BFBA-2220-A4B0BEAE710D}"/>
                    </a:ext>
                  </a:extLst>
                </p14:cNvPr>
                <p14:cNvContentPartPr/>
                <p14:nvPr/>
              </p14:nvContentPartPr>
              <p14:xfrm>
                <a:off x="9630498" y="1126754"/>
                <a:ext cx="299160" cy="30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EED632-2518-BFBA-2220-A4B0BEAE71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24378" y="1120634"/>
                  <a:ext cx="311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C75FB6-3548-2BB7-E8BB-608875C076EE}"/>
                    </a:ext>
                  </a:extLst>
                </p14:cNvPr>
                <p14:cNvContentPartPr/>
                <p14:nvPr/>
              </p14:nvContentPartPr>
              <p14:xfrm>
                <a:off x="9719058" y="1127834"/>
                <a:ext cx="259200" cy="30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C75FB6-3548-2BB7-E8BB-608875C076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2938" y="1121714"/>
                  <a:ext cx="271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6E7CDE-8864-2845-C42A-4150EEBBE910}"/>
                    </a:ext>
                  </a:extLst>
                </p14:cNvPr>
                <p14:cNvContentPartPr/>
                <p14:nvPr/>
              </p14:nvContentPartPr>
              <p14:xfrm>
                <a:off x="9772698" y="1132874"/>
                <a:ext cx="2426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6E7CDE-8864-2845-C42A-4150EEBBE9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66578" y="1126754"/>
                  <a:ext cx="254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BDA612-467C-E832-832A-823F215EBEF6}"/>
                    </a:ext>
                  </a:extLst>
                </p14:cNvPr>
                <p14:cNvContentPartPr/>
                <p14:nvPr/>
              </p14:nvContentPartPr>
              <p14:xfrm>
                <a:off x="9864498" y="1292714"/>
                <a:ext cx="128880" cy="15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BDA612-467C-E832-832A-823F215EBE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58378" y="1286594"/>
                  <a:ext cx="14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B53E27-65F5-4537-352B-13C4D9925284}"/>
                    </a:ext>
                  </a:extLst>
                </p14:cNvPr>
                <p14:cNvContentPartPr/>
                <p14:nvPr/>
              </p14:nvContentPartPr>
              <p14:xfrm>
                <a:off x="9935778" y="1337354"/>
                <a:ext cx="84240" cy="11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B53E27-65F5-4537-352B-13C4D99252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29658" y="1331234"/>
                  <a:ext cx="964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9165B3-4968-35A4-3ECD-85174736B3A4}"/>
              </a:ext>
            </a:extLst>
          </p:cNvPr>
          <p:cNvGrpSpPr/>
          <p:nvPr/>
        </p:nvGrpSpPr>
        <p:grpSpPr>
          <a:xfrm>
            <a:off x="9574338" y="2420234"/>
            <a:ext cx="1037160" cy="664920"/>
            <a:chOff x="9574338" y="2420234"/>
            <a:chExt cx="103716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D753247-63EA-E490-C1CF-D588E1AAFE12}"/>
                    </a:ext>
                  </a:extLst>
                </p14:cNvPr>
                <p14:cNvContentPartPr/>
                <p14:nvPr/>
              </p14:nvContentPartPr>
              <p14:xfrm>
                <a:off x="9944418" y="2420234"/>
                <a:ext cx="11520" cy="23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D753247-63EA-E490-C1CF-D588E1AAFE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38298" y="2414114"/>
                  <a:ext cx="23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E08A9F-94E9-44C5-378E-B5585EA2E2EE}"/>
                    </a:ext>
                  </a:extLst>
                </p14:cNvPr>
                <p14:cNvContentPartPr/>
                <p14:nvPr/>
              </p14:nvContentPartPr>
              <p14:xfrm>
                <a:off x="9935058" y="2425994"/>
                <a:ext cx="12276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E08A9F-94E9-44C5-378E-B5585EA2E2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28938" y="2419874"/>
                  <a:ext cx="135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478185-F74D-AE72-51F4-788A9823F5E8}"/>
                    </a:ext>
                  </a:extLst>
                </p14:cNvPr>
                <p14:cNvContentPartPr/>
                <p14:nvPr/>
              </p14:nvContentPartPr>
              <p14:xfrm>
                <a:off x="10098498" y="2433914"/>
                <a:ext cx="11520" cy="166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478185-F74D-AE72-51F4-788A9823F5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2378" y="2427794"/>
                  <a:ext cx="23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C316B4-EDFA-0B6E-BFEC-7157E94463D5}"/>
                    </a:ext>
                  </a:extLst>
                </p14:cNvPr>
                <p14:cNvContentPartPr/>
                <p14:nvPr/>
              </p14:nvContentPartPr>
              <p14:xfrm>
                <a:off x="10103898" y="2458754"/>
                <a:ext cx="134640" cy="13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C316B4-EDFA-0B6E-BFEC-7157E94463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97778" y="2452634"/>
                  <a:ext cx="14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77CFE4-DCD3-980B-CD95-6AE71D5BC6FB}"/>
                    </a:ext>
                  </a:extLst>
                </p14:cNvPr>
                <p14:cNvContentPartPr/>
                <p14:nvPr/>
              </p14:nvContentPartPr>
              <p14:xfrm>
                <a:off x="9574338" y="2747114"/>
                <a:ext cx="177840" cy="14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77CFE4-DCD3-980B-CD95-6AE71D5BC6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68218" y="2740994"/>
                  <a:ext cx="190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A22ABE-A4FA-B49D-7D14-472AF1B08701}"/>
                    </a:ext>
                  </a:extLst>
                </p14:cNvPr>
                <p14:cNvContentPartPr/>
                <p14:nvPr/>
              </p14:nvContentPartPr>
              <p14:xfrm>
                <a:off x="9598098" y="2751434"/>
                <a:ext cx="238680" cy="189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A22ABE-A4FA-B49D-7D14-472AF1B087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1978" y="2745314"/>
                  <a:ext cx="250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97962D-F310-01B0-56B2-D4D336F1E62D}"/>
                    </a:ext>
                  </a:extLst>
                </p14:cNvPr>
                <p14:cNvContentPartPr/>
                <p14:nvPr/>
              </p14:nvContentPartPr>
              <p14:xfrm>
                <a:off x="9583338" y="2764034"/>
                <a:ext cx="315720" cy="24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97962D-F310-01B0-56B2-D4D336F1E6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77218" y="2757914"/>
                  <a:ext cx="327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149974-C095-4E3E-67EB-DEF1D5774C34}"/>
                    </a:ext>
                  </a:extLst>
                </p14:cNvPr>
                <p14:cNvContentPartPr/>
                <p14:nvPr/>
              </p14:nvContentPartPr>
              <p14:xfrm>
                <a:off x="9636978" y="2759354"/>
                <a:ext cx="349560" cy="26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149974-C095-4E3E-67EB-DEF1D5774C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0858" y="2753234"/>
                  <a:ext cx="361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D066E9-5D69-C97E-55CA-69CAFA1FCC7F}"/>
                    </a:ext>
                  </a:extLst>
                </p14:cNvPr>
                <p14:cNvContentPartPr/>
                <p14:nvPr/>
              </p14:nvContentPartPr>
              <p14:xfrm>
                <a:off x="9696378" y="2766554"/>
                <a:ext cx="347040" cy="27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D066E9-5D69-C97E-55CA-69CAFA1FCC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90258" y="2760434"/>
                  <a:ext cx="359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F91021-8E88-B4A5-A15C-B3DE0229BD8F}"/>
                    </a:ext>
                  </a:extLst>
                </p14:cNvPr>
                <p14:cNvContentPartPr/>
                <p14:nvPr/>
              </p14:nvContentPartPr>
              <p14:xfrm>
                <a:off x="9779538" y="2771594"/>
                <a:ext cx="334800" cy="24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F91021-8E88-B4A5-A15C-B3DE0229BD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73418" y="2765474"/>
                  <a:ext cx="347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AF4900-8AF3-BAED-5F2D-552DC8053CD7}"/>
                    </a:ext>
                  </a:extLst>
                </p14:cNvPr>
                <p14:cNvContentPartPr/>
                <p14:nvPr/>
              </p14:nvContentPartPr>
              <p14:xfrm>
                <a:off x="9787098" y="2765474"/>
                <a:ext cx="371160" cy="29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AF4900-8AF3-BAED-5F2D-552DC8053C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80978" y="2759354"/>
                  <a:ext cx="383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87195A-673B-6B98-8764-7C7FA14BBD8E}"/>
                    </a:ext>
                  </a:extLst>
                </p14:cNvPr>
                <p14:cNvContentPartPr/>
                <p14:nvPr/>
              </p14:nvContentPartPr>
              <p14:xfrm>
                <a:off x="9906618" y="2762954"/>
                <a:ext cx="372600" cy="256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87195A-673B-6B98-8764-7C7FA14BBD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00498" y="2756834"/>
                  <a:ext cx="384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88B5DBB-C6E4-D464-6B7B-5841DE49E8E5}"/>
                    </a:ext>
                  </a:extLst>
                </p14:cNvPr>
                <p14:cNvContentPartPr/>
                <p14:nvPr/>
              </p14:nvContentPartPr>
              <p14:xfrm>
                <a:off x="9964218" y="2771234"/>
                <a:ext cx="342720" cy="27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88B5DBB-C6E4-D464-6B7B-5841DE49E8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58098" y="2765114"/>
                  <a:ext cx="354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472EA1-6D6D-9A11-586E-16A76C1753BC}"/>
                    </a:ext>
                  </a:extLst>
                </p14:cNvPr>
                <p14:cNvContentPartPr/>
                <p14:nvPr/>
              </p14:nvContentPartPr>
              <p14:xfrm>
                <a:off x="9990138" y="2798594"/>
                <a:ext cx="367920" cy="26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472EA1-6D6D-9A11-586E-16A76C1753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84018" y="2792474"/>
                  <a:ext cx="380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234184-B2D4-249B-708F-C778E5E615EC}"/>
                    </a:ext>
                  </a:extLst>
                </p14:cNvPr>
                <p14:cNvContentPartPr/>
                <p14:nvPr/>
              </p14:nvContentPartPr>
              <p14:xfrm>
                <a:off x="10088778" y="2767994"/>
                <a:ext cx="389880" cy="28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234184-B2D4-249B-708F-C778E5E615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82658" y="2761874"/>
                  <a:ext cx="402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B61898-6F03-FAA8-7E02-D745BA103EF1}"/>
                    </a:ext>
                  </a:extLst>
                </p14:cNvPr>
                <p14:cNvContentPartPr/>
                <p14:nvPr/>
              </p14:nvContentPartPr>
              <p14:xfrm>
                <a:off x="10235658" y="2769074"/>
                <a:ext cx="298440" cy="239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B61898-6F03-FAA8-7E02-D745BA103E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29538" y="2762954"/>
                  <a:ext cx="310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1AACA9-EC81-4E4A-855E-512BF4221385}"/>
                    </a:ext>
                  </a:extLst>
                </p14:cNvPr>
                <p14:cNvContentPartPr/>
                <p14:nvPr/>
              </p14:nvContentPartPr>
              <p14:xfrm>
                <a:off x="10216938" y="2794994"/>
                <a:ext cx="345960" cy="29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1AACA9-EC81-4E4A-855E-512BF42213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10818" y="2788874"/>
                  <a:ext cx="35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42A30C-03C5-1560-742E-56D500070832}"/>
                    </a:ext>
                  </a:extLst>
                </p14:cNvPr>
                <p14:cNvContentPartPr/>
                <p14:nvPr/>
              </p14:nvContentPartPr>
              <p14:xfrm>
                <a:off x="10274538" y="2820554"/>
                <a:ext cx="316440" cy="252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42A30C-03C5-1560-742E-56D5000708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8418" y="2814434"/>
                  <a:ext cx="328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A444ABB-48E8-BCEC-8C02-2E867A32D525}"/>
                    </a:ext>
                  </a:extLst>
                </p14:cNvPr>
                <p14:cNvContentPartPr/>
                <p14:nvPr/>
              </p14:nvContentPartPr>
              <p14:xfrm>
                <a:off x="10383618" y="2909474"/>
                <a:ext cx="200520" cy="14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A444ABB-48E8-BCEC-8C02-2E867A32D5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77498" y="2903354"/>
                  <a:ext cx="212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9076D9-97AB-0C05-AEB3-0A885FACACB6}"/>
                    </a:ext>
                  </a:extLst>
                </p14:cNvPr>
                <p14:cNvContentPartPr/>
                <p14:nvPr/>
              </p14:nvContentPartPr>
              <p14:xfrm>
                <a:off x="10497738" y="2982194"/>
                <a:ext cx="113760" cy="73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9076D9-97AB-0C05-AEB3-0A885FACAC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91618" y="2976074"/>
                  <a:ext cx="126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D3F8B6-44D8-298D-6003-A6805197FAB8}"/>
                    </a:ext>
                  </a:extLst>
                </p14:cNvPr>
                <p14:cNvContentPartPr/>
                <p14:nvPr/>
              </p14:nvContentPartPr>
              <p14:xfrm>
                <a:off x="10057098" y="2776634"/>
                <a:ext cx="118080" cy="99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D3F8B6-44D8-298D-6003-A6805197FA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50978" y="277051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FF9270-7150-01F5-8550-5FB447054BE6}"/>
                    </a:ext>
                  </a:extLst>
                </p14:cNvPr>
                <p14:cNvContentPartPr/>
                <p14:nvPr/>
              </p14:nvContentPartPr>
              <p14:xfrm>
                <a:off x="9598458" y="2756834"/>
                <a:ext cx="47880" cy="4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FF9270-7150-01F5-8550-5FB447054B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92338" y="2750714"/>
                  <a:ext cx="60120" cy="5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3315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9BE5-6F41-494F-95EE-658CAD5A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Unique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B9BF9-86CE-4C08-9881-B343A5492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99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ea typeface="+mn-lt"/>
                <a:cs typeface="+mn-lt"/>
              </a:rPr>
              <a:t>This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constraint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>
                <a:ea typeface="+mn-lt"/>
                <a:cs typeface="+mn-lt"/>
              </a:rPr>
              <a:t> similar to the primary key constraint. It checks the uniqueness of values in a specified column or group of columns.</a:t>
            </a:r>
            <a:endParaRPr lang="en-US"/>
          </a:p>
          <a:p>
            <a:r>
              <a:rPr lang="ru-RU">
                <a:ea typeface="+mn-lt"/>
                <a:cs typeface="+mn-lt"/>
              </a:rPr>
              <a:t>You </a:t>
            </a:r>
            <a:r>
              <a:rPr lang="ru-RU" err="1">
                <a:ea typeface="+mn-lt"/>
                <a:cs typeface="+mn-lt"/>
              </a:rPr>
              <a:t>can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create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multiple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b="1">
                <a:ea typeface="+mn-lt"/>
                <a:cs typeface="+mn-lt"/>
              </a:rPr>
              <a:t>UNIQUE </a:t>
            </a:r>
            <a:r>
              <a:rPr lang="ru-RU" b="1" err="1">
                <a:ea typeface="+mn-lt"/>
                <a:cs typeface="+mn-lt"/>
              </a:rPr>
              <a:t>CONSTRAINTs</a:t>
            </a:r>
            <a:r>
              <a:rPr lang="ru-RU" b="1">
                <a:ea typeface="+mn-lt"/>
                <a:cs typeface="+mn-lt"/>
              </a:rPr>
              <a:t> (UC)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single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table</a:t>
            </a:r>
            <a:r>
              <a:rPr lang="ru-RU">
                <a:ea typeface="+mn-lt"/>
                <a:cs typeface="+mn-lt"/>
              </a:rPr>
              <a:t>.</a:t>
            </a:r>
            <a:endParaRPr lang="en-US"/>
          </a:p>
          <a:p>
            <a:endParaRPr lang="ru-RU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C916C3-D44D-3534-4302-51E799CD87C3}"/>
                  </a:ext>
                </a:extLst>
              </p14:cNvPr>
              <p14:cNvContentPartPr/>
              <p14:nvPr/>
            </p14:nvContentPartPr>
            <p14:xfrm>
              <a:off x="9227241" y="2093186"/>
              <a:ext cx="42480" cy="109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C916C3-D44D-3534-4302-51E799CD8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1121" y="2087066"/>
                <a:ext cx="5472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8D303C-C003-6726-BEA9-F44E7544AA75}"/>
                  </a:ext>
                </a:extLst>
              </p14:cNvPr>
              <p14:cNvContentPartPr/>
              <p14:nvPr/>
            </p14:nvContentPartPr>
            <p14:xfrm>
              <a:off x="9277641" y="2079146"/>
              <a:ext cx="1776960" cy="2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8D303C-C003-6726-BEA9-F44E7544A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1521" y="2073026"/>
                <a:ext cx="1789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52D6B3-697A-BA59-7B2F-F0C7A6A675A6}"/>
                  </a:ext>
                </a:extLst>
              </p14:cNvPr>
              <p14:cNvContentPartPr/>
              <p14:nvPr/>
            </p14:nvContentPartPr>
            <p14:xfrm>
              <a:off x="9277641" y="3144386"/>
              <a:ext cx="1796760" cy="6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52D6B3-697A-BA59-7B2F-F0C7A6A675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1521" y="3138266"/>
                <a:ext cx="180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4DE0C0-C111-6862-1F74-8ABA3F127FA1}"/>
                  </a:ext>
                </a:extLst>
              </p14:cNvPr>
              <p14:cNvContentPartPr/>
              <p14:nvPr/>
            </p14:nvContentPartPr>
            <p14:xfrm>
              <a:off x="11011761" y="2096786"/>
              <a:ext cx="146160" cy="10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4DE0C0-C111-6862-1F74-8ABA3F127F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5641" y="2090666"/>
                <a:ext cx="15840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8AE4D2-1CDE-281E-F31E-58FF9FA060C2}"/>
                  </a:ext>
                </a:extLst>
              </p14:cNvPr>
              <p14:cNvContentPartPr/>
              <p14:nvPr/>
            </p14:nvContentPartPr>
            <p14:xfrm>
              <a:off x="9706401" y="2126666"/>
              <a:ext cx="59400" cy="102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8AE4D2-1CDE-281E-F31E-58FF9FA060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0281" y="2120546"/>
                <a:ext cx="716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AFE23C-4647-CBEF-B506-FBF462C0A93E}"/>
                  </a:ext>
                </a:extLst>
              </p14:cNvPr>
              <p14:cNvContentPartPr/>
              <p14:nvPr/>
            </p14:nvContentPartPr>
            <p14:xfrm>
              <a:off x="10228041" y="2133866"/>
              <a:ext cx="44280" cy="102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AFE23C-4647-CBEF-B506-FBF462C0A9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21921" y="2127746"/>
                <a:ext cx="565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B21CBD-533A-81DF-8C0D-F3657300C7E4}"/>
                  </a:ext>
                </a:extLst>
              </p14:cNvPr>
              <p14:cNvContentPartPr/>
              <p14:nvPr/>
            </p14:nvContentPartPr>
            <p14:xfrm>
              <a:off x="10672281" y="2123066"/>
              <a:ext cx="38880" cy="104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B21CBD-533A-81DF-8C0D-F3657300C7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6161" y="2116946"/>
                <a:ext cx="5112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0D8486F-4AB9-0749-92A1-EAD48E4F3F82}"/>
                  </a:ext>
                </a:extLst>
              </p14:cNvPr>
              <p14:cNvContentPartPr/>
              <p14:nvPr/>
            </p14:nvContentPartPr>
            <p14:xfrm>
              <a:off x="9274041" y="2412506"/>
              <a:ext cx="180756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0D8486F-4AB9-0749-92A1-EAD48E4F3F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67921" y="2406386"/>
                <a:ext cx="1819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C5AE4EA-2179-2A31-0549-97ACA80EF339}"/>
                  </a:ext>
                </a:extLst>
              </p14:cNvPr>
              <p14:cNvContentPartPr/>
              <p14:nvPr/>
            </p14:nvContentPartPr>
            <p14:xfrm>
              <a:off x="9227241" y="3691833"/>
              <a:ext cx="42480" cy="109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C5AE4EA-2179-2A31-0549-97ACA80EF3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21121" y="3685713"/>
                <a:ext cx="5472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AB6EA3-0315-8FEF-3917-873E636CF114}"/>
                  </a:ext>
                </a:extLst>
              </p14:cNvPr>
              <p14:cNvContentPartPr/>
              <p14:nvPr/>
            </p14:nvContentPartPr>
            <p14:xfrm>
              <a:off x="9277641" y="3677793"/>
              <a:ext cx="1776960" cy="2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AB6EA3-0315-8FEF-3917-873E636CF1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71521" y="3671763"/>
                <a:ext cx="1789200" cy="3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B84554-1FC5-C43B-2D30-7E17B38C1FF6}"/>
                  </a:ext>
                </a:extLst>
              </p14:cNvPr>
              <p14:cNvContentPartPr/>
              <p14:nvPr/>
            </p14:nvContentPartPr>
            <p14:xfrm>
              <a:off x="9277641" y="4743033"/>
              <a:ext cx="1796760" cy="6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B84554-1FC5-C43B-2D30-7E17B38C1F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71521" y="4736913"/>
                <a:ext cx="180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F8FA48-163C-441F-6D0A-FE15D5D4BDB7}"/>
                  </a:ext>
                </a:extLst>
              </p14:cNvPr>
              <p14:cNvContentPartPr/>
              <p14:nvPr/>
            </p14:nvContentPartPr>
            <p14:xfrm>
              <a:off x="11011761" y="3695433"/>
              <a:ext cx="146160" cy="109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F8FA48-163C-441F-6D0A-FE15D5D4BD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05641" y="3689313"/>
                <a:ext cx="15840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D88C2F-3BDE-B81D-43DC-B21659A6B241}"/>
                  </a:ext>
                </a:extLst>
              </p14:cNvPr>
              <p14:cNvContentPartPr/>
              <p14:nvPr/>
            </p14:nvContentPartPr>
            <p14:xfrm>
              <a:off x="9706401" y="3725313"/>
              <a:ext cx="59400" cy="102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D88C2F-3BDE-B81D-43DC-B21659A6B2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00281" y="3719193"/>
                <a:ext cx="716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8ACF08-9EF8-2416-992B-CA2E9FD11176}"/>
                  </a:ext>
                </a:extLst>
              </p14:cNvPr>
              <p14:cNvContentPartPr/>
              <p14:nvPr/>
            </p14:nvContentPartPr>
            <p14:xfrm>
              <a:off x="10228041" y="3732513"/>
              <a:ext cx="44280" cy="102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8ACF08-9EF8-2416-992B-CA2E9FD111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21921" y="3726393"/>
                <a:ext cx="565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B802471-65D7-9ADD-347A-1F0E682BEA3E}"/>
                  </a:ext>
                </a:extLst>
              </p14:cNvPr>
              <p14:cNvContentPartPr/>
              <p14:nvPr/>
            </p14:nvContentPartPr>
            <p14:xfrm>
              <a:off x="10672281" y="3721713"/>
              <a:ext cx="38880" cy="1048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B802471-65D7-9ADD-347A-1F0E682BEA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66161" y="3715593"/>
                <a:ext cx="5112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D6E8C1-A7D8-66E5-1D54-71CE6C5C1121}"/>
                  </a:ext>
                </a:extLst>
              </p14:cNvPr>
              <p14:cNvContentPartPr/>
              <p14:nvPr/>
            </p14:nvContentPartPr>
            <p14:xfrm>
              <a:off x="9274041" y="4011153"/>
              <a:ext cx="1807560" cy="2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D6E8C1-A7D8-66E5-1D54-71CE6C5C11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67921" y="4005132"/>
                <a:ext cx="1819800" cy="34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ED1162F-5C40-A716-9AD5-ACA774989D74}"/>
                  </a:ext>
                </a:extLst>
              </p14:cNvPr>
              <p14:cNvContentPartPr/>
              <p14:nvPr/>
            </p14:nvContentPartPr>
            <p14:xfrm>
              <a:off x="9251721" y="2058968"/>
              <a:ext cx="144360" cy="162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ED1162F-5C40-A716-9AD5-ACA774989D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45601" y="2052848"/>
                <a:ext cx="1566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85DE865-28F8-56D5-A8DC-9204ECB42DF6}"/>
                  </a:ext>
                </a:extLst>
              </p14:cNvPr>
              <p14:cNvContentPartPr/>
              <p14:nvPr/>
            </p14:nvContentPartPr>
            <p14:xfrm>
              <a:off x="9257481" y="2073008"/>
              <a:ext cx="174960" cy="20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85DE865-28F8-56D5-A8DC-9204ECB42D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51361" y="2066888"/>
                <a:ext cx="187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D58C90-2980-63E4-7A26-8DCD8D2603DF}"/>
                  </a:ext>
                </a:extLst>
              </p14:cNvPr>
              <p14:cNvContentPartPr/>
              <p14:nvPr/>
            </p14:nvContentPartPr>
            <p14:xfrm>
              <a:off x="9252081" y="2089928"/>
              <a:ext cx="224280" cy="248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D58C90-2980-63E4-7A26-8DCD8D2603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45961" y="2083808"/>
                <a:ext cx="236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1CBB32-444C-3AB7-53AC-9D180E11B541}"/>
                  </a:ext>
                </a:extLst>
              </p14:cNvPr>
              <p14:cNvContentPartPr/>
              <p14:nvPr/>
            </p14:nvContentPartPr>
            <p14:xfrm>
              <a:off x="9261441" y="2067968"/>
              <a:ext cx="306720" cy="299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1CBB32-444C-3AB7-53AC-9D180E11B54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55321" y="2061848"/>
                <a:ext cx="3189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F2D8E2-549D-EF8C-5EEB-CADD01EF7FD5}"/>
                  </a:ext>
                </a:extLst>
              </p14:cNvPr>
              <p14:cNvContentPartPr/>
              <p14:nvPr/>
            </p14:nvContentPartPr>
            <p14:xfrm>
              <a:off x="9292401" y="2079128"/>
              <a:ext cx="299160" cy="307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F2D8E2-549D-EF8C-5EEB-CADD01EF7F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86281" y="2073008"/>
                <a:ext cx="3114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701148D-EAC2-5028-5D47-DA3D38E1C395}"/>
                  </a:ext>
                </a:extLst>
              </p14:cNvPr>
              <p14:cNvContentPartPr/>
              <p14:nvPr/>
            </p14:nvContentPartPr>
            <p14:xfrm>
              <a:off x="9380961" y="2080208"/>
              <a:ext cx="259200" cy="300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701148D-EAC2-5028-5D47-DA3D38E1C3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74841" y="2074088"/>
                <a:ext cx="2714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558AEFA-EBB2-E9AD-087A-ABB728A113D3}"/>
                  </a:ext>
                </a:extLst>
              </p14:cNvPr>
              <p14:cNvContentPartPr/>
              <p14:nvPr/>
            </p14:nvContentPartPr>
            <p14:xfrm>
              <a:off x="9434601" y="2085248"/>
              <a:ext cx="242640" cy="29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558AEFA-EBB2-E9AD-087A-ABB728A113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28481" y="2079128"/>
                <a:ext cx="25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8E30A5C-7354-BED6-C945-3C2644D62B33}"/>
                  </a:ext>
                </a:extLst>
              </p14:cNvPr>
              <p14:cNvContentPartPr/>
              <p14:nvPr/>
            </p14:nvContentPartPr>
            <p14:xfrm>
              <a:off x="9526401" y="2245088"/>
              <a:ext cx="128880" cy="153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8E30A5C-7354-BED6-C945-3C2644D62B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20281" y="2238968"/>
                <a:ext cx="141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76EE90E-780E-3B5D-2C05-B135E750FF32}"/>
                  </a:ext>
                </a:extLst>
              </p14:cNvPr>
              <p14:cNvContentPartPr/>
              <p14:nvPr/>
            </p14:nvContentPartPr>
            <p14:xfrm>
              <a:off x="9597681" y="2289728"/>
              <a:ext cx="84240" cy="116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76EE90E-780E-3B5D-2C05-B135E750FF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91561" y="2283608"/>
                <a:ext cx="96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6119CDC-BEAE-8253-C46E-13E40A95B073}"/>
                  </a:ext>
                </a:extLst>
              </p14:cNvPr>
              <p14:cNvContentPartPr/>
              <p14:nvPr/>
            </p14:nvContentPartPr>
            <p14:xfrm>
              <a:off x="9236241" y="3699488"/>
              <a:ext cx="177840" cy="14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6119CDC-BEAE-8253-C46E-13E40A95B0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30121" y="3693368"/>
                <a:ext cx="190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7BFE32-61FD-63F6-D720-0EF513EAA072}"/>
                  </a:ext>
                </a:extLst>
              </p14:cNvPr>
              <p14:cNvContentPartPr/>
              <p14:nvPr/>
            </p14:nvContentPartPr>
            <p14:xfrm>
              <a:off x="9260001" y="3703808"/>
              <a:ext cx="238680" cy="189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7BFE32-61FD-63F6-D720-0EF513EAA0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53881" y="3697688"/>
                <a:ext cx="2509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D9274B0-7B8E-F179-D0E1-FF18F5C2DFA9}"/>
                  </a:ext>
                </a:extLst>
              </p14:cNvPr>
              <p14:cNvContentPartPr/>
              <p14:nvPr/>
            </p14:nvContentPartPr>
            <p14:xfrm>
              <a:off x="9245241" y="3716408"/>
              <a:ext cx="315720" cy="247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D9274B0-7B8E-F179-D0E1-FF18F5C2DF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39121" y="3710288"/>
                <a:ext cx="3279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28223F0-225B-2265-D6E6-288379CBADA8}"/>
                  </a:ext>
                </a:extLst>
              </p14:cNvPr>
              <p14:cNvContentPartPr/>
              <p14:nvPr/>
            </p14:nvContentPartPr>
            <p14:xfrm>
              <a:off x="9298881" y="3711728"/>
              <a:ext cx="349560" cy="267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28223F0-225B-2265-D6E6-288379CBAD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92761" y="3705608"/>
                <a:ext cx="3618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49EC3D2-EEF6-2B9C-6FA0-1812F90D87FE}"/>
                  </a:ext>
                </a:extLst>
              </p14:cNvPr>
              <p14:cNvContentPartPr/>
              <p14:nvPr/>
            </p14:nvContentPartPr>
            <p14:xfrm>
              <a:off x="9358281" y="3718928"/>
              <a:ext cx="347040" cy="276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49EC3D2-EEF6-2B9C-6FA0-1812F90D87F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52161" y="3712808"/>
                <a:ext cx="359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F69949C-587C-4DCE-291B-7A99E93D2BCC}"/>
                  </a:ext>
                </a:extLst>
              </p14:cNvPr>
              <p14:cNvContentPartPr/>
              <p14:nvPr/>
            </p14:nvContentPartPr>
            <p14:xfrm>
              <a:off x="9441441" y="3723968"/>
              <a:ext cx="334800" cy="246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F69949C-587C-4DCE-291B-7A99E93D2B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35321" y="3717848"/>
                <a:ext cx="3470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93078AB-8819-5DC4-812A-4E44CE9C2BE3}"/>
                  </a:ext>
                </a:extLst>
              </p14:cNvPr>
              <p14:cNvContentPartPr/>
              <p14:nvPr/>
            </p14:nvContentPartPr>
            <p14:xfrm>
              <a:off x="9449001" y="3717848"/>
              <a:ext cx="371160" cy="29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93078AB-8819-5DC4-812A-4E44CE9C2B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42881" y="3711728"/>
                <a:ext cx="383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5855B45-BBE8-B477-F2A8-7BC28BB96098}"/>
                  </a:ext>
                </a:extLst>
              </p14:cNvPr>
              <p14:cNvContentPartPr/>
              <p14:nvPr/>
            </p14:nvContentPartPr>
            <p14:xfrm>
              <a:off x="9568521" y="3715328"/>
              <a:ext cx="372600" cy="256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5855B45-BBE8-B477-F2A8-7BC28BB960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62401" y="3709208"/>
                <a:ext cx="3848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2CA3EA-9DD6-35FB-6146-1A8679237F96}"/>
                  </a:ext>
                </a:extLst>
              </p14:cNvPr>
              <p14:cNvContentPartPr/>
              <p14:nvPr/>
            </p14:nvContentPartPr>
            <p14:xfrm>
              <a:off x="9626121" y="3723608"/>
              <a:ext cx="342720" cy="277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2CA3EA-9DD6-35FB-6146-1A8679237F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20001" y="3717488"/>
                <a:ext cx="354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CAE979-2C83-7F8C-5D0F-133D4ADF3902}"/>
                  </a:ext>
                </a:extLst>
              </p14:cNvPr>
              <p14:cNvContentPartPr/>
              <p14:nvPr/>
            </p14:nvContentPartPr>
            <p14:xfrm>
              <a:off x="9652041" y="3750968"/>
              <a:ext cx="367920" cy="266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CAE979-2C83-7F8C-5D0F-133D4ADF39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45921" y="3744848"/>
                <a:ext cx="380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87E21D-9E1D-4C80-036D-3DF426B5C2BB}"/>
                  </a:ext>
                </a:extLst>
              </p14:cNvPr>
              <p14:cNvContentPartPr/>
              <p14:nvPr/>
            </p14:nvContentPartPr>
            <p14:xfrm>
              <a:off x="9750681" y="3720368"/>
              <a:ext cx="389880" cy="286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87E21D-9E1D-4C80-036D-3DF426B5C2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44561" y="3714248"/>
                <a:ext cx="4021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D1F1A83-1C32-30BF-7FC9-E5EF0D7FD87D}"/>
                  </a:ext>
                </a:extLst>
              </p14:cNvPr>
              <p14:cNvContentPartPr/>
              <p14:nvPr/>
            </p14:nvContentPartPr>
            <p14:xfrm>
              <a:off x="9897561" y="3721448"/>
              <a:ext cx="298440" cy="239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D1F1A83-1C32-30BF-7FC9-E5EF0D7FD87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91441" y="3715328"/>
                <a:ext cx="3106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6181CA-E0A0-879B-4AD3-55A52A2A1A3D}"/>
                  </a:ext>
                </a:extLst>
              </p14:cNvPr>
              <p14:cNvContentPartPr/>
              <p14:nvPr/>
            </p14:nvContentPartPr>
            <p14:xfrm>
              <a:off x="9878841" y="3747368"/>
              <a:ext cx="345960" cy="290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6181CA-E0A0-879B-4AD3-55A52A2A1A3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72721" y="3741248"/>
                <a:ext cx="3582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6B70AD-6625-ABF8-B05A-4C2E84B9804D}"/>
                  </a:ext>
                </a:extLst>
              </p14:cNvPr>
              <p14:cNvContentPartPr/>
              <p14:nvPr/>
            </p14:nvContentPartPr>
            <p14:xfrm>
              <a:off x="9936441" y="3772928"/>
              <a:ext cx="316440" cy="252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6B70AD-6625-ABF8-B05A-4C2E84B9804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30321" y="3766808"/>
                <a:ext cx="328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188AD1-18F3-1DA1-065C-CAD1388A8053}"/>
                  </a:ext>
                </a:extLst>
              </p14:cNvPr>
              <p14:cNvContentPartPr/>
              <p14:nvPr/>
            </p14:nvContentPartPr>
            <p14:xfrm>
              <a:off x="10045521" y="3861848"/>
              <a:ext cx="200520" cy="142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188AD1-18F3-1DA1-065C-CAD1388A805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39401" y="3855728"/>
                <a:ext cx="2127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AF568E5-63DF-7F65-D12D-A228B9D3A88C}"/>
                  </a:ext>
                </a:extLst>
              </p14:cNvPr>
              <p14:cNvContentPartPr/>
              <p14:nvPr/>
            </p14:nvContentPartPr>
            <p14:xfrm>
              <a:off x="10159641" y="3934568"/>
              <a:ext cx="113760" cy="73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AF568E5-63DF-7F65-D12D-A228B9D3A8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153521" y="3928448"/>
                <a:ext cx="1260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B448461-E904-FDAC-0D32-861D9FAFAC31}"/>
                  </a:ext>
                </a:extLst>
              </p14:cNvPr>
              <p14:cNvContentPartPr/>
              <p14:nvPr/>
            </p14:nvContentPartPr>
            <p14:xfrm>
              <a:off x="9719001" y="3729008"/>
              <a:ext cx="118080" cy="99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B448461-E904-FDAC-0D32-861D9FAFAC3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12881" y="3722888"/>
                <a:ext cx="1303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16D6F1-608E-6C5F-F158-6D2A1A22CFB2}"/>
                  </a:ext>
                </a:extLst>
              </p14:cNvPr>
              <p14:cNvContentPartPr/>
              <p14:nvPr/>
            </p14:nvContentPartPr>
            <p14:xfrm>
              <a:off x="9260361" y="3709208"/>
              <a:ext cx="47880" cy="44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16D6F1-608E-6C5F-F158-6D2A1A22CF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54241" y="3703088"/>
                <a:ext cx="6012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E8E04B0-6898-8EB3-6B39-BB3DE2D329EF}"/>
              </a:ext>
            </a:extLst>
          </p:cNvPr>
          <p:cNvGrpSpPr/>
          <p:nvPr/>
        </p:nvGrpSpPr>
        <p:grpSpPr>
          <a:xfrm>
            <a:off x="9273361" y="1734389"/>
            <a:ext cx="473040" cy="246240"/>
            <a:chOff x="9273361" y="1734389"/>
            <a:chExt cx="4730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4D56BA5-B55B-F4E0-4006-DA46D87E8A7C}"/>
                    </a:ext>
                  </a:extLst>
                </p14:cNvPr>
                <p14:cNvContentPartPr/>
                <p14:nvPr/>
              </p14:nvContentPartPr>
              <p14:xfrm>
                <a:off x="9273361" y="1734389"/>
                <a:ext cx="210600" cy="246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4D56BA5-B55B-F4E0-4006-DA46D87E8A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67241" y="1728269"/>
                  <a:ext cx="222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504427-B9A4-05B7-31F1-9B6E1EFE17A3}"/>
                    </a:ext>
                  </a:extLst>
                </p14:cNvPr>
                <p14:cNvContentPartPr/>
                <p14:nvPr/>
              </p14:nvContentPartPr>
              <p14:xfrm>
                <a:off x="9546961" y="1763549"/>
                <a:ext cx="199440" cy="18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504427-B9A4-05B7-31F1-9B6E1EFE17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40841" y="1757429"/>
                  <a:ext cx="211680" cy="19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3359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BDCA-C38A-4FD3-9715-E091DA05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20089" cy="1319919"/>
          </a:xfrm>
        </p:spPr>
        <p:txBody>
          <a:bodyPr/>
          <a:lstStyle/>
          <a:p>
            <a:r>
              <a:rPr lang="ru-RU" dirty="0">
                <a:ea typeface="+mj-lt"/>
                <a:cs typeface="+mj-lt"/>
              </a:rPr>
              <a:t>Foreign Key </a:t>
            </a:r>
            <a:r>
              <a:rPr lang="ru-RU" dirty="0" err="1">
                <a:ea typeface="+mj-lt"/>
                <a:cs typeface="+mj-lt"/>
              </a:rPr>
              <a:t>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07896-F07B-4488-B890-223973700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01" y="1843609"/>
            <a:ext cx="70503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n-lt"/>
                <a:cs typeface="+mn-lt"/>
              </a:rPr>
              <a:t>The DBMS </a:t>
            </a:r>
            <a:r>
              <a:rPr lang="ru-RU" err="1">
                <a:ea typeface="+mn-lt"/>
                <a:cs typeface="+mn-lt"/>
              </a:rPr>
              <a:t>checks</a:t>
            </a:r>
            <a:r>
              <a:rPr lang="ru-RU">
                <a:ea typeface="+mn-lt"/>
                <a:cs typeface="+mn-lt"/>
              </a:rPr>
              <a:t> whether an attribute or group of attributes contains values from the primary key or unique constraint of another table.</a:t>
            </a:r>
            <a:endParaRPr lang="en-US"/>
          </a:p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dirty="0" err="1">
                <a:ea typeface="+mn-lt"/>
                <a:cs typeface="+mn-lt"/>
              </a:rPr>
              <a:t>number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attributes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FK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corresponding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PK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UC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same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multiple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foreign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key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constraints</a:t>
            </a:r>
            <a:r>
              <a:rPr lang="ru-RU" b="1" dirty="0">
                <a:ea typeface="+mn-lt"/>
                <a:cs typeface="+mn-lt"/>
              </a:rPr>
              <a:t> (FK)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single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 err="1">
                <a:ea typeface="+mn-lt"/>
                <a:cs typeface="+mn-lt"/>
              </a:rPr>
              <a:t>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FK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refer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which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defined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4A6EB6-014B-F71B-22C9-226FA1203F93}"/>
              </a:ext>
            </a:extLst>
          </p:cNvPr>
          <p:cNvGrpSpPr/>
          <p:nvPr/>
        </p:nvGrpSpPr>
        <p:grpSpPr>
          <a:xfrm>
            <a:off x="8911075" y="1229554"/>
            <a:ext cx="495720" cy="370800"/>
            <a:chOff x="8911075" y="1229554"/>
            <a:chExt cx="49572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C7D3A3-CD2F-C16B-1851-34B7A2777A4C}"/>
                    </a:ext>
                  </a:extLst>
                </p14:cNvPr>
                <p14:cNvContentPartPr/>
                <p14:nvPr/>
              </p14:nvContentPartPr>
              <p14:xfrm>
                <a:off x="8911075" y="1297594"/>
                <a:ext cx="115560" cy="30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C7D3A3-CD2F-C16B-1851-34B7A2777A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04955" y="1291474"/>
                  <a:ext cx="127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BC32CC-0741-7A98-412D-A84FC2F48301}"/>
                    </a:ext>
                  </a:extLst>
                </p14:cNvPr>
                <p14:cNvContentPartPr/>
                <p14:nvPr/>
              </p14:nvContentPartPr>
              <p14:xfrm>
                <a:off x="9063355" y="1466434"/>
                <a:ext cx="97200" cy="1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BC32CC-0741-7A98-412D-A84FC2F483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57235" y="1460314"/>
                  <a:ext cx="109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FDB3F5-78E4-9844-F933-37ECCF4128C3}"/>
                    </a:ext>
                  </a:extLst>
                </p14:cNvPr>
                <p14:cNvContentPartPr/>
                <p14:nvPr/>
              </p14:nvContentPartPr>
              <p14:xfrm>
                <a:off x="9208435" y="1400194"/>
                <a:ext cx="9720" cy="64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FDB3F5-78E4-9844-F933-37ECCF4128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02315" y="1394074"/>
                  <a:ext cx="21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96D064-4916-3285-6408-1EC92F6554D3}"/>
                    </a:ext>
                  </a:extLst>
                </p14:cNvPr>
                <p14:cNvContentPartPr/>
                <p14:nvPr/>
              </p14:nvContentPartPr>
              <p14:xfrm>
                <a:off x="9244795" y="1318114"/>
                <a:ext cx="2520" cy="1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96D064-4916-3285-6408-1EC92F6554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38675" y="1311994"/>
                  <a:ext cx="14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9A190E-49D6-5E66-B5DA-E44E6868F1CC}"/>
                    </a:ext>
                  </a:extLst>
                </p14:cNvPr>
                <p14:cNvContentPartPr/>
                <p14:nvPr/>
              </p14:nvContentPartPr>
              <p14:xfrm>
                <a:off x="9304555" y="1229554"/>
                <a:ext cx="102240" cy="25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9A190E-49D6-5E66-B5DA-E44E6868F1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98435" y="1223434"/>
                  <a:ext cx="1144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1173BA-EC12-BBC6-52FF-87208D499D98}"/>
              </a:ext>
            </a:extLst>
          </p:cNvPr>
          <p:cNvGrpSpPr/>
          <p:nvPr/>
        </p:nvGrpSpPr>
        <p:grpSpPr>
          <a:xfrm>
            <a:off x="10933195" y="1418554"/>
            <a:ext cx="324000" cy="22320"/>
            <a:chOff x="10933195" y="1418554"/>
            <a:chExt cx="32400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CAB076-5ECC-790B-4FE5-F70BB826C7CE}"/>
                    </a:ext>
                  </a:extLst>
                </p14:cNvPr>
                <p14:cNvContentPartPr/>
                <p14:nvPr/>
              </p14:nvContentPartPr>
              <p14:xfrm>
                <a:off x="10933195" y="1426474"/>
                <a:ext cx="22320" cy="1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CAB076-5ECC-790B-4FE5-F70BB826C7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27075" y="1420354"/>
                  <a:ext cx="3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618EDF-4950-4688-A1E4-2F5CA1ACF7B0}"/>
                    </a:ext>
                  </a:extLst>
                </p14:cNvPr>
                <p14:cNvContentPartPr/>
                <p14:nvPr/>
              </p14:nvContentPartPr>
              <p14:xfrm>
                <a:off x="11058835" y="1426114"/>
                <a:ext cx="55800" cy="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618EDF-4950-4688-A1E4-2F5CA1ACF7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52715" y="1419994"/>
                  <a:ext cx="68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695931-C10F-CB4A-C6F3-C8A86432C9F0}"/>
                    </a:ext>
                  </a:extLst>
                </p14:cNvPr>
                <p14:cNvContentPartPr/>
                <p14:nvPr/>
              </p14:nvContentPartPr>
              <p14:xfrm>
                <a:off x="11217235" y="1418554"/>
                <a:ext cx="399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695931-C10F-CB4A-C6F3-C8A86432C9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11115" y="1412434"/>
                  <a:ext cx="522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A2EF842-20DD-DB7D-986F-E80443748820}"/>
                  </a:ext>
                </a:extLst>
              </p14:cNvPr>
              <p14:cNvContentPartPr/>
              <p14:nvPr/>
            </p14:nvContentPartPr>
            <p14:xfrm>
              <a:off x="8750515" y="1666234"/>
              <a:ext cx="1883880" cy="35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A2EF842-20DD-DB7D-986F-E804437488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44395" y="1660114"/>
                <a:ext cx="189612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24DAF2A-68D7-73CC-A558-58DEA6A5B0CB}"/>
              </a:ext>
            </a:extLst>
          </p:cNvPr>
          <p:cNvGrpSpPr/>
          <p:nvPr/>
        </p:nvGrpSpPr>
        <p:grpSpPr>
          <a:xfrm>
            <a:off x="8737195" y="1649314"/>
            <a:ext cx="2948040" cy="1193400"/>
            <a:chOff x="8737195" y="1649314"/>
            <a:chExt cx="2948040" cy="11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A41D1B-F2A1-45E4-13B8-5B6FF8E2744A}"/>
                    </a:ext>
                  </a:extLst>
                </p14:cNvPr>
                <p14:cNvContentPartPr/>
                <p14:nvPr/>
              </p14:nvContentPartPr>
              <p14:xfrm>
                <a:off x="8737195" y="1744714"/>
                <a:ext cx="30960" cy="1074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A41D1B-F2A1-45E4-13B8-5B6FF8E274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1075" y="1738594"/>
                  <a:ext cx="4320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DA383C-0704-73DE-5343-CF56350F749D}"/>
                    </a:ext>
                  </a:extLst>
                </p14:cNvPr>
                <p14:cNvContentPartPr/>
                <p14:nvPr/>
              </p14:nvContentPartPr>
              <p14:xfrm>
                <a:off x="9632515" y="1710154"/>
                <a:ext cx="31680" cy="9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DA383C-0704-73DE-5343-CF56350F74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26395" y="1704034"/>
                  <a:ext cx="4392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576153-708D-BB74-7079-0A6DAE80B223}"/>
                    </a:ext>
                  </a:extLst>
                </p14:cNvPr>
                <p14:cNvContentPartPr/>
                <p14:nvPr/>
              </p14:nvContentPartPr>
              <p14:xfrm>
                <a:off x="9642235" y="2620234"/>
                <a:ext cx="5760" cy="16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576153-708D-BB74-7079-0A6DAE80B2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36115" y="2614114"/>
                  <a:ext cx="1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09CDD2-FEA5-1AC8-BA9A-967F36E1388C}"/>
                    </a:ext>
                  </a:extLst>
                </p14:cNvPr>
                <p14:cNvContentPartPr/>
                <p14:nvPr/>
              </p14:nvContentPartPr>
              <p14:xfrm>
                <a:off x="8796235" y="2797714"/>
                <a:ext cx="64872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09CDD2-FEA5-1AC8-BA9A-967F36E138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90115" y="2791594"/>
                  <a:ext cx="66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DAE568-E450-DA22-F173-9602D669697B}"/>
                    </a:ext>
                  </a:extLst>
                </p14:cNvPr>
                <p14:cNvContentPartPr/>
                <p14:nvPr/>
              </p14:nvContentPartPr>
              <p14:xfrm>
                <a:off x="9413635" y="2787274"/>
                <a:ext cx="1428120" cy="3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DAE568-E450-DA22-F173-9602D66969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7515" y="2781154"/>
                  <a:ext cx="144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6F1AA0-7808-0619-6E70-8193EB52C3C7}"/>
                    </a:ext>
                  </a:extLst>
                </p14:cNvPr>
                <p14:cNvContentPartPr/>
                <p14:nvPr/>
              </p14:nvContentPartPr>
              <p14:xfrm>
                <a:off x="10598755" y="1649314"/>
                <a:ext cx="1020960" cy="33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6F1AA0-7808-0619-6E70-8193EB52C3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92635" y="1643194"/>
                  <a:ext cx="103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3587F8-21C5-847A-DBF4-465B0AE9C3DE}"/>
                    </a:ext>
                  </a:extLst>
                </p14:cNvPr>
                <p14:cNvContentPartPr/>
                <p14:nvPr/>
              </p14:nvContentPartPr>
              <p14:xfrm>
                <a:off x="10789195" y="2768914"/>
                <a:ext cx="772200" cy="4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3587F8-21C5-847A-DBF4-465B0AE9C3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83075" y="2762794"/>
                  <a:ext cx="784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804178-8EE1-BFF9-33F2-B1BB8528B234}"/>
                    </a:ext>
                  </a:extLst>
                </p14:cNvPr>
                <p14:cNvContentPartPr/>
                <p14:nvPr/>
              </p14:nvContentPartPr>
              <p14:xfrm>
                <a:off x="11627635" y="1920394"/>
                <a:ext cx="180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804178-8EE1-BFF9-33F2-B1BB8528B2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21515" y="1914274"/>
                  <a:ext cx="14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74E10F-224F-D9CE-89CA-949C011CE444}"/>
                    </a:ext>
                  </a:extLst>
                </p14:cNvPr>
                <p14:cNvContentPartPr/>
                <p14:nvPr/>
              </p14:nvContentPartPr>
              <p14:xfrm>
                <a:off x="11623315" y="2061514"/>
                <a:ext cx="33840" cy="1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74E10F-224F-D9CE-89CA-949C011CE4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17195" y="2055394"/>
                  <a:ext cx="46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08507B-2929-2135-641D-1841AA60977C}"/>
                    </a:ext>
                  </a:extLst>
                </p14:cNvPr>
                <p14:cNvContentPartPr/>
                <p14:nvPr/>
              </p14:nvContentPartPr>
              <p14:xfrm>
                <a:off x="11596315" y="2160514"/>
                <a:ext cx="68040" cy="14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08507B-2929-2135-641D-1841AA6097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590195" y="2154394"/>
                  <a:ext cx="80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4E286-0105-B175-6FFD-56F6728EE7B6}"/>
                    </a:ext>
                  </a:extLst>
                </p14:cNvPr>
                <p14:cNvContentPartPr/>
                <p14:nvPr/>
              </p14:nvContentPartPr>
              <p14:xfrm>
                <a:off x="11652115" y="2385874"/>
                <a:ext cx="12600" cy="9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4E286-0105-B175-6FFD-56F6728EE7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45995" y="2379754"/>
                  <a:ext cx="24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337C6C-89AC-1E1F-D30E-06DFC89458AD}"/>
                    </a:ext>
                  </a:extLst>
                </p14:cNvPr>
                <p14:cNvContentPartPr/>
                <p14:nvPr/>
              </p14:nvContentPartPr>
              <p14:xfrm>
                <a:off x="11660395" y="2528794"/>
                <a:ext cx="10440" cy="11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337C6C-89AC-1E1F-D30E-06DFC89458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654275" y="2522674"/>
                  <a:ext cx="22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07E4E6-75FF-3290-403F-DECC2F23EF6B}"/>
                    </a:ext>
                  </a:extLst>
                </p14:cNvPr>
                <p14:cNvContentPartPr/>
                <p14:nvPr/>
              </p14:nvContentPartPr>
              <p14:xfrm>
                <a:off x="11684875" y="2693314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07E4E6-75FF-3290-403F-DECC2F23EF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78755" y="268719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DD1380-3768-FCEE-9091-7334693E8768}"/>
                    </a:ext>
                  </a:extLst>
                </p14:cNvPr>
                <p14:cNvContentPartPr/>
                <p14:nvPr/>
              </p14:nvContentPartPr>
              <p14:xfrm>
                <a:off x="10720795" y="1695034"/>
                <a:ext cx="181440" cy="110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DD1380-3768-FCEE-9091-7334693E87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14675" y="1688914"/>
                  <a:ext cx="1936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6A04B-3915-868C-DC50-AF199976BE5B}"/>
                    </a:ext>
                  </a:extLst>
                </p14:cNvPr>
                <p14:cNvContentPartPr/>
                <p14:nvPr/>
              </p14:nvContentPartPr>
              <p14:xfrm>
                <a:off x="11635195" y="1847314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6A04B-3915-868C-DC50-AF199976BE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29075" y="184119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DAA5E0-E61A-69B0-5283-046E75C213C6}"/>
                    </a:ext>
                  </a:extLst>
                </p14:cNvPr>
                <p14:cNvContentPartPr/>
                <p14:nvPr/>
              </p14:nvContentPartPr>
              <p14:xfrm>
                <a:off x="11608555" y="1742914"/>
                <a:ext cx="504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DAA5E0-E61A-69B0-5283-046E75C213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02435" y="1736794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71E6CE-B615-ED13-ADB6-6A3C37D15026}"/>
              </a:ext>
            </a:extLst>
          </p:cNvPr>
          <p:cNvGrpSpPr/>
          <p:nvPr/>
        </p:nvGrpSpPr>
        <p:grpSpPr>
          <a:xfrm>
            <a:off x="9758515" y="1173394"/>
            <a:ext cx="859680" cy="309600"/>
            <a:chOff x="9758515" y="1173394"/>
            <a:chExt cx="8596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4C6A3D-E28D-0469-2927-20FF9A1A770A}"/>
                    </a:ext>
                  </a:extLst>
                </p14:cNvPr>
                <p14:cNvContentPartPr/>
                <p14:nvPr/>
              </p14:nvContentPartPr>
              <p14:xfrm>
                <a:off x="9758515" y="1295794"/>
                <a:ext cx="113400" cy="16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4C6A3D-E28D-0469-2927-20FF9A1A77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52395" y="1289674"/>
                  <a:ext cx="125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2A67CE-8CC7-6BA2-C872-D6DC2B888087}"/>
                    </a:ext>
                  </a:extLst>
                </p14:cNvPr>
                <p14:cNvContentPartPr/>
                <p14:nvPr/>
              </p14:nvContentPartPr>
              <p14:xfrm>
                <a:off x="9900355" y="1173394"/>
                <a:ext cx="41400" cy="29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2A67CE-8CC7-6BA2-C872-D6DC2B88808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94235" y="1167274"/>
                  <a:ext cx="53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618AD8-799F-79AD-3AA2-5C8B7C56FFCF}"/>
                    </a:ext>
                  </a:extLst>
                </p14:cNvPr>
                <p14:cNvContentPartPr/>
                <p14:nvPr/>
              </p14:nvContentPartPr>
              <p14:xfrm>
                <a:off x="9854635" y="1380754"/>
                <a:ext cx="113040" cy="19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618AD8-799F-79AD-3AA2-5C8B7C56FF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48515" y="1374634"/>
                  <a:ext cx="12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65D957-1210-A1D1-C790-0A7C3D30EFFB}"/>
                    </a:ext>
                  </a:extLst>
                </p14:cNvPr>
                <p14:cNvContentPartPr/>
                <p14:nvPr/>
              </p14:nvContentPartPr>
              <p14:xfrm>
                <a:off x="9982795" y="1345474"/>
                <a:ext cx="13068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65D957-1210-A1D1-C790-0A7C3D30EFF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76675" y="1339354"/>
                  <a:ext cx="142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2746C5-1A02-A647-D07C-19BE22A242D7}"/>
                    </a:ext>
                  </a:extLst>
                </p14:cNvPr>
                <p14:cNvContentPartPr/>
                <p14:nvPr/>
              </p14:nvContentPartPr>
              <p14:xfrm>
                <a:off x="10091875" y="1208674"/>
                <a:ext cx="91800" cy="26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2746C5-1A02-A647-D07C-19BE22A242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85755" y="1202554"/>
                  <a:ext cx="104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555735-4144-82CE-FCF2-43C76F6C5E3E}"/>
                    </a:ext>
                  </a:extLst>
                </p14:cNvPr>
                <p14:cNvContentPartPr/>
                <p14:nvPr/>
              </p14:nvContentPartPr>
              <p14:xfrm>
                <a:off x="10086115" y="1387234"/>
                <a:ext cx="71280" cy="3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555735-4144-82CE-FCF2-43C76F6C5E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79995" y="1381114"/>
                  <a:ext cx="8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7C186F-EFB8-E41A-3E23-1F44E68E47C9}"/>
                    </a:ext>
                  </a:extLst>
                </p14:cNvPr>
                <p14:cNvContentPartPr/>
                <p14:nvPr/>
              </p14:nvContentPartPr>
              <p14:xfrm>
                <a:off x="10223995" y="1458874"/>
                <a:ext cx="117720" cy="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7C186F-EFB8-E41A-3E23-1F44E68E47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17875" y="1452754"/>
                  <a:ext cx="12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5198AF-0A0B-45BB-5586-2EFAA0DBA223}"/>
                    </a:ext>
                  </a:extLst>
                </p14:cNvPr>
                <p14:cNvContentPartPr/>
                <p14:nvPr/>
              </p14:nvContentPartPr>
              <p14:xfrm>
                <a:off x="10370155" y="1314154"/>
                <a:ext cx="58320" cy="12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5198AF-0A0B-45BB-5586-2EFAA0DBA2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64035" y="1308034"/>
                  <a:ext cx="70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4EFA46-C26D-CCD6-DB8B-798D8AF6D2D2}"/>
                    </a:ext>
                  </a:extLst>
                </p14:cNvPr>
                <p14:cNvContentPartPr/>
                <p14:nvPr/>
              </p14:nvContentPartPr>
              <p14:xfrm>
                <a:off x="10452955" y="1239994"/>
                <a:ext cx="4680" cy="1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4EFA46-C26D-CCD6-DB8B-798D8AF6D2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46835" y="1233874"/>
                  <a:ext cx="16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1DE190-F1D3-68F1-CC29-CBBEADBCB68B}"/>
                    </a:ext>
                  </a:extLst>
                </p14:cNvPr>
                <p14:cNvContentPartPr/>
                <p14:nvPr/>
              </p14:nvContentPartPr>
              <p14:xfrm>
                <a:off x="10464475" y="1178074"/>
                <a:ext cx="153720" cy="30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1DE190-F1D3-68F1-CC29-CBBEADBCB6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58355" y="1171954"/>
                  <a:ext cx="165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470A65-85BD-7833-5E5B-55F8D73581B6}"/>
                    </a:ext>
                  </a:extLst>
                </p14:cNvPr>
                <p14:cNvContentPartPr/>
                <p14:nvPr/>
              </p14:nvContentPartPr>
              <p14:xfrm>
                <a:off x="10434235" y="1219114"/>
                <a:ext cx="12600" cy="1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470A65-85BD-7833-5E5B-55F8D73581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28115" y="1212994"/>
                  <a:ext cx="248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1461BED-B400-3E77-7CBC-85A6C1D45C68}"/>
                  </a:ext>
                </a:extLst>
              </p14:cNvPr>
              <p14:cNvContentPartPr/>
              <p14:nvPr/>
            </p14:nvContentPartPr>
            <p14:xfrm>
              <a:off x="8983435" y="1819954"/>
              <a:ext cx="66600" cy="161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1461BED-B400-3E77-7CBC-85A6C1D45C6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977315" y="1813834"/>
                <a:ext cx="788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8C3D18E-DEF9-B635-5633-0B3CBA9336F7}"/>
              </a:ext>
            </a:extLst>
          </p:cNvPr>
          <p:cNvGrpSpPr/>
          <p:nvPr/>
        </p:nvGrpSpPr>
        <p:grpSpPr>
          <a:xfrm>
            <a:off x="8894515" y="2213794"/>
            <a:ext cx="274320" cy="159480"/>
            <a:chOff x="8894515" y="2213794"/>
            <a:chExt cx="27432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296BBD-F72D-42BB-4B9D-159346CD3321}"/>
                    </a:ext>
                  </a:extLst>
                </p14:cNvPr>
                <p14:cNvContentPartPr/>
                <p14:nvPr/>
              </p14:nvContentPartPr>
              <p14:xfrm>
                <a:off x="8894515" y="2213794"/>
                <a:ext cx="46080" cy="13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296BBD-F72D-42BB-4B9D-159346CD332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88395" y="2207674"/>
                  <a:ext cx="5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0BC55D-6776-20E9-4646-CC5C74AA0AEB}"/>
                    </a:ext>
                  </a:extLst>
                </p14:cNvPr>
                <p14:cNvContentPartPr/>
                <p14:nvPr/>
              </p14:nvContentPartPr>
              <p14:xfrm>
                <a:off x="8994235" y="2254114"/>
                <a:ext cx="82800" cy="119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0BC55D-6776-20E9-4646-CC5C74AA0A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88115" y="2247994"/>
                  <a:ext cx="95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B35A32-6FC2-CD97-75E1-AAA9447B69E7}"/>
                    </a:ext>
                  </a:extLst>
                </p14:cNvPr>
                <p14:cNvContentPartPr/>
                <p14:nvPr/>
              </p14:nvContentPartPr>
              <p14:xfrm>
                <a:off x="9143995" y="2254114"/>
                <a:ext cx="2484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B35A32-6FC2-CD97-75E1-AAA9447B69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37875" y="2247994"/>
                  <a:ext cx="370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FCBBA2-0EC4-48AC-E234-830409EBDD08}"/>
              </a:ext>
            </a:extLst>
          </p:cNvPr>
          <p:cNvGrpSpPr/>
          <p:nvPr/>
        </p:nvGrpSpPr>
        <p:grpSpPr>
          <a:xfrm>
            <a:off x="8964355" y="2552554"/>
            <a:ext cx="384120" cy="147600"/>
            <a:chOff x="8964355" y="2552554"/>
            <a:chExt cx="38412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7E6D7F-544E-89F5-D1F5-455D6FB1C59C}"/>
                    </a:ext>
                  </a:extLst>
                </p14:cNvPr>
                <p14:cNvContentPartPr/>
                <p14:nvPr/>
              </p14:nvContentPartPr>
              <p14:xfrm>
                <a:off x="8964355" y="2557954"/>
                <a:ext cx="10440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7E6D7F-544E-89F5-D1F5-455D6FB1C59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58235" y="2551834"/>
                  <a:ext cx="116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96BA21-6372-FD52-1CC1-ACFB06D5976E}"/>
                    </a:ext>
                  </a:extLst>
                </p14:cNvPr>
                <p14:cNvContentPartPr/>
                <p14:nvPr/>
              </p14:nvContentPartPr>
              <p14:xfrm>
                <a:off x="9104395" y="2569474"/>
                <a:ext cx="89640" cy="13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96BA21-6372-FD52-1CC1-ACFB06D597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98275" y="2563354"/>
                  <a:ext cx="101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391823-FC77-B41F-D1D5-A6776D83A609}"/>
                    </a:ext>
                  </a:extLst>
                </p14:cNvPr>
                <p14:cNvContentPartPr/>
                <p14:nvPr/>
              </p14:nvContentPartPr>
              <p14:xfrm>
                <a:off x="9115195" y="2552554"/>
                <a:ext cx="122040" cy="3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391823-FC77-B41F-D1D5-A6776D83A60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09075" y="2546434"/>
                  <a:ext cx="134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1E6A3A-317B-245C-F873-7C7C46120DF1}"/>
                    </a:ext>
                  </a:extLst>
                </p14:cNvPr>
                <p14:cNvContentPartPr/>
                <p14:nvPr/>
              </p14:nvContentPartPr>
              <p14:xfrm>
                <a:off x="9251275" y="2556514"/>
                <a:ext cx="97200" cy="10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1E6A3A-317B-245C-F873-7C7C46120D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45155" y="2550394"/>
                  <a:ext cx="10944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434633-AFE6-BC2C-D31E-6009954D984E}"/>
              </a:ext>
            </a:extLst>
          </p:cNvPr>
          <p:cNvGrpSpPr/>
          <p:nvPr/>
        </p:nvGrpSpPr>
        <p:grpSpPr>
          <a:xfrm>
            <a:off x="8971195" y="2928034"/>
            <a:ext cx="364320" cy="22320"/>
            <a:chOff x="8971195" y="2928034"/>
            <a:chExt cx="36432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2FCB34-62AD-6A54-1EE5-4404F1D092B5}"/>
                    </a:ext>
                  </a:extLst>
                </p14:cNvPr>
                <p14:cNvContentPartPr/>
                <p14:nvPr/>
              </p14:nvContentPartPr>
              <p14:xfrm>
                <a:off x="8971195" y="2930194"/>
                <a:ext cx="33120" cy="20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2FCB34-62AD-6A54-1EE5-4404F1D092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65075" y="2924074"/>
                  <a:ext cx="45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A3FBFC-82A0-29E8-4CFB-722FE6AF8AF5}"/>
                    </a:ext>
                  </a:extLst>
                </p14:cNvPr>
                <p14:cNvContentPartPr/>
                <p14:nvPr/>
              </p14:nvContentPartPr>
              <p14:xfrm>
                <a:off x="9109075" y="2928034"/>
                <a:ext cx="169920" cy="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A3FBFC-82A0-29E8-4CFB-722FE6AF8AF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02955" y="2921914"/>
                  <a:ext cx="182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EC9253-FFBE-99E5-2CCF-F8873BAFD03F}"/>
                    </a:ext>
                  </a:extLst>
                </p14:cNvPr>
                <p14:cNvContentPartPr/>
                <p14:nvPr/>
              </p14:nvContentPartPr>
              <p14:xfrm>
                <a:off x="9335155" y="294495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EC9253-FFBE-99E5-2CCF-F8873BAFD0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29035" y="293883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C7B9DB9-C8D7-8C70-87E7-0500719DAFAD}"/>
                  </a:ext>
                </a:extLst>
              </p14:cNvPr>
              <p14:cNvContentPartPr/>
              <p14:nvPr/>
            </p14:nvContentPartPr>
            <p14:xfrm>
              <a:off x="10038000" y="5234274"/>
              <a:ext cx="60840" cy="1247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C7B9DB9-C8D7-8C70-87E7-0500719DAF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31880" y="5228154"/>
                <a:ext cx="73080" cy="12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992F02-AFB1-93CA-2026-F6092DCE2629}"/>
                  </a:ext>
                </a:extLst>
              </p14:cNvPr>
              <p14:cNvContentPartPr/>
              <p14:nvPr/>
            </p14:nvContentPartPr>
            <p14:xfrm>
              <a:off x="8797440" y="4869594"/>
              <a:ext cx="39960" cy="7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992F02-AFB1-93CA-2026-F6092DCE262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91320" y="4863474"/>
                <a:ext cx="522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A99BDA1-3382-EDDA-90E9-A8FD0D78842C}"/>
                  </a:ext>
                </a:extLst>
              </p14:cNvPr>
              <p14:cNvContentPartPr/>
              <p14:nvPr/>
            </p14:nvContentPartPr>
            <p14:xfrm>
              <a:off x="8886000" y="4861314"/>
              <a:ext cx="138960" cy="19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A99BDA1-3382-EDDA-90E9-A8FD0D78842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79880" y="4855194"/>
                <a:ext cx="151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7F102A5-4908-104E-3539-CB7D90A6980B}"/>
                  </a:ext>
                </a:extLst>
              </p14:cNvPr>
              <p14:cNvContentPartPr/>
              <p14:nvPr/>
            </p14:nvContentPartPr>
            <p14:xfrm>
              <a:off x="9063120" y="4795074"/>
              <a:ext cx="66960" cy="247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7F102A5-4908-104E-3539-CB7D90A6980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57000" y="4788954"/>
                <a:ext cx="792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E3075D1-3F36-DA5D-B459-78453B0A5616}"/>
                  </a:ext>
                </a:extLst>
              </p14:cNvPr>
              <p14:cNvContentPartPr/>
              <p14:nvPr/>
            </p14:nvContentPartPr>
            <p14:xfrm>
              <a:off x="9017400" y="4954194"/>
              <a:ext cx="155880" cy="16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E3075D1-3F36-DA5D-B459-78453B0A56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11280" y="4948074"/>
                <a:ext cx="1681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9AAD97-5CCE-798B-F7C0-2219C6A92ACF}"/>
                  </a:ext>
                </a:extLst>
              </p14:cNvPr>
              <p14:cNvContentPartPr/>
              <p14:nvPr/>
            </p14:nvContentPartPr>
            <p14:xfrm>
              <a:off x="9166440" y="4908474"/>
              <a:ext cx="141120" cy="129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9AAD97-5CCE-798B-F7C0-2219C6A92AC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60320" y="4902354"/>
                <a:ext cx="1533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21FA920-9572-9E5D-5B85-002263F831A4}"/>
                  </a:ext>
                </a:extLst>
              </p14:cNvPr>
              <p14:cNvContentPartPr/>
              <p14:nvPr/>
            </p14:nvContentPartPr>
            <p14:xfrm>
              <a:off x="9305400" y="4796514"/>
              <a:ext cx="122760" cy="218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21FA920-9572-9E5D-5B85-002263F831A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299280" y="4790394"/>
                <a:ext cx="135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D3CE916-3DD7-D3AF-107E-1AF8CECC702F}"/>
                  </a:ext>
                </a:extLst>
              </p14:cNvPr>
              <p14:cNvContentPartPr/>
              <p14:nvPr/>
            </p14:nvContentPartPr>
            <p14:xfrm>
              <a:off x="9304680" y="4932234"/>
              <a:ext cx="81000" cy="44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D3CE916-3DD7-D3AF-107E-1AF8CECC702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98560" y="4926114"/>
                <a:ext cx="93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A7F083B-81D9-31CF-3BDE-867A2CE373A7}"/>
                  </a:ext>
                </a:extLst>
              </p14:cNvPr>
              <p14:cNvContentPartPr/>
              <p14:nvPr/>
            </p14:nvContentPartPr>
            <p14:xfrm>
              <a:off x="9417360" y="4756914"/>
              <a:ext cx="15480" cy="268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A7F083B-81D9-31CF-3BDE-867A2CE373A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11240" y="4750794"/>
                <a:ext cx="277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CEDAE04-150B-B616-2054-08F35AFFD254}"/>
                  </a:ext>
                </a:extLst>
              </p14:cNvPr>
              <p14:cNvContentPartPr/>
              <p14:nvPr/>
            </p14:nvContentPartPr>
            <p14:xfrm>
              <a:off x="9490440" y="5005314"/>
              <a:ext cx="134280" cy="31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CEDAE04-150B-B616-2054-08F35AFFD25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84320" y="4999194"/>
                <a:ext cx="146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52AB005-5ABC-1E8F-7D43-5970C320A534}"/>
                  </a:ext>
                </a:extLst>
              </p14:cNvPr>
              <p14:cNvContentPartPr/>
              <p14:nvPr/>
            </p14:nvContentPartPr>
            <p14:xfrm>
              <a:off x="9652800" y="4877154"/>
              <a:ext cx="70560" cy="11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52AB005-5ABC-1E8F-7D43-5970C320A53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646680" y="4871034"/>
                <a:ext cx="82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6A3D1CF-DEBF-EB5C-B9FC-6D26C74F6443}"/>
                  </a:ext>
                </a:extLst>
              </p14:cNvPr>
              <p14:cNvContentPartPr/>
              <p14:nvPr/>
            </p14:nvContentPartPr>
            <p14:xfrm>
              <a:off x="9721920" y="4829274"/>
              <a:ext cx="8280" cy="42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6A3D1CF-DEBF-EB5C-B9FC-6D26C74F64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15800" y="4823154"/>
                <a:ext cx="20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B65AFD1-3425-D470-8E30-ADF092908FF4}"/>
                  </a:ext>
                </a:extLst>
              </p14:cNvPr>
              <p14:cNvContentPartPr/>
              <p14:nvPr/>
            </p14:nvContentPartPr>
            <p14:xfrm>
              <a:off x="9754320" y="4688154"/>
              <a:ext cx="174960" cy="34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B65AFD1-3425-D470-8E30-ADF092908FF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748200" y="4682034"/>
                <a:ext cx="1872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EA2A037-07A1-E20F-327F-DA22A723C326}"/>
                  </a:ext>
                </a:extLst>
              </p14:cNvPr>
              <p14:cNvContentPartPr/>
              <p14:nvPr/>
            </p14:nvContentPartPr>
            <p14:xfrm>
              <a:off x="9818040" y="4931874"/>
              <a:ext cx="68040" cy="11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EA2A037-07A1-E20F-327F-DA22A723C32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811920" y="4925754"/>
                <a:ext cx="802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72C1E89-D2A8-97E2-95F9-85530ADA762D}"/>
                  </a:ext>
                </a:extLst>
              </p14:cNvPr>
              <p14:cNvContentPartPr/>
              <p14:nvPr/>
            </p14:nvContentPartPr>
            <p14:xfrm>
              <a:off x="10234560" y="4829274"/>
              <a:ext cx="6480" cy="4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72C1E89-D2A8-97E2-95F9-85530ADA762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228440" y="4823154"/>
                <a:ext cx="187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DE94CF9-EAB2-0A3F-FF22-C6EE4C897293}"/>
                  </a:ext>
                </a:extLst>
              </p14:cNvPr>
              <p14:cNvContentPartPr/>
              <p14:nvPr/>
            </p14:nvContentPartPr>
            <p14:xfrm>
              <a:off x="10248600" y="4811994"/>
              <a:ext cx="111240" cy="153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DE94CF9-EAB2-0A3F-FF22-C6EE4C8972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42480" y="4805874"/>
                <a:ext cx="123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317B1D-61AE-063B-FB92-797F8F4C29DE}"/>
                  </a:ext>
                </a:extLst>
              </p14:cNvPr>
              <p14:cNvContentPartPr/>
              <p14:nvPr/>
            </p14:nvContentPartPr>
            <p14:xfrm>
              <a:off x="10419960" y="4818474"/>
              <a:ext cx="152640" cy="128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317B1D-61AE-063B-FB92-797F8F4C29D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413840" y="4812354"/>
                <a:ext cx="164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3807CE2-435C-2420-CD2C-3FE821AEDCBC}"/>
                  </a:ext>
                </a:extLst>
              </p14:cNvPr>
              <p14:cNvContentPartPr/>
              <p14:nvPr/>
            </p14:nvContentPartPr>
            <p14:xfrm>
              <a:off x="10589520" y="4781754"/>
              <a:ext cx="368280" cy="133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3807CE2-435C-2420-CD2C-3FE821AEDCB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583400" y="4775634"/>
                <a:ext cx="3805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2BFD5C8-376F-6F1C-0094-968D99AE89E2}"/>
                  </a:ext>
                </a:extLst>
              </p14:cNvPr>
              <p14:cNvContentPartPr/>
              <p14:nvPr/>
            </p14:nvContentPartPr>
            <p14:xfrm>
              <a:off x="11190360" y="4891194"/>
              <a:ext cx="31680" cy="11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2BFD5C8-376F-6F1C-0094-968D99AE89E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184240" y="4885074"/>
                <a:ext cx="43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4C7D032-2D7B-A203-FA7E-D44035A14415}"/>
                  </a:ext>
                </a:extLst>
              </p14:cNvPr>
              <p14:cNvContentPartPr/>
              <p14:nvPr/>
            </p14:nvContentPartPr>
            <p14:xfrm>
              <a:off x="11341200" y="4883994"/>
              <a:ext cx="106920" cy="44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4C7D032-2D7B-A203-FA7E-D44035A1441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335080" y="4877874"/>
                <a:ext cx="1191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7EF3D61-135B-C68B-54C0-551900A9036E}"/>
              </a:ext>
            </a:extLst>
          </p:cNvPr>
          <p:cNvGrpSpPr/>
          <p:nvPr/>
        </p:nvGrpSpPr>
        <p:grpSpPr>
          <a:xfrm>
            <a:off x="8791320" y="5131674"/>
            <a:ext cx="3026520" cy="1388520"/>
            <a:chOff x="8791320" y="5131674"/>
            <a:chExt cx="3026520" cy="13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EA7C46-F291-3736-C770-0993B3AD028A}"/>
                    </a:ext>
                  </a:extLst>
                </p14:cNvPr>
                <p14:cNvContentPartPr/>
                <p14:nvPr/>
              </p14:nvContentPartPr>
              <p14:xfrm>
                <a:off x="8804280" y="5131674"/>
                <a:ext cx="2578320" cy="59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EA7C46-F291-3736-C770-0993B3AD02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8160" y="5125554"/>
                  <a:ext cx="2590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C6CA96-D862-E69D-5AF0-427E7E596036}"/>
                    </a:ext>
                  </a:extLst>
                </p14:cNvPr>
                <p14:cNvContentPartPr/>
                <p14:nvPr/>
              </p14:nvContentPartPr>
              <p14:xfrm>
                <a:off x="8791320" y="5281434"/>
                <a:ext cx="48240" cy="1147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C6CA96-D862-E69D-5AF0-427E7E5960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85200" y="5275314"/>
                  <a:ext cx="6048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6A7C4B-ED88-E869-F085-C3B63E3F53E8}"/>
                    </a:ext>
                  </a:extLst>
                </p14:cNvPr>
                <p14:cNvContentPartPr/>
                <p14:nvPr/>
              </p14:nvContentPartPr>
              <p14:xfrm>
                <a:off x="9325200" y="5419314"/>
                <a:ext cx="158040" cy="20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6A7C4B-ED88-E869-F085-C3B63E3F53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19080" y="5413194"/>
                  <a:ext cx="170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8BF79C-F09E-DEA2-6167-214AB9AEF9E1}"/>
                    </a:ext>
                  </a:extLst>
                </p14:cNvPr>
                <p14:cNvContentPartPr/>
                <p14:nvPr/>
              </p14:nvContentPartPr>
              <p14:xfrm>
                <a:off x="9378120" y="5406354"/>
                <a:ext cx="168480" cy="31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8BF79C-F09E-DEA2-6167-214AB9AEF9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72000" y="5400234"/>
                  <a:ext cx="180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667E753-5CCB-328A-2B9F-B50B304A17F4}"/>
                    </a:ext>
                  </a:extLst>
                </p14:cNvPr>
                <p14:cNvContentPartPr/>
                <p14:nvPr/>
              </p14:nvContentPartPr>
              <p14:xfrm>
                <a:off x="9234120" y="5939514"/>
                <a:ext cx="178560" cy="199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667E753-5CCB-328A-2B9F-B50B304A17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28000" y="5933394"/>
                  <a:ext cx="190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D582B3-3CB3-243E-AF62-5D80EABE33F1}"/>
                    </a:ext>
                  </a:extLst>
                </p14:cNvPr>
                <p14:cNvContentPartPr/>
                <p14:nvPr/>
              </p14:nvContentPartPr>
              <p14:xfrm>
                <a:off x="9465600" y="5953554"/>
                <a:ext cx="107280" cy="18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D582B3-3CB3-243E-AF62-5D80EABE33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59480" y="5947434"/>
                  <a:ext cx="11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AAE2CC-6273-D8E8-3D25-38D027F982AA}"/>
                    </a:ext>
                  </a:extLst>
                </p14:cNvPr>
                <p14:cNvContentPartPr/>
                <p14:nvPr/>
              </p14:nvContentPartPr>
              <p14:xfrm>
                <a:off x="8878080" y="6470514"/>
                <a:ext cx="37800" cy="3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AAE2CC-6273-D8E8-3D25-38D027F982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71960" y="6464394"/>
                  <a:ext cx="50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6F9EE6-E526-F465-829F-75EC498E73B7}"/>
                    </a:ext>
                  </a:extLst>
                </p14:cNvPr>
                <p14:cNvContentPartPr/>
                <p14:nvPr/>
              </p14:nvContentPartPr>
              <p14:xfrm>
                <a:off x="8828040" y="6445314"/>
                <a:ext cx="2669760" cy="74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6F9EE6-E526-F465-829F-75EC498E73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21920" y="6439194"/>
                  <a:ext cx="2682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0845EEE-B754-597C-EC3C-E93D95B457A4}"/>
                    </a:ext>
                  </a:extLst>
                </p14:cNvPr>
                <p14:cNvContentPartPr/>
                <p14:nvPr/>
              </p14:nvContentPartPr>
              <p14:xfrm>
                <a:off x="11268840" y="5188554"/>
                <a:ext cx="66600" cy="128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0845EEE-B754-597C-EC3C-E93D95B457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62720" y="5182434"/>
                  <a:ext cx="78840" cy="12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7A5B7A-FB21-CC1E-C7AB-73BF234FCEBA}"/>
                    </a:ext>
                  </a:extLst>
                </p14:cNvPr>
                <p14:cNvContentPartPr/>
                <p14:nvPr/>
              </p14:nvContentPartPr>
              <p14:xfrm>
                <a:off x="11294400" y="5141394"/>
                <a:ext cx="413640" cy="2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7A5B7A-FB21-CC1E-C7AB-73BF234FCE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288280" y="5135274"/>
                  <a:ext cx="425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3D3037C-E985-6E87-DB15-C2491FDBDEC5}"/>
                    </a:ext>
                  </a:extLst>
                </p14:cNvPr>
                <p14:cNvContentPartPr/>
                <p14:nvPr/>
              </p14:nvContentPartPr>
              <p14:xfrm>
                <a:off x="11456400" y="6435954"/>
                <a:ext cx="222840" cy="3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3D3037C-E985-6E87-DB15-C2491FDBDE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50280" y="6429834"/>
                  <a:ext cx="235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1553FE-ABEF-8CA6-A44B-CF2DF5EF7B61}"/>
                    </a:ext>
                  </a:extLst>
                </p14:cNvPr>
                <p14:cNvContentPartPr/>
                <p14:nvPr/>
              </p14:nvContentPartPr>
              <p14:xfrm>
                <a:off x="11718120" y="5278914"/>
                <a:ext cx="10440" cy="32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1553FE-ABEF-8CA6-A44B-CF2DF5EF7B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12000" y="5272794"/>
                  <a:ext cx="2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E23514-1500-2581-A6FF-1E09D192AEDA}"/>
                    </a:ext>
                  </a:extLst>
                </p14:cNvPr>
                <p14:cNvContentPartPr/>
                <p14:nvPr/>
              </p14:nvContentPartPr>
              <p14:xfrm>
                <a:off x="11728200" y="5384394"/>
                <a:ext cx="9360" cy="2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E23514-1500-2581-A6FF-1E09D192AE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22080" y="5378274"/>
                  <a:ext cx="21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1174A9-5D5C-5D1B-F538-B2BAFE019172}"/>
                    </a:ext>
                  </a:extLst>
                </p14:cNvPr>
                <p14:cNvContentPartPr/>
                <p14:nvPr/>
              </p14:nvContentPartPr>
              <p14:xfrm>
                <a:off x="11747280" y="5503194"/>
                <a:ext cx="23040" cy="112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1174A9-5D5C-5D1B-F538-B2BAFE0191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741160" y="5497074"/>
                  <a:ext cx="35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1EBA64-4F1B-96DB-219E-49D903A76EAD}"/>
                    </a:ext>
                  </a:extLst>
                </p14:cNvPr>
                <p14:cNvContentPartPr/>
                <p14:nvPr/>
              </p14:nvContentPartPr>
              <p14:xfrm>
                <a:off x="11767800" y="5697234"/>
                <a:ext cx="8640" cy="83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1EBA64-4F1B-96DB-219E-49D903A76E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761680" y="5691114"/>
                  <a:ext cx="20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BD73B82-AF3E-8D59-60EB-18AF7666E870}"/>
                    </a:ext>
                  </a:extLst>
                </p14:cNvPr>
                <p14:cNvContentPartPr/>
                <p14:nvPr/>
              </p14:nvContentPartPr>
              <p14:xfrm>
                <a:off x="11800560" y="5831514"/>
                <a:ext cx="11160" cy="18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BD73B82-AF3E-8D59-60EB-18AF7666E8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94440" y="5825394"/>
                  <a:ext cx="23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2CE3F8-ACBE-2C5C-B0CB-5B8250946A51}"/>
                    </a:ext>
                  </a:extLst>
                </p14:cNvPr>
                <p14:cNvContentPartPr/>
                <p14:nvPr/>
              </p14:nvContentPartPr>
              <p14:xfrm>
                <a:off x="11769960" y="5943474"/>
                <a:ext cx="6480" cy="81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2CE3F8-ACBE-2C5C-B0CB-5B8250946A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763840" y="5937354"/>
                  <a:ext cx="18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B4F43FE-39AA-BF8A-5D97-52CEF7F8A4A1}"/>
                    </a:ext>
                  </a:extLst>
                </p14:cNvPr>
                <p14:cNvContentPartPr/>
                <p14:nvPr/>
              </p14:nvContentPartPr>
              <p14:xfrm>
                <a:off x="11766000" y="6080634"/>
                <a:ext cx="1044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B4F43FE-39AA-BF8A-5D97-52CEF7F8A4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759880" y="6074514"/>
                  <a:ext cx="22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FA9144-5E90-1657-AE37-125E18E59CA3}"/>
                    </a:ext>
                  </a:extLst>
                </p14:cNvPr>
                <p14:cNvContentPartPr/>
                <p14:nvPr/>
              </p14:nvContentPartPr>
              <p14:xfrm>
                <a:off x="11773920" y="6197634"/>
                <a:ext cx="43920" cy="11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FA9144-5E90-1657-AE37-125E18E59C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767800" y="6191514"/>
                  <a:ext cx="56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F8519B-5FAC-29FA-0DDB-B097544D44D9}"/>
                    </a:ext>
                  </a:extLst>
                </p14:cNvPr>
                <p14:cNvContentPartPr/>
                <p14:nvPr/>
              </p14:nvContentPartPr>
              <p14:xfrm>
                <a:off x="11769960" y="6366114"/>
                <a:ext cx="4320" cy="66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F8519B-5FAC-29FA-0DDB-B097544D44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63840" y="6359994"/>
                  <a:ext cx="16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14B6FA-6088-8608-0760-F2C3DB549D37}"/>
                    </a:ext>
                  </a:extLst>
                </p14:cNvPr>
                <p14:cNvContentPartPr/>
                <p14:nvPr/>
              </p14:nvContentPartPr>
              <p14:xfrm>
                <a:off x="11695800" y="6452154"/>
                <a:ext cx="90360" cy="20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14B6FA-6088-8608-0760-F2C3DB549D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89680" y="6446034"/>
                  <a:ext cx="1026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234A8A2-8964-7AA4-AAAA-61ED9DB63889}"/>
              </a:ext>
            </a:extLst>
          </p:cNvPr>
          <p:cNvGrpSpPr/>
          <p:nvPr/>
        </p:nvGrpSpPr>
        <p:grpSpPr>
          <a:xfrm>
            <a:off x="10269840" y="5378994"/>
            <a:ext cx="869760" cy="275400"/>
            <a:chOff x="10269840" y="5378994"/>
            <a:chExt cx="86976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AF97A3-05EC-3B7C-8054-DFE0ADED20D3}"/>
                    </a:ext>
                  </a:extLst>
                </p14:cNvPr>
                <p14:cNvContentPartPr/>
                <p14:nvPr/>
              </p14:nvContentPartPr>
              <p14:xfrm>
                <a:off x="10269840" y="5378994"/>
                <a:ext cx="55080" cy="250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AF97A3-05EC-3B7C-8054-DFE0ADED20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63720" y="5372874"/>
                  <a:ext cx="67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27573A-ADF2-164F-EF7D-0C6AF1F308A2}"/>
                    </a:ext>
                  </a:extLst>
                </p14:cNvPr>
                <p14:cNvContentPartPr/>
                <p14:nvPr/>
              </p14:nvContentPartPr>
              <p14:xfrm>
                <a:off x="10310880" y="5384394"/>
                <a:ext cx="142920" cy="270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27573A-ADF2-164F-EF7D-0C6AF1F308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04760" y="5378274"/>
                  <a:ext cx="155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7A55B7-5283-7E18-7AA7-B48DED08B325}"/>
                    </a:ext>
                  </a:extLst>
                </p14:cNvPr>
                <p14:cNvContentPartPr/>
                <p14:nvPr/>
              </p14:nvContentPartPr>
              <p14:xfrm>
                <a:off x="10494120" y="5483394"/>
                <a:ext cx="336960" cy="14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7A55B7-5283-7E18-7AA7-B48DED08B3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88000" y="5477274"/>
                  <a:ext cx="349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E8CE64-63E3-789D-E75D-464F83DA2A80}"/>
                    </a:ext>
                  </a:extLst>
                </p14:cNvPr>
                <p14:cNvContentPartPr/>
                <p14:nvPr/>
              </p14:nvContentPartPr>
              <p14:xfrm>
                <a:off x="10857720" y="5489514"/>
                <a:ext cx="281880" cy="144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E8CE64-63E3-789D-E75D-464F83DA2A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1600" y="5483394"/>
                  <a:ext cx="2941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6337AC-97BF-9A35-68CE-C2029F84813B}"/>
              </a:ext>
            </a:extLst>
          </p:cNvPr>
          <p:cNvGrpSpPr/>
          <p:nvPr/>
        </p:nvGrpSpPr>
        <p:grpSpPr>
          <a:xfrm>
            <a:off x="10122600" y="5926554"/>
            <a:ext cx="969120" cy="271800"/>
            <a:chOff x="10122600" y="5926554"/>
            <a:chExt cx="96912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8E06B5-D070-103A-003F-2B23138CD36E}"/>
                    </a:ext>
                  </a:extLst>
                </p14:cNvPr>
                <p14:cNvContentPartPr/>
                <p14:nvPr/>
              </p14:nvContentPartPr>
              <p14:xfrm>
                <a:off x="10122600" y="5926554"/>
                <a:ext cx="267480" cy="25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8E06B5-D070-103A-003F-2B23138CD3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16480" y="5920434"/>
                  <a:ext cx="279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EFB2475-0E7A-1C44-7C62-0A3D524A4D5D}"/>
                    </a:ext>
                  </a:extLst>
                </p14:cNvPr>
                <p14:cNvContentPartPr/>
                <p14:nvPr/>
              </p14:nvContentPartPr>
              <p14:xfrm>
                <a:off x="10402680" y="6047514"/>
                <a:ext cx="133200" cy="132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EFB2475-0E7A-1C44-7C62-0A3D524A4D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96560" y="6041394"/>
                  <a:ext cx="145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2FA8FD-793C-B446-C5AD-7EFF4AE6FD81}"/>
                    </a:ext>
                  </a:extLst>
                </p14:cNvPr>
                <p14:cNvContentPartPr/>
                <p14:nvPr/>
              </p14:nvContentPartPr>
              <p14:xfrm>
                <a:off x="10584840" y="6062274"/>
                <a:ext cx="234360" cy="12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2FA8FD-793C-B446-C5AD-7EFF4AE6FD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78720" y="6056154"/>
                  <a:ext cx="24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DA957E-D55B-84B3-859E-49946CC14C28}"/>
                    </a:ext>
                  </a:extLst>
                </p14:cNvPr>
                <p14:cNvContentPartPr/>
                <p14:nvPr/>
              </p14:nvContentPartPr>
              <p14:xfrm>
                <a:off x="10872840" y="6067674"/>
                <a:ext cx="218880" cy="130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DA957E-D55B-84B3-859E-49946CC14C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66720" y="6061554"/>
                  <a:ext cx="231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DD861D8-925A-D8FB-0082-E8AF66E5294C}"/>
              </a:ext>
            </a:extLst>
          </p:cNvPr>
          <p:cNvGrpSpPr/>
          <p:nvPr/>
        </p:nvGrpSpPr>
        <p:grpSpPr>
          <a:xfrm>
            <a:off x="10009920" y="1971594"/>
            <a:ext cx="327600" cy="4320"/>
            <a:chOff x="10009920" y="1971594"/>
            <a:chExt cx="32760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C09D9C-5CEF-10D1-5547-7FB1E074F794}"/>
                    </a:ext>
                  </a:extLst>
                </p14:cNvPr>
                <p14:cNvContentPartPr/>
                <p14:nvPr/>
              </p14:nvContentPartPr>
              <p14:xfrm>
                <a:off x="10009920" y="1973394"/>
                <a:ext cx="720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C09D9C-5CEF-10D1-5547-7FB1E074F7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03800" y="1967274"/>
                  <a:ext cx="19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8DD5655-D327-509E-0E6B-B6D0CB25852C}"/>
                    </a:ext>
                  </a:extLst>
                </p14:cNvPr>
                <p14:cNvContentPartPr/>
                <p14:nvPr/>
              </p14:nvContentPartPr>
              <p14:xfrm>
                <a:off x="10170480" y="1971594"/>
                <a:ext cx="167040" cy="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8DD5655-D327-509E-0E6B-B6D0CB25852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64360" y="1965474"/>
                  <a:ext cx="17928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01F0F9B-267A-209F-A5B9-960419AA1AC8}"/>
              </a:ext>
            </a:extLst>
          </p:cNvPr>
          <p:cNvGrpSpPr/>
          <p:nvPr/>
        </p:nvGrpSpPr>
        <p:grpSpPr>
          <a:xfrm>
            <a:off x="9925320" y="2660274"/>
            <a:ext cx="461880" cy="40680"/>
            <a:chOff x="9925320" y="2660274"/>
            <a:chExt cx="46188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D690E5-AD2A-8E85-2CB6-A591A245D6DE}"/>
                    </a:ext>
                  </a:extLst>
                </p14:cNvPr>
                <p14:cNvContentPartPr/>
                <p14:nvPr/>
              </p14:nvContentPartPr>
              <p14:xfrm>
                <a:off x="9925320" y="2687274"/>
                <a:ext cx="1512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D690E5-AD2A-8E85-2CB6-A591A245D6D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19200" y="2681154"/>
                  <a:ext cx="27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EE9A09-5E50-2065-9429-5DDE97B02192}"/>
                    </a:ext>
                  </a:extLst>
                </p14:cNvPr>
                <p14:cNvContentPartPr/>
                <p14:nvPr/>
              </p14:nvContentPartPr>
              <p14:xfrm>
                <a:off x="10112880" y="2660274"/>
                <a:ext cx="128160" cy="6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EE9A09-5E50-2065-9429-5DDE97B021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06760" y="2654154"/>
                  <a:ext cx="1404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29E9CD-A910-696F-6CC7-4D914B0C0DA8}"/>
                    </a:ext>
                  </a:extLst>
                </p14:cNvPr>
                <p14:cNvContentPartPr/>
                <p14:nvPr/>
              </p14:nvContentPartPr>
              <p14:xfrm>
                <a:off x="10386840" y="2662434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29E9CD-A910-696F-6CC7-4D914B0C0D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80720" y="265631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840DF59-D5A3-57F1-D3C3-037487AEB6C0}"/>
              </a:ext>
            </a:extLst>
          </p:cNvPr>
          <p:cNvGrpSpPr/>
          <p:nvPr/>
        </p:nvGrpSpPr>
        <p:grpSpPr>
          <a:xfrm>
            <a:off x="9976800" y="2213154"/>
            <a:ext cx="326880" cy="202320"/>
            <a:chOff x="9976800" y="2213154"/>
            <a:chExt cx="32688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ADBCCF1-80D0-90BD-5DE3-0D5D390747C6}"/>
                    </a:ext>
                  </a:extLst>
                </p14:cNvPr>
                <p14:cNvContentPartPr/>
                <p14:nvPr/>
              </p14:nvContentPartPr>
              <p14:xfrm>
                <a:off x="9976800" y="2224674"/>
                <a:ext cx="16128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ADBCCF1-80D0-90BD-5DE3-0D5D390747C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70680" y="2218554"/>
                  <a:ext cx="173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EF2622-256E-6F8D-843D-41A3265DF90A}"/>
                    </a:ext>
                  </a:extLst>
                </p14:cNvPr>
                <p14:cNvContentPartPr/>
                <p14:nvPr/>
              </p14:nvContentPartPr>
              <p14:xfrm>
                <a:off x="10014600" y="2213154"/>
                <a:ext cx="289080" cy="1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EF2622-256E-6F8D-843D-41A3265DF9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08480" y="2207034"/>
                  <a:ext cx="3013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73E39B9-D866-38D5-56B5-6F9B48D5A12A}"/>
                  </a:ext>
                </a:extLst>
              </p14:cNvPr>
              <p14:cNvContentPartPr/>
              <p14:nvPr/>
            </p14:nvContentPartPr>
            <p14:xfrm>
              <a:off x="9871320" y="2105154"/>
              <a:ext cx="497160" cy="377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73E39B9-D866-38D5-56B5-6F9B48D5A12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865200" y="2099034"/>
                <a:ext cx="5094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D0CFD76-8C0D-7A54-CC87-1A3A921F0F1B}"/>
                  </a:ext>
                </a:extLst>
              </p14:cNvPr>
              <p14:cNvContentPartPr/>
              <p14:nvPr/>
            </p14:nvContentPartPr>
            <p14:xfrm>
              <a:off x="9873480" y="2443914"/>
              <a:ext cx="35280" cy="78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D0CFD76-8C0D-7A54-CC87-1A3A921F0F1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867360" y="2437766"/>
                <a:ext cx="47520" cy="90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359C72D-7025-3693-3572-9952DCB90E2C}"/>
                  </a:ext>
                </a:extLst>
              </p14:cNvPr>
              <p14:cNvContentPartPr/>
              <p14:nvPr/>
            </p14:nvContentPartPr>
            <p14:xfrm>
              <a:off x="9706800" y="2603754"/>
              <a:ext cx="119880" cy="100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359C72D-7025-3693-3572-9952DCB90E2C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700680" y="2597634"/>
                <a:ext cx="132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F285E1-ABB4-0CF6-DC87-E80E35ECA782}"/>
                  </a:ext>
                </a:extLst>
              </p14:cNvPr>
              <p14:cNvContentPartPr/>
              <p14:nvPr/>
            </p14:nvContentPartPr>
            <p14:xfrm>
              <a:off x="9467760" y="2782674"/>
              <a:ext cx="158760" cy="119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F285E1-ABB4-0CF6-DC87-E80E35ECA782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461640" y="2776554"/>
                <a:ext cx="171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B4D591E-5D4B-2123-9C14-0D93B60DED34}"/>
                  </a:ext>
                </a:extLst>
              </p14:cNvPr>
              <p14:cNvContentPartPr/>
              <p14:nvPr/>
            </p14:nvContentPartPr>
            <p14:xfrm>
              <a:off x="9042600" y="2918394"/>
              <a:ext cx="384120" cy="229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B4D591E-5D4B-2123-9C14-0D93B60DED3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036480" y="2912274"/>
                <a:ext cx="396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9BD348F-8016-8B99-D735-86DE2A54B219}"/>
                  </a:ext>
                </a:extLst>
              </p14:cNvPr>
              <p14:cNvContentPartPr/>
              <p14:nvPr/>
            </p14:nvContentPartPr>
            <p14:xfrm>
              <a:off x="8811840" y="3219354"/>
              <a:ext cx="119880" cy="93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9BD348F-8016-8B99-D735-86DE2A54B21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805720" y="3213234"/>
                <a:ext cx="1321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1B60826-CD52-0330-6FE1-5F534E22E221}"/>
                  </a:ext>
                </a:extLst>
              </p14:cNvPr>
              <p14:cNvContentPartPr/>
              <p14:nvPr/>
            </p14:nvContentPartPr>
            <p14:xfrm>
              <a:off x="8224680" y="3433194"/>
              <a:ext cx="466560" cy="7056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1B60826-CD52-0330-6FE1-5F534E22E221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218560" y="3427071"/>
                <a:ext cx="478800" cy="71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304E0D0-F5FC-52B2-00FF-D93864AE4162}"/>
                  </a:ext>
                </a:extLst>
              </p14:cNvPr>
              <p14:cNvContentPartPr/>
              <p14:nvPr/>
            </p14:nvContentPartPr>
            <p14:xfrm>
              <a:off x="8183640" y="4309074"/>
              <a:ext cx="11160" cy="136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304E0D0-F5FC-52B2-00FF-D93864AE416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177520" y="4302954"/>
                <a:ext cx="23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6DBCBAB-B3DA-58B1-AECB-B0AC9F6F19C5}"/>
                  </a:ext>
                </a:extLst>
              </p14:cNvPr>
              <p14:cNvContentPartPr/>
              <p14:nvPr/>
            </p14:nvContentPartPr>
            <p14:xfrm>
              <a:off x="8172840" y="4625874"/>
              <a:ext cx="69480" cy="397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6DBCBAB-B3DA-58B1-AECB-B0AC9F6F19C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166720" y="4619760"/>
                <a:ext cx="81720" cy="4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B37C68A-3186-B238-1495-924B6E2CE7AB}"/>
                  </a:ext>
                </a:extLst>
              </p14:cNvPr>
              <p14:cNvContentPartPr/>
              <p14:nvPr/>
            </p14:nvContentPartPr>
            <p14:xfrm>
              <a:off x="8249880" y="5087394"/>
              <a:ext cx="181800" cy="259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B37C68A-3186-B238-1495-924B6E2CE7A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243748" y="5081282"/>
                <a:ext cx="194064" cy="271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C05ADB2-06CC-2239-BCF6-3025DDCEDE13}"/>
                  </a:ext>
                </a:extLst>
              </p14:cNvPr>
              <p14:cNvContentPartPr/>
              <p14:nvPr/>
            </p14:nvContentPartPr>
            <p14:xfrm>
              <a:off x="8531760" y="5410314"/>
              <a:ext cx="74880" cy="13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C05ADB2-06CC-2239-BCF6-3025DDCEDE1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525669" y="5404194"/>
                <a:ext cx="87061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A56FFD1-99E1-1971-42AC-3BE31A9536BF}"/>
                  </a:ext>
                </a:extLst>
              </p14:cNvPr>
              <p14:cNvContentPartPr/>
              <p14:nvPr/>
            </p14:nvContentPartPr>
            <p14:xfrm>
              <a:off x="8690880" y="5457474"/>
              <a:ext cx="372960" cy="55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A56FFD1-99E1-1971-42AC-3BE31A9536B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84754" y="5451354"/>
                <a:ext cx="385212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308023A-CA6F-02B5-637B-FE7D2D32D50C}"/>
                  </a:ext>
                </a:extLst>
              </p14:cNvPr>
              <p14:cNvContentPartPr/>
              <p14:nvPr/>
            </p14:nvContentPartPr>
            <p14:xfrm>
              <a:off x="9127200" y="5520114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308023A-CA6F-02B5-637B-FE7D2D32D50C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121080" y="551399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0AB888-258A-E5A0-7EF5-B31AED6EF776}"/>
                  </a:ext>
                </a:extLst>
              </p14:cNvPr>
              <p14:cNvContentPartPr/>
              <p14:nvPr/>
            </p14:nvContentPartPr>
            <p14:xfrm>
              <a:off x="9014520" y="5510754"/>
              <a:ext cx="100800" cy="11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0AB888-258A-E5A0-7EF5-B31AED6EF77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008400" y="5504430"/>
                <a:ext cx="113040" cy="23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3EB74C-AB8E-F005-5001-1221C22770FA}"/>
                  </a:ext>
                </a:extLst>
              </p14:cNvPr>
              <p14:cNvContentPartPr/>
              <p14:nvPr/>
            </p14:nvContentPartPr>
            <p14:xfrm>
              <a:off x="8971320" y="5415714"/>
              <a:ext cx="224640" cy="216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3EB74C-AB8E-F005-5001-1221C22770F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65200" y="5409594"/>
                <a:ext cx="236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A0CCDE6-ABDB-257D-E593-D93003EFBD53}"/>
                  </a:ext>
                </a:extLst>
              </p14:cNvPr>
              <p14:cNvContentPartPr/>
              <p14:nvPr/>
            </p14:nvContentPartPr>
            <p14:xfrm>
              <a:off x="9061680" y="5468994"/>
              <a:ext cx="148680" cy="102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A0CCDE6-ABDB-257D-E593-D93003EFBD53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55560" y="5462874"/>
                <a:ext cx="16092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84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DC07-39FF-4AB5-9F0C-03476D0C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Relational</a:t>
            </a:r>
            <a:r>
              <a:rPr lang="ru-RU" dirty="0"/>
              <a:t> Data Model (4/5)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0732-980F-4657-BA0F-6C2AA33C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1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Involves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working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endParaRPr lang="ru-RU" dirty="0" err="1"/>
          </a:p>
          <a:p>
            <a:r>
              <a:rPr lang="ru-RU" dirty="0" err="1">
                <a:ea typeface="+mn-lt"/>
                <a:cs typeface="+mn-lt"/>
              </a:rPr>
              <a:t>Why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name</a:t>
            </a:r>
            <a:r>
              <a:rPr lang="ru-RU" dirty="0">
                <a:ea typeface="+mn-lt"/>
                <a:cs typeface="+mn-lt"/>
              </a:rPr>
              <a:t>? </a:t>
            </a:r>
            <a:endParaRPr lang="ru-RU" dirty="0"/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FBC96-4376-4B54-B437-8381255A00A7}"/>
              </a:ext>
            </a:extLst>
          </p:cNvPr>
          <p:cNvSpPr/>
          <p:nvPr/>
        </p:nvSpPr>
        <p:spPr>
          <a:xfrm>
            <a:off x="889461" y="3634047"/>
            <a:ext cx="4480561" cy="2741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0754D-10A1-46FE-9DB3-FA36272930DF}"/>
              </a:ext>
            </a:extLst>
          </p:cNvPr>
          <p:cNvSpPr/>
          <p:nvPr/>
        </p:nvSpPr>
        <p:spPr>
          <a:xfrm>
            <a:off x="3028603" y="3829396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5D0747-12C3-4CE2-9044-5609B8970F87}"/>
              </a:ext>
            </a:extLst>
          </p:cNvPr>
          <p:cNvSpPr/>
          <p:nvPr/>
        </p:nvSpPr>
        <p:spPr>
          <a:xfrm>
            <a:off x="2001981" y="3834938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68FE1-FEC1-4146-BC4F-116E2BDE7D27}"/>
              </a:ext>
            </a:extLst>
          </p:cNvPr>
          <p:cNvSpPr/>
          <p:nvPr/>
        </p:nvSpPr>
        <p:spPr>
          <a:xfrm>
            <a:off x="2001981" y="5195454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DCAD83-8111-48CD-A1DE-BE63180AF5FF}"/>
              </a:ext>
            </a:extLst>
          </p:cNvPr>
          <p:cNvSpPr/>
          <p:nvPr/>
        </p:nvSpPr>
        <p:spPr>
          <a:xfrm>
            <a:off x="2993967" y="5195454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7D2AE1-ADF2-4B0B-8FB9-562817B14595}"/>
              </a:ext>
            </a:extLst>
          </p:cNvPr>
          <p:cNvSpPr/>
          <p:nvPr/>
        </p:nvSpPr>
        <p:spPr>
          <a:xfrm>
            <a:off x="3999802" y="5195454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74D3C-A335-4361-A480-BF7743B52326}"/>
              </a:ext>
            </a:extLst>
          </p:cNvPr>
          <p:cNvSpPr txBox="1"/>
          <p:nvPr/>
        </p:nvSpPr>
        <p:spPr>
          <a:xfrm>
            <a:off x="1163782" y="3906982"/>
            <a:ext cx="33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 (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305D-B0D5-4F61-B66E-BD5CBA54AE0B}"/>
              </a:ext>
            </a:extLst>
          </p:cNvPr>
          <p:cNvSpPr txBox="1"/>
          <p:nvPr/>
        </p:nvSpPr>
        <p:spPr>
          <a:xfrm>
            <a:off x="1160321" y="5278582"/>
            <a:ext cx="4115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R2 (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7BCA7-6C62-40B8-A7DA-B2DE10EDB067}"/>
              </a:ext>
            </a:extLst>
          </p:cNvPr>
          <p:cNvSpPr/>
          <p:nvPr/>
        </p:nvSpPr>
        <p:spPr>
          <a:xfrm>
            <a:off x="9310254" y="4052936"/>
            <a:ext cx="619192" cy="5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E05EF2-9369-4C15-9B78-DFF3540A1388}"/>
              </a:ext>
            </a:extLst>
          </p:cNvPr>
          <p:cNvSpPr/>
          <p:nvPr/>
        </p:nvSpPr>
        <p:spPr>
          <a:xfrm>
            <a:off x="8089884" y="4052936"/>
            <a:ext cx="605231" cy="57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BD443-0418-49BE-AD48-82E328F60845}"/>
              </a:ext>
            </a:extLst>
          </p:cNvPr>
          <p:cNvSpPr txBox="1"/>
          <p:nvPr/>
        </p:nvSpPr>
        <p:spPr>
          <a:xfrm>
            <a:off x="5559829" y="2480357"/>
            <a:ext cx="64247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The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data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within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R1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is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a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subset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of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the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Cartesian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product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of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all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possible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values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of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attributes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A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and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B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=&gt;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R1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is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a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relation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7E7-EEC0-47E4-AB55-E4658250FCA4}"/>
              </a:ext>
            </a:extLst>
          </p:cNvPr>
          <p:cNvSpPr txBox="1"/>
          <p:nvPr/>
        </p:nvSpPr>
        <p:spPr>
          <a:xfrm>
            <a:off x="8839200" y="4122425"/>
            <a:ext cx="293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40752-6634-4995-AEDA-53CD69C4B83F}"/>
              </a:ext>
            </a:extLst>
          </p:cNvPr>
          <p:cNvSpPr/>
          <p:nvPr/>
        </p:nvSpPr>
        <p:spPr>
          <a:xfrm>
            <a:off x="8930639" y="5572298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E04748-FC6C-4EA5-A1D3-29F7A47667DD}"/>
              </a:ext>
            </a:extLst>
          </p:cNvPr>
          <p:cNvSpPr/>
          <p:nvPr/>
        </p:nvSpPr>
        <p:spPr>
          <a:xfrm>
            <a:off x="7676804" y="5544589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93312-1F57-4A0D-A028-DD01DFB922F1}"/>
              </a:ext>
            </a:extLst>
          </p:cNvPr>
          <p:cNvSpPr txBox="1"/>
          <p:nvPr/>
        </p:nvSpPr>
        <p:spPr>
          <a:xfrm>
            <a:off x="5903650" y="4992721"/>
            <a:ext cx="56094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The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data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within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R2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is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a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subset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of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b="1" dirty="0">
                <a:solidFill>
                  <a:prstClr val="black"/>
                </a:solidFill>
                <a:ea typeface="+mn-lt"/>
                <a:cs typeface="+mn-lt"/>
              </a:rPr>
              <a:t>A × C × D</a:t>
            </a:r>
            <a:endParaRPr lang="en-US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A0186-3F1C-47A8-BA89-3E4CF205E90E}"/>
              </a:ext>
            </a:extLst>
          </p:cNvPr>
          <p:cNvSpPr txBox="1"/>
          <p:nvPr/>
        </p:nvSpPr>
        <p:spPr>
          <a:xfrm>
            <a:off x="8553797" y="5754490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B822F6-7EFC-461F-A9F4-722D2F3CA3FB}"/>
              </a:ext>
            </a:extLst>
          </p:cNvPr>
          <p:cNvSpPr/>
          <p:nvPr/>
        </p:nvSpPr>
        <p:spPr>
          <a:xfrm>
            <a:off x="10241279" y="5583269"/>
            <a:ext cx="836815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B1CAA-E697-47A4-B7A1-9FC321CE3F62}"/>
              </a:ext>
            </a:extLst>
          </p:cNvPr>
          <p:cNvSpPr txBox="1"/>
          <p:nvPr/>
        </p:nvSpPr>
        <p:spPr>
          <a:xfrm>
            <a:off x="9825642" y="5776040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229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CD8F-4480-4541-B856-EA66C303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Check </a:t>
            </a:r>
            <a:r>
              <a:rPr lang="ru-RU" dirty="0" err="1">
                <a:ea typeface="+mj-lt"/>
                <a:cs typeface="+mj-lt"/>
              </a:rPr>
              <a:t>Constraints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9EB4-1A71-4DDE-BDA9-E99898A86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n-lt"/>
                <a:cs typeface="+mn-lt"/>
              </a:rPr>
              <a:t>A </a:t>
            </a:r>
            <a:r>
              <a:rPr lang="ru-RU" b="1">
                <a:ea typeface="+mn-lt"/>
                <a:cs typeface="+mn-lt"/>
              </a:rPr>
              <a:t>Check </a:t>
            </a:r>
            <a:r>
              <a:rPr lang="ru-RU" b="1" err="1">
                <a:ea typeface="+mn-lt"/>
                <a:cs typeface="+mn-lt"/>
              </a:rPr>
              <a:t>constraint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contains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formulas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validate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correctness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records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table</a:t>
            </a:r>
            <a:r>
              <a:rPr lang="ru-RU">
                <a:ea typeface="+mn-lt"/>
                <a:cs typeface="+mn-lt"/>
              </a:rPr>
              <a:t>.</a:t>
            </a:r>
            <a:endParaRPr lang="en-US"/>
          </a:p>
          <a:p>
            <a:r>
              <a:rPr lang="ru-RU">
                <a:ea typeface="+mn-lt"/>
                <a:cs typeface="+mn-lt"/>
              </a:rPr>
              <a:t>The </a:t>
            </a:r>
            <a:r>
              <a:rPr lang="ru-RU" err="1">
                <a:ea typeface="+mn-lt"/>
                <a:cs typeface="+mn-lt"/>
              </a:rPr>
              <a:t>formula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>
                <a:ea typeface="+mn-lt"/>
                <a:cs typeface="+mn-lt"/>
              </a:rPr>
              <a:t> the constraint can include column names, function calls, and constants. Such formulas must </a:t>
            </a:r>
            <a:r>
              <a:rPr lang="ru-RU" err="1">
                <a:ea typeface="+mn-lt"/>
                <a:cs typeface="+mn-lt"/>
              </a:rPr>
              <a:t>return</a:t>
            </a:r>
            <a:r>
              <a:rPr lang="ru-RU">
                <a:ea typeface="+mn-lt"/>
                <a:cs typeface="+mn-lt"/>
              </a:rPr>
              <a:t> a </a:t>
            </a:r>
            <a:r>
              <a:rPr lang="ru-RU" b="1" err="1">
                <a:ea typeface="+mn-lt"/>
                <a:cs typeface="+mn-lt"/>
              </a:rPr>
              <a:t>boolean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value</a:t>
            </a:r>
            <a:r>
              <a:rPr lang="ru-RU">
                <a:ea typeface="+mn-lt"/>
                <a:cs typeface="+mn-lt"/>
              </a:rPr>
              <a:t>.</a:t>
            </a:r>
            <a:endParaRPr lang="ru-RU"/>
          </a:p>
          <a:p>
            <a:endParaRPr lang="ru-RU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7682DE-4C0B-8E58-A0B5-E9F9D6306157}"/>
                  </a:ext>
                </a:extLst>
              </p14:cNvPr>
              <p14:cNvContentPartPr/>
              <p14:nvPr/>
            </p14:nvContentPartPr>
            <p14:xfrm>
              <a:off x="9299812" y="2450862"/>
              <a:ext cx="42480" cy="109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7682DE-4C0B-8E58-A0B5-E9F9D63061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3692" y="2444742"/>
                <a:ext cx="5472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92849A-D071-0E92-C62C-40662DE24ADF}"/>
                  </a:ext>
                </a:extLst>
              </p14:cNvPr>
              <p14:cNvContentPartPr/>
              <p14:nvPr/>
            </p14:nvContentPartPr>
            <p14:xfrm>
              <a:off x="9350212" y="2436822"/>
              <a:ext cx="1776960" cy="2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92849A-D071-0E92-C62C-40662DE24A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4092" y="2430792"/>
                <a:ext cx="1789200" cy="3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8CD078-27DF-CB27-00FB-A500C3D0590C}"/>
                  </a:ext>
                </a:extLst>
              </p14:cNvPr>
              <p14:cNvContentPartPr/>
              <p14:nvPr/>
            </p14:nvContentPartPr>
            <p14:xfrm>
              <a:off x="9350212" y="3502062"/>
              <a:ext cx="1796760" cy="6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8CD078-27DF-CB27-00FB-A500C3D059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44092" y="3495942"/>
                <a:ext cx="1809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228DF6-667F-59C6-6605-316E593E09DF}"/>
                  </a:ext>
                </a:extLst>
              </p14:cNvPr>
              <p14:cNvContentPartPr/>
              <p14:nvPr/>
            </p14:nvContentPartPr>
            <p14:xfrm>
              <a:off x="11084332" y="2454462"/>
              <a:ext cx="146160" cy="10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228DF6-667F-59C6-6605-316E593E09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8212" y="2448342"/>
                <a:ext cx="15840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5C0B10-D302-FEF3-35B2-D3C94AF914BB}"/>
                  </a:ext>
                </a:extLst>
              </p14:cNvPr>
              <p14:cNvContentPartPr/>
              <p14:nvPr/>
            </p14:nvContentPartPr>
            <p14:xfrm>
              <a:off x="9778972" y="2484342"/>
              <a:ext cx="59400" cy="102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5C0B10-D302-FEF3-35B2-D3C94AF914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2852" y="2478222"/>
                <a:ext cx="716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453ACD-FFB4-C0B3-556E-A559BCC4AC69}"/>
                  </a:ext>
                </a:extLst>
              </p14:cNvPr>
              <p14:cNvContentPartPr/>
              <p14:nvPr/>
            </p14:nvContentPartPr>
            <p14:xfrm>
              <a:off x="10300612" y="2491542"/>
              <a:ext cx="44280" cy="102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453ACD-FFB4-C0B3-556E-A559BCC4AC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94492" y="2485422"/>
                <a:ext cx="565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ED9534-02C3-ACBB-F45A-2E8154672438}"/>
                  </a:ext>
                </a:extLst>
              </p14:cNvPr>
              <p14:cNvContentPartPr/>
              <p14:nvPr/>
            </p14:nvContentPartPr>
            <p14:xfrm>
              <a:off x="10744852" y="2480742"/>
              <a:ext cx="38880" cy="104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ED9534-02C3-ACBB-F45A-2E81546724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38732" y="2474622"/>
                <a:ext cx="5112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EA4472-F343-2759-C18D-E77ADCF1A608}"/>
                  </a:ext>
                </a:extLst>
              </p14:cNvPr>
              <p14:cNvContentPartPr/>
              <p14:nvPr/>
            </p14:nvContentPartPr>
            <p14:xfrm>
              <a:off x="9346612" y="2770182"/>
              <a:ext cx="180756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EA4472-F343-2759-C18D-E77ADCF1A6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40492" y="2764161"/>
                <a:ext cx="1819800" cy="34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B6ED755-AD94-63B6-ECF5-6A7AA25BECCD}"/>
                  </a:ext>
                </a:extLst>
              </p14:cNvPr>
              <p14:cNvContentPartPr/>
              <p14:nvPr/>
            </p14:nvContentPartPr>
            <p14:xfrm>
              <a:off x="10261012" y="2715557"/>
              <a:ext cx="84960" cy="51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B6ED755-AD94-63B6-ECF5-6A7AA25BEC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54892" y="2709437"/>
                <a:ext cx="97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830606-C4CB-C8BD-D02D-DC7CA48BB37C}"/>
                  </a:ext>
                </a:extLst>
              </p14:cNvPr>
              <p14:cNvContentPartPr/>
              <p14:nvPr/>
            </p14:nvContentPartPr>
            <p14:xfrm>
              <a:off x="9332932" y="2468237"/>
              <a:ext cx="47880" cy="44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830606-C4CB-C8BD-D02D-DC7CA48BB3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6812" y="2462117"/>
                <a:ext cx="6012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56D5A-BB33-3222-CDB1-28CECD7B355E}"/>
              </a:ext>
            </a:extLst>
          </p:cNvPr>
          <p:cNvGrpSpPr/>
          <p:nvPr/>
        </p:nvGrpSpPr>
        <p:grpSpPr>
          <a:xfrm>
            <a:off x="9420600" y="2509074"/>
            <a:ext cx="222840" cy="244080"/>
            <a:chOff x="9420600" y="2509074"/>
            <a:chExt cx="2228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C9EEA5-75E2-C5BC-F3DD-5ADFF89A1878}"/>
                    </a:ext>
                  </a:extLst>
                </p14:cNvPr>
                <p14:cNvContentPartPr/>
                <p14:nvPr/>
              </p14:nvContentPartPr>
              <p14:xfrm>
                <a:off x="9424560" y="2519154"/>
                <a:ext cx="95760" cy="23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C9EEA5-75E2-C5BC-F3DD-5ADFF89A18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18440" y="2513034"/>
                  <a:ext cx="108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1EF152-8AB3-B768-9126-0DCD82864CCE}"/>
                    </a:ext>
                  </a:extLst>
                </p14:cNvPr>
                <p14:cNvContentPartPr/>
                <p14:nvPr/>
              </p14:nvContentPartPr>
              <p14:xfrm>
                <a:off x="9521040" y="2509074"/>
                <a:ext cx="17280" cy="22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1EF152-8AB3-B768-9126-0DCD82864C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14920" y="2502954"/>
                  <a:ext cx="2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73E1B8-E6B6-45C9-82D0-C7E6D91123F5}"/>
                    </a:ext>
                  </a:extLst>
                </p14:cNvPr>
                <p14:cNvContentPartPr/>
                <p14:nvPr/>
              </p14:nvContentPartPr>
              <p14:xfrm>
                <a:off x="9420600" y="2662794"/>
                <a:ext cx="22284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73E1B8-E6B6-45C9-82D0-C7E6D91123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14480" y="2656674"/>
                  <a:ext cx="23508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09C32A-3410-A56E-3F87-EF6A3C018CDF}"/>
              </a:ext>
            </a:extLst>
          </p:cNvPr>
          <p:cNvGrpSpPr/>
          <p:nvPr/>
        </p:nvGrpSpPr>
        <p:grpSpPr>
          <a:xfrm>
            <a:off x="9978240" y="2528154"/>
            <a:ext cx="169560" cy="208440"/>
            <a:chOff x="9978240" y="2528154"/>
            <a:chExt cx="1695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33AFA1-D690-A41F-2320-27FE18765857}"/>
                    </a:ext>
                  </a:extLst>
                </p14:cNvPr>
                <p14:cNvContentPartPr/>
                <p14:nvPr/>
              </p14:nvContentPartPr>
              <p14:xfrm>
                <a:off x="10001280" y="2550834"/>
                <a:ext cx="7560" cy="14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33AFA1-D690-A41F-2320-27FE187658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95160" y="2544714"/>
                  <a:ext cx="19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2F5451-5BBB-56B8-FE8F-B27C3CE91C16}"/>
                    </a:ext>
                  </a:extLst>
                </p14:cNvPr>
                <p14:cNvContentPartPr/>
                <p14:nvPr/>
              </p14:nvContentPartPr>
              <p14:xfrm>
                <a:off x="9978240" y="2528154"/>
                <a:ext cx="169560" cy="20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2F5451-5BBB-56B8-FE8F-B27C3CE91C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72120" y="2522034"/>
                  <a:ext cx="18180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03825F-CDE5-475C-0447-85DB032737D4}"/>
                  </a:ext>
                </a:extLst>
              </p14:cNvPr>
              <p14:cNvContentPartPr/>
              <p14:nvPr/>
            </p14:nvContentPartPr>
            <p14:xfrm>
              <a:off x="10466760" y="2522034"/>
              <a:ext cx="175680" cy="168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03825F-CDE5-475C-0447-85DB032737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60640" y="2515914"/>
                <a:ext cx="18792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DBB802A-AA47-E25F-890F-0437275DC0E5}"/>
              </a:ext>
            </a:extLst>
          </p:cNvPr>
          <p:cNvGrpSpPr/>
          <p:nvPr/>
        </p:nvGrpSpPr>
        <p:grpSpPr>
          <a:xfrm>
            <a:off x="10914600" y="2523474"/>
            <a:ext cx="221040" cy="214560"/>
            <a:chOff x="10914600" y="2523474"/>
            <a:chExt cx="2210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ACCFCA-91EB-C0EF-24A3-4823BD2A610D}"/>
                    </a:ext>
                  </a:extLst>
                </p14:cNvPr>
                <p14:cNvContentPartPr/>
                <p14:nvPr/>
              </p14:nvContentPartPr>
              <p14:xfrm>
                <a:off x="10961760" y="2523474"/>
                <a:ext cx="20880" cy="18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ACCFCA-91EB-C0EF-24A3-4823BD2A61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55640" y="2517354"/>
                  <a:ext cx="3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A48D84-433B-D074-3627-8CD1D893BEED}"/>
                    </a:ext>
                  </a:extLst>
                </p14:cNvPr>
                <p14:cNvContentPartPr/>
                <p14:nvPr/>
              </p14:nvContentPartPr>
              <p14:xfrm>
                <a:off x="10914600" y="2532834"/>
                <a:ext cx="221040" cy="20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A48D84-433B-D074-3627-8CD1D893BE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08480" y="2526714"/>
                  <a:ext cx="23328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501B2F9-6AAD-4018-A76A-496E4882AC97}"/>
                  </a:ext>
                </a:extLst>
              </p14:cNvPr>
              <p14:cNvContentPartPr/>
              <p14:nvPr/>
            </p14:nvContentPartPr>
            <p14:xfrm>
              <a:off x="8832000" y="4027194"/>
              <a:ext cx="190800" cy="264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501B2F9-6AAD-4018-A76A-496E4882AC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25880" y="4021074"/>
                <a:ext cx="20304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A6C6EE0-A2D4-5B4A-3FD6-AFBE276395B4}"/>
              </a:ext>
            </a:extLst>
          </p:cNvPr>
          <p:cNvGrpSpPr/>
          <p:nvPr/>
        </p:nvGrpSpPr>
        <p:grpSpPr>
          <a:xfrm>
            <a:off x="9202080" y="4071114"/>
            <a:ext cx="585360" cy="250200"/>
            <a:chOff x="9202080" y="4071114"/>
            <a:chExt cx="58536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DBF838-A857-9CE6-CFF7-CCB62DCF21A4}"/>
                    </a:ext>
                  </a:extLst>
                </p14:cNvPr>
                <p14:cNvContentPartPr/>
                <p14:nvPr/>
              </p14:nvContentPartPr>
              <p14:xfrm>
                <a:off x="9202080" y="4077234"/>
                <a:ext cx="220320" cy="24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DBF838-A857-9CE6-CFF7-CCB62DCF21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95960" y="4071114"/>
                  <a:ext cx="232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18FD94-C5B1-9562-3BB4-B5FBEFA3E74A}"/>
                    </a:ext>
                  </a:extLst>
                </p14:cNvPr>
                <p14:cNvContentPartPr/>
                <p14:nvPr/>
              </p14:nvContentPartPr>
              <p14:xfrm>
                <a:off x="9550200" y="4071114"/>
                <a:ext cx="237240" cy="21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18FD94-C5B1-9562-3BB4-B5FBEFA3E7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44080" y="4064994"/>
                  <a:ext cx="2494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7F7D1A-CBF1-57A8-2E7D-A7DD538DD22E}"/>
                  </a:ext>
                </a:extLst>
              </p14:cNvPr>
              <p14:cNvContentPartPr/>
              <p14:nvPr/>
            </p14:nvContentPartPr>
            <p14:xfrm>
              <a:off x="8360760" y="4154274"/>
              <a:ext cx="66600" cy="74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7F7D1A-CBF1-57A8-2E7D-A7DD538DD22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54640" y="4148154"/>
                <a:ext cx="78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9FBDBEC-84ED-3C4D-F69C-AC68A7DE6000}"/>
                  </a:ext>
                </a:extLst>
              </p14:cNvPr>
              <p14:cNvContentPartPr/>
              <p14:nvPr/>
            </p14:nvContentPartPr>
            <p14:xfrm>
              <a:off x="8327640" y="5168394"/>
              <a:ext cx="72720" cy="60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9FBDBEC-84ED-3C4D-F69C-AC68A7DE60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21520" y="5162274"/>
                <a:ext cx="8496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1E19DDF-604D-11C4-D4CC-E0D8FDD77AAD}"/>
              </a:ext>
            </a:extLst>
          </p:cNvPr>
          <p:cNvGrpSpPr/>
          <p:nvPr/>
        </p:nvGrpSpPr>
        <p:grpSpPr>
          <a:xfrm>
            <a:off x="8909400" y="4999554"/>
            <a:ext cx="156240" cy="308520"/>
            <a:chOff x="8909400" y="4999554"/>
            <a:chExt cx="15624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AD3F4C-CDE3-219C-F067-1779D0A5331B}"/>
                    </a:ext>
                  </a:extLst>
                </p14:cNvPr>
                <p14:cNvContentPartPr/>
                <p14:nvPr/>
              </p14:nvContentPartPr>
              <p14:xfrm>
                <a:off x="8944320" y="4999554"/>
                <a:ext cx="7920" cy="239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AD3F4C-CDE3-219C-F067-1779D0A533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38200" y="4993434"/>
                  <a:ext cx="20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01D4E3-D0F5-11EE-0A1A-518BDEBBD296}"/>
                    </a:ext>
                  </a:extLst>
                </p14:cNvPr>
                <p14:cNvContentPartPr/>
                <p14:nvPr/>
              </p14:nvContentPartPr>
              <p14:xfrm>
                <a:off x="8909400" y="5023674"/>
                <a:ext cx="156240" cy="284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01D4E3-D0F5-11EE-0A1A-518BDEBBD2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03280" y="5017554"/>
                  <a:ext cx="1684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6F1EED8-DCA3-3D9B-77A9-CCEEC4547ABD}"/>
              </a:ext>
            </a:extLst>
          </p:cNvPr>
          <p:cNvGrpSpPr/>
          <p:nvPr/>
        </p:nvGrpSpPr>
        <p:grpSpPr>
          <a:xfrm>
            <a:off x="9455160" y="4886874"/>
            <a:ext cx="647280" cy="327600"/>
            <a:chOff x="9455160" y="4886874"/>
            <a:chExt cx="6472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AE8CF6-22F8-C128-0920-5AABA86A1D21}"/>
                    </a:ext>
                  </a:extLst>
                </p14:cNvPr>
                <p14:cNvContentPartPr/>
                <p14:nvPr/>
              </p14:nvContentPartPr>
              <p14:xfrm>
                <a:off x="9455160" y="4898034"/>
                <a:ext cx="107280" cy="31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AE8CF6-22F8-C128-0920-5AABA86A1D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49040" y="4891914"/>
                  <a:ext cx="119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467BBF-7E5E-712B-EE34-B6848CD5F70C}"/>
                    </a:ext>
                  </a:extLst>
                </p14:cNvPr>
                <p14:cNvContentPartPr/>
                <p14:nvPr/>
              </p14:nvContentPartPr>
              <p14:xfrm>
                <a:off x="9640560" y="5082354"/>
                <a:ext cx="3780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467BBF-7E5E-712B-EE34-B6848CD5F7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34440" y="5076234"/>
                  <a:ext cx="5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F550A5-EA7D-A242-92A8-85498383736C}"/>
                    </a:ext>
                  </a:extLst>
                </p14:cNvPr>
                <p14:cNvContentPartPr/>
                <p14:nvPr/>
              </p14:nvContentPartPr>
              <p14:xfrm>
                <a:off x="9687720" y="4975434"/>
                <a:ext cx="864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F550A5-EA7D-A242-92A8-8549838373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81600" y="4969314"/>
                  <a:ext cx="20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91ED6E-7BD5-6035-308F-396FB9D2DA6E}"/>
                    </a:ext>
                  </a:extLst>
                </p14:cNvPr>
                <p14:cNvContentPartPr/>
                <p14:nvPr/>
              </p14:nvContentPartPr>
              <p14:xfrm>
                <a:off x="9756120" y="4886874"/>
                <a:ext cx="57600" cy="28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91ED6E-7BD5-6035-308F-396FB9D2DA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50000" y="4880754"/>
                  <a:ext cx="69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A9D1EB-403F-4D9D-D2CB-E28692AEBA8E}"/>
                    </a:ext>
                  </a:extLst>
                </p14:cNvPr>
                <p14:cNvContentPartPr/>
                <p14:nvPr/>
              </p14:nvContentPartPr>
              <p14:xfrm>
                <a:off x="9762600" y="5001714"/>
                <a:ext cx="119880" cy="167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A9D1EB-403F-4D9D-D2CB-E28692AEBA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56480" y="4995594"/>
                  <a:ext cx="132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F61846-7A30-2F97-14CA-BB156EDFE39D}"/>
                    </a:ext>
                  </a:extLst>
                </p14:cNvPr>
                <p14:cNvContentPartPr/>
                <p14:nvPr/>
              </p14:nvContentPartPr>
              <p14:xfrm>
                <a:off x="9936840" y="5005674"/>
                <a:ext cx="165600" cy="168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F61846-7A30-2F97-14CA-BB156EDFE3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30720" y="4999554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09E1CB-8C53-D572-8596-F6FE7DAB710A}"/>
              </a:ext>
            </a:extLst>
          </p:cNvPr>
          <p:cNvGrpSpPr/>
          <p:nvPr/>
        </p:nvGrpSpPr>
        <p:grpSpPr>
          <a:xfrm>
            <a:off x="10545240" y="4802274"/>
            <a:ext cx="1010160" cy="366480"/>
            <a:chOff x="10545240" y="4802274"/>
            <a:chExt cx="10101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39C2EB-132D-672C-1321-D8F3D2244AC7}"/>
                    </a:ext>
                  </a:extLst>
                </p14:cNvPr>
                <p14:cNvContentPartPr/>
                <p14:nvPr/>
              </p14:nvContentPartPr>
              <p14:xfrm>
                <a:off x="10545240" y="4802274"/>
                <a:ext cx="9360" cy="9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39C2EB-132D-672C-1321-D8F3D2244A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39120" y="4796154"/>
                  <a:ext cx="2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1B0975-3F59-91F1-E13A-1746579F6C2C}"/>
                    </a:ext>
                  </a:extLst>
                </p14:cNvPr>
                <p14:cNvContentPartPr/>
                <p14:nvPr/>
              </p14:nvContentPartPr>
              <p14:xfrm>
                <a:off x="10667280" y="4901994"/>
                <a:ext cx="84600" cy="6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1B0975-3F59-91F1-E13A-1746579F6C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61160" y="4895874"/>
                  <a:ext cx="96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7E1EA27-57E2-8936-EE04-0B3FC8EDBFED}"/>
                    </a:ext>
                  </a:extLst>
                </p14:cNvPr>
                <p14:cNvContentPartPr/>
                <p14:nvPr/>
              </p14:nvContentPartPr>
              <p14:xfrm>
                <a:off x="10689960" y="4877514"/>
                <a:ext cx="181800" cy="291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7E1EA27-57E2-8936-EE04-0B3FC8EDBF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83840" y="4871394"/>
                  <a:ext cx="194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F7421B9-39B4-F4F5-5F59-28389F240E75}"/>
                    </a:ext>
                  </a:extLst>
                </p14:cNvPr>
                <p14:cNvContentPartPr/>
                <p14:nvPr/>
              </p14:nvContentPartPr>
              <p14:xfrm>
                <a:off x="10827840" y="5060394"/>
                <a:ext cx="64440" cy="6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F7421B9-39B4-F4F5-5F59-28389F240E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21720" y="5054274"/>
                  <a:ext cx="7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D5D2D8-7474-F229-D864-910C823700E0}"/>
                    </a:ext>
                  </a:extLst>
                </p14:cNvPr>
                <p14:cNvContentPartPr/>
                <p14:nvPr/>
              </p14:nvContentPartPr>
              <p14:xfrm>
                <a:off x="10955640" y="4878954"/>
                <a:ext cx="269640" cy="263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D5D2D8-7474-F229-D864-910C823700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49520" y="4872834"/>
                  <a:ext cx="281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7230B5-FA7B-09E8-B606-C18975E77717}"/>
                    </a:ext>
                  </a:extLst>
                </p14:cNvPr>
                <p14:cNvContentPartPr/>
                <p14:nvPr/>
              </p14:nvContentPartPr>
              <p14:xfrm>
                <a:off x="11331120" y="4856994"/>
                <a:ext cx="117360" cy="5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7230B5-FA7B-09E8-B606-C18975E777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25000" y="4850874"/>
                  <a:ext cx="129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EFA81D-DE2C-1D52-E1C5-ED13767623FD}"/>
                    </a:ext>
                  </a:extLst>
                </p14:cNvPr>
                <p14:cNvContentPartPr/>
                <p14:nvPr/>
              </p14:nvContentPartPr>
              <p14:xfrm>
                <a:off x="11368200" y="4811274"/>
                <a:ext cx="187200" cy="298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EFA81D-DE2C-1D52-E1C5-ED13767623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62080" y="4805154"/>
                  <a:ext cx="199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E68047-4C57-F226-3AC6-4A87678A707F}"/>
                    </a:ext>
                  </a:extLst>
                </p14:cNvPr>
                <p14:cNvContentPartPr/>
                <p14:nvPr/>
              </p14:nvContentPartPr>
              <p14:xfrm>
                <a:off x="11505360" y="5033034"/>
                <a:ext cx="43920" cy="55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E68047-4C57-F226-3AC6-4A87678A70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99240" y="5026914"/>
                  <a:ext cx="561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5848B5A-1E0A-9BA5-3C32-189308C86D15}"/>
                  </a:ext>
                </a:extLst>
              </p14:cNvPr>
              <p14:cNvContentPartPr/>
              <p14:nvPr/>
            </p14:nvContentPartPr>
            <p14:xfrm>
              <a:off x="11726040" y="4746834"/>
              <a:ext cx="10800" cy="121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5848B5A-1E0A-9BA5-3C32-189308C86D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719920" y="4740714"/>
                <a:ext cx="23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C368AC1-E497-387E-FB6F-88C347D3AF0A}"/>
                  </a:ext>
                </a:extLst>
              </p14:cNvPr>
              <p14:cNvContentPartPr/>
              <p14:nvPr/>
            </p14:nvContentPartPr>
            <p14:xfrm>
              <a:off x="8989320" y="5903514"/>
              <a:ext cx="60840" cy="47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C368AC1-E497-387E-FB6F-88C347D3AF0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83200" y="5897394"/>
                <a:ext cx="73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497030B-2ED5-74E0-E8F3-4E75D77CF0CC}"/>
                  </a:ext>
                </a:extLst>
              </p14:cNvPr>
              <p14:cNvContentPartPr/>
              <p14:nvPr/>
            </p14:nvContentPartPr>
            <p14:xfrm>
              <a:off x="9205680" y="5900274"/>
              <a:ext cx="48960" cy="18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497030B-2ED5-74E0-E8F3-4E75D77CF0C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99560" y="5894154"/>
                <a:ext cx="61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A145E8B-AAF1-DF95-27DC-CF99927B77C0}"/>
                  </a:ext>
                </a:extLst>
              </p14:cNvPr>
              <p14:cNvContentPartPr/>
              <p14:nvPr/>
            </p14:nvContentPartPr>
            <p14:xfrm>
              <a:off x="9424200" y="5903514"/>
              <a:ext cx="52200" cy="14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A145E8B-AAF1-DF95-27DC-CF99927B77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18080" y="5897394"/>
                <a:ext cx="6444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875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152C-5FDB-2EFD-979A-0B5818F4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The </a:t>
            </a:r>
            <a:r>
              <a:rPr lang="ru-RU" dirty="0" err="1">
                <a:ea typeface="+mj-lt"/>
                <a:cs typeface="+mj-lt"/>
              </a:rPr>
              <a:t>flip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side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of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constraints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8115A-2555-92E3-B58B-9C530D3D3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3600" err="1">
                <a:ea typeface="+mn-lt"/>
                <a:cs typeface="+mn-lt"/>
              </a:rPr>
              <a:t>Checking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constraints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consumes</a:t>
            </a:r>
            <a:r>
              <a:rPr lang="ru-RU" sz="3600">
                <a:ea typeface="+mn-lt"/>
                <a:cs typeface="+mn-lt"/>
              </a:rPr>
              <a:t> server resources.</a:t>
            </a:r>
            <a:endParaRPr lang="en-US"/>
          </a:p>
          <a:p>
            <a:r>
              <a:rPr lang="ru-RU" sz="3600">
                <a:ea typeface="+mn-lt"/>
                <a:cs typeface="+mn-lt"/>
              </a:rPr>
              <a:t>In </a:t>
            </a:r>
            <a:r>
              <a:rPr lang="ru-RU" sz="3600" err="1">
                <a:ea typeface="+mn-lt"/>
                <a:cs typeface="+mn-lt"/>
              </a:rPr>
              <a:t>analytical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databases</a:t>
            </a:r>
            <a:r>
              <a:rPr lang="ru-RU" sz="3600">
                <a:ea typeface="+mn-lt"/>
                <a:cs typeface="+mn-lt"/>
              </a:rPr>
              <a:t>, for this reason, tables may </a:t>
            </a:r>
            <a:r>
              <a:rPr lang="ru-RU" sz="3600" err="1">
                <a:ea typeface="+mn-lt"/>
                <a:cs typeface="+mn-lt"/>
              </a:rPr>
              <a:t>completely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lack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b="1">
                <a:ea typeface="+mn-lt"/>
                <a:cs typeface="+mn-lt"/>
              </a:rPr>
              <a:t>FK</a:t>
            </a:r>
            <a:r>
              <a:rPr lang="ru-RU" sz="3600">
                <a:ea typeface="+mn-lt"/>
                <a:cs typeface="+mn-lt"/>
              </a:rPr>
              <a:t>, </a:t>
            </a:r>
            <a:r>
              <a:rPr lang="ru-RU" sz="3600" b="1">
                <a:ea typeface="+mn-lt"/>
                <a:cs typeface="+mn-lt"/>
              </a:rPr>
              <a:t>UC</a:t>
            </a:r>
            <a:r>
              <a:rPr lang="ru-RU" sz="3600">
                <a:ea typeface="+mn-lt"/>
                <a:cs typeface="+mn-lt"/>
              </a:rPr>
              <a:t>, </a:t>
            </a:r>
            <a:r>
              <a:rPr lang="ru-RU" sz="3600" b="1">
                <a:ea typeface="+mn-lt"/>
                <a:cs typeface="+mn-lt"/>
              </a:rPr>
              <a:t>CC</a:t>
            </a:r>
            <a:r>
              <a:rPr lang="ru-RU" sz="3600">
                <a:ea typeface="+mn-lt"/>
                <a:cs typeface="+mn-lt"/>
              </a:rPr>
              <a:t>, </a:t>
            </a:r>
            <a:r>
              <a:rPr lang="ru-RU" sz="3600" err="1">
                <a:ea typeface="+mn-lt"/>
                <a:cs typeface="+mn-lt"/>
              </a:rPr>
              <a:t>and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err="1">
                <a:ea typeface="+mn-lt"/>
                <a:cs typeface="+mn-lt"/>
              </a:rPr>
              <a:t>even</a:t>
            </a:r>
            <a:r>
              <a:rPr lang="ru-RU" sz="3600">
                <a:ea typeface="+mn-lt"/>
                <a:cs typeface="+mn-lt"/>
              </a:rPr>
              <a:t> </a:t>
            </a:r>
            <a:r>
              <a:rPr lang="ru-RU" sz="3600" b="1">
                <a:ea typeface="+mn-lt"/>
                <a:cs typeface="+mn-lt"/>
              </a:rPr>
              <a:t>PK</a:t>
            </a:r>
            <a:r>
              <a:rPr lang="ru-RU" sz="3600">
                <a:ea typeface="+mn-lt"/>
                <a:cs typeface="+mn-lt"/>
              </a:rPr>
              <a:t>.</a:t>
            </a:r>
            <a:endParaRPr lang="en-US"/>
          </a:p>
          <a:p>
            <a:endParaRPr lang="ru-RU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083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7D58-E51E-AFEB-EB5A-5982E748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Question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31496-F56C-7A7F-9D01-ED9D5BA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>
                <a:ea typeface="+mn-lt"/>
                <a:cs typeface="+mn-lt"/>
              </a:rPr>
              <a:t>What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not</a:t>
            </a:r>
            <a:r>
              <a:rPr lang="ru-RU">
                <a:ea typeface="+mn-lt"/>
                <a:cs typeface="+mn-lt"/>
              </a:rPr>
              <a:t> a possible constraint in PostgreSQL?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ru-RU">
                <a:ea typeface="+mn-lt"/>
                <a:cs typeface="+mn-lt"/>
              </a:rPr>
              <a:t>Foreign Key</a:t>
            </a:r>
            <a:endParaRPr lang="ru-RU"/>
          </a:p>
          <a:p>
            <a:pPr>
              <a:buFont typeface="Arial"/>
            </a:pPr>
            <a:r>
              <a:rPr lang="ru-RU" err="1">
                <a:ea typeface="+mn-lt"/>
                <a:cs typeface="+mn-lt"/>
              </a:rPr>
              <a:t>Primary</a:t>
            </a:r>
            <a:r>
              <a:rPr lang="ru-RU">
                <a:ea typeface="+mn-lt"/>
                <a:cs typeface="+mn-lt"/>
              </a:rPr>
              <a:t> Key</a:t>
            </a:r>
            <a:endParaRPr lang="ru-RU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Superkey</a:t>
            </a:r>
            <a:endParaRPr lang="ru-RU" dirty="0" err="1"/>
          </a:p>
          <a:p>
            <a:pPr>
              <a:buFont typeface="Arial"/>
            </a:pPr>
            <a:r>
              <a:rPr lang="ru-RU" dirty="0">
                <a:ea typeface="+mn-lt"/>
                <a:cs typeface="+mn-lt"/>
              </a:rPr>
              <a:t>Check </a:t>
            </a:r>
            <a:r>
              <a:rPr lang="ru-RU" dirty="0" err="1">
                <a:ea typeface="+mn-lt"/>
                <a:cs typeface="+mn-lt"/>
              </a:rPr>
              <a:t>Constraint</a:t>
            </a:r>
            <a:endParaRPr lang="ru-RU" dirty="0" err="1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189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7D58-E51E-AFEB-EB5A-5982E748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Question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31496-F56C-7A7F-9D01-ED9D5BA4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err="1">
                <a:ea typeface="+mn-lt"/>
                <a:cs typeface="+mn-lt"/>
              </a:rPr>
              <a:t>Which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constraint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involves</a:t>
            </a:r>
            <a:r>
              <a:rPr lang="ru-RU">
                <a:ea typeface="+mn-lt"/>
                <a:cs typeface="+mn-lt"/>
              </a:rPr>
              <a:t> checking the value of one or more fields against values in a reference table?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ru-RU" dirty="0">
                <a:ea typeface="+mn-lt"/>
                <a:cs typeface="+mn-lt"/>
              </a:rPr>
              <a:t>Foreign Key</a:t>
            </a:r>
            <a:endParaRPr lang="ru-RU" dirty="0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Primary</a:t>
            </a:r>
            <a:r>
              <a:rPr lang="ru-RU" dirty="0">
                <a:ea typeface="+mn-lt"/>
                <a:cs typeface="+mn-lt"/>
              </a:rPr>
              <a:t> Key</a:t>
            </a:r>
            <a:endParaRPr lang="ru-RU" dirty="0"/>
          </a:p>
          <a:p>
            <a:pPr>
              <a:buFont typeface="Arial"/>
            </a:pPr>
            <a:r>
              <a:rPr lang="ru-RU" dirty="0" err="1">
                <a:ea typeface="+mn-lt"/>
                <a:cs typeface="+mn-lt"/>
              </a:rPr>
              <a:t>Unique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Constraint</a:t>
            </a:r>
            <a:endParaRPr lang="ru-RU" dirty="0" err="1"/>
          </a:p>
          <a:p>
            <a:pPr>
              <a:buFont typeface="Arial"/>
            </a:pPr>
            <a:r>
              <a:rPr lang="ru-RU" dirty="0">
                <a:ea typeface="+mn-lt"/>
                <a:cs typeface="+mn-lt"/>
              </a:rPr>
              <a:t>NULL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check</a:t>
            </a:r>
            <a:endParaRPr lang="ru-RU" dirty="0" err="1"/>
          </a:p>
          <a:p>
            <a:pPr marL="0" indent="0">
              <a:buNone/>
            </a:pPr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05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Examples of constraints in DDL: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/>
              <a:t>msg_id</a:t>
            </a:r>
            <a:r>
              <a:rPr lang="en-US" dirty="0"/>
              <a:t> </a:t>
            </a:r>
            <a:r>
              <a:rPr lang="en-US" dirty="0" err="1"/>
              <a:t>bigint</a:t>
            </a:r>
            <a:r>
              <a:rPr lang="en-US" dirty="0"/>
              <a:t> NOT NULL GENERATED ALWAYS AS IDENTITY </a:t>
            </a:r>
            <a:r>
              <a:rPr lang="en-US" b="1" dirty="0"/>
              <a:t>PRIMARY KEY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err="1"/>
              <a:t>sender_name</a:t>
            </a:r>
            <a:r>
              <a:rPr lang="en-US" dirty="0"/>
              <a:t> varchar(25) </a:t>
            </a:r>
            <a:r>
              <a:rPr lang="en-US" b="1" dirty="0"/>
              <a:t>NOT NULL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gender varchar(1) </a:t>
            </a:r>
            <a:r>
              <a:rPr lang="en-US" b="1" dirty="0"/>
              <a:t>check (gender = 'M' or gender = 'F')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constraint </a:t>
            </a:r>
            <a:r>
              <a:rPr lang="en-US" dirty="0" err="1"/>
              <a:t>cn_birth</a:t>
            </a:r>
            <a:r>
              <a:rPr lang="en-US" dirty="0"/>
              <a:t> </a:t>
            </a:r>
            <a:r>
              <a:rPr lang="en-US" b="1" dirty="0"/>
              <a:t>check (</a:t>
            </a:r>
            <a:r>
              <a:rPr lang="en-US" b="1" dirty="0" err="1"/>
              <a:t>dateofbirth</a:t>
            </a:r>
            <a:r>
              <a:rPr lang="en-US" b="1" dirty="0"/>
              <a:t> &gt;= '01-01-1900'::date)</a:t>
            </a:r>
            <a:r>
              <a:rPr lang="en-US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77216" y="3244334"/>
            <a:ext cx="4233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19722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7673-B3D8-4FDA-B74C-B5409D01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92"/>
            <a:ext cx="10515600" cy="742459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Foreign Key </a:t>
            </a:r>
            <a:r>
              <a:rPr lang="ru-RU" dirty="0" err="1">
                <a:ea typeface="+mj-lt"/>
                <a:cs typeface="+mj-lt"/>
              </a:rPr>
              <a:t>Constraints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DDL: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F74B-60DC-47CD-901D-23F3CCC7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5763"/>
            <a:ext cx="10515600" cy="58470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1900" dirty="0">
                <a:ea typeface="+mn-lt"/>
                <a:cs typeface="+mn-lt"/>
              </a:rPr>
              <a:t>As a </a:t>
            </a:r>
            <a:r>
              <a:rPr lang="ru-RU" sz="1900" dirty="0" err="1">
                <a:ea typeface="+mn-lt"/>
                <a:cs typeface="+mn-lt"/>
              </a:rPr>
              <a:t>separate</a:t>
            </a:r>
            <a:r>
              <a:rPr lang="ru-RU" sz="1900" dirty="0">
                <a:ea typeface="+mn-lt"/>
                <a:cs typeface="+mn-lt"/>
              </a:rPr>
              <a:t> </a:t>
            </a:r>
            <a:r>
              <a:rPr lang="ru-RU" sz="1900" dirty="0" err="1">
                <a:ea typeface="+mn-lt"/>
                <a:cs typeface="+mn-lt"/>
              </a:rPr>
              <a:t>constraint</a:t>
            </a:r>
            <a:r>
              <a:rPr lang="ru-RU" sz="1900" dirty="0">
                <a:effectLst/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CONSTRAINT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ConstraintName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FOREIGN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KEY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sz="1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FKColumn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REFERENCES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ParentTable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sz="1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PKParent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 sz="1900" dirty="0">
              <a:latin typeface="+mj-lt"/>
            </a:endParaRPr>
          </a:p>
          <a:p>
            <a:pPr marL="0" indent="0">
              <a:buNone/>
            </a:pPr>
            <a:r>
              <a:rPr lang="ru-RU" sz="1900" b="1" dirty="0" err="1">
                <a:latin typeface="+mj-lt"/>
              </a:rPr>
              <a:t>Variant</a:t>
            </a:r>
            <a:r>
              <a:rPr lang="ru-RU" sz="1900" b="1" dirty="0">
                <a:latin typeface="+mj-lt"/>
              </a:rPr>
              <a:t> 1</a:t>
            </a:r>
            <a:endParaRPr lang="en-US" sz="1900" b="1" dirty="0">
              <a:latin typeface="+mj-lt"/>
            </a:endParaRPr>
          </a:p>
          <a:p>
            <a:pPr marL="0" indent="0">
              <a:buNone/>
            </a:pP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CREATE TABLE </a:t>
            </a:r>
            <a:r>
              <a:rPr lang="en-US" sz="1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TableName</a:t>
            </a:r>
            <a:r>
              <a:rPr lang="en-US" sz="1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buNone/>
            </a:pPr>
            <a:r>
              <a:rPr lang="en-US" sz="1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FieldDefinitions</a:t>
            </a:r>
            <a:r>
              <a:rPr lang="en-US" sz="1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CONSTRAINT</a:t>
            </a:r>
            <a:r>
              <a:rPr lang="en-US" sz="1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FOREIGN KEY (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FKColumn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ParentTable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PKParent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9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b="1" dirty="0" err="1">
                <a:latin typeface="+mj-lt"/>
              </a:rPr>
              <a:t>Variant</a:t>
            </a:r>
            <a:r>
              <a:rPr lang="ru-RU" sz="1900" b="1" dirty="0">
                <a:latin typeface="+mj-lt"/>
              </a:rPr>
              <a:t> 2</a:t>
            </a:r>
            <a:endParaRPr lang="en-US" sz="1900" b="1" dirty="0">
              <a:latin typeface="+mj-lt"/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sz="19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CREATE TABLE </a:t>
            </a:r>
            <a:r>
              <a:rPr lang="en-US" sz="1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TableName</a:t>
            </a:r>
            <a:r>
              <a:rPr lang="en-US" sz="1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buNone/>
            </a:pPr>
            <a:r>
              <a:rPr lang="en-US" sz="19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Fk_field</a:t>
            </a:r>
            <a:r>
              <a:rPr lang="en-US" sz="19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 not null references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REFERENCES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ParentTable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PKParent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9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b="1" dirty="0" err="1">
                <a:latin typeface="+mj-lt"/>
              </a:rPr>
              <a:t>Variant</a:t>
            </a:r>
            <a:r>
              <a:rPr lang="ru-RU" sz="1900" b="1" dirty="0">
                <a:latin typeface="+mj-lt"/>
              </a:rPr>
              <a:t> </a:t>
            </a:r>
            <a:r>
              <a:rPr lang="ru-RU" sz="1900" dirty="0">
                <a:latin typeface="+mj-lt"/>
              </a:rPr>
              <a:t>3</a:t>
            </a:r>
            <a:endParaRPr lang="ru-RU" dirty="0"/>
          </a:p>
          <a:p>
            <a:pPr marL="0" indent="0">
              <a:buNone/>
            </a:pP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CONSTRAINT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FOREIGN KEY (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FKColumn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ParentTable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PKParent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2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5AB0-8D1E-4B38-872F-7747503C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Relational</a:t>
            </a:r>
            <a:r>
              <a:rPr lang="ru-RU" dirty="0">
                <a:ea typeface="+mj-lt"/>
                <a:cs typeface="+mj-lt"/>
              </a:rPr>
              <a:t> Data Model</a:t>
            </a:r>
            <a:r>
              <a:rPr lang="ru-RU" dirty="0"/>
              <a:t> (5/5)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EF39-089C-42FE-8DFD-B92E206E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41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The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consists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components</a:t>
            </a:r>
            <a:r>
              <a:rPr lang="ru-RU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ru-RU" b="1" dirty="0">
                <a:ea typeface="+mn-lt"/>
                <a:cs typeface="+mn-lt"/>
              </a:rPr>
              <a:t>Data Definition Language (</a:t>
            </a:r>
            <a:r>
              <a:rPr lang="ru-RU" b="1" err="1">
                <a:ea typeface="+mn-lt"/>
                <a:cs typeface="+mn-lt"/>
              </a:rPr>
              <a:t>Schema</a:t>
            </a:r>
            <a:r>
              <a:rPr lang="ru-RU" b="1" dirty="0">
                <a:ea typeface="+mn-lt"/>
                <a:cs typeface="+mn-lt"/>
              </a:rPr>
              <a:t>) (DDL)</a:t>
            </a:r>
          </a:p>
          <a:p>
            <a:pPr lvl="2"/>
            <a:r>
              <a:rPr lang="ru-RU" sz="2400" dirty="0" err="1">
                <a:ea typeface="+mn-lt"/>
                <a:cs typeface="+mn-lt"/>
              </a:rPr>
              <a:t>Tables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and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Views</a:t>
            </a:r>
            <a:r>
              <a:rPr lang="ru-RU" sz="2400" dirty="0">
                <a:ea typeface="+mn-lt"/>
                <a:cs typeface="+mn-lt"/>
              </a:rPr>
              <a:t> </a:t>
            </a:r>
            <a:endParaRPr lang="ru-RU" sz="2400" dirty="0" err="1">
              <a:ea typeface="Calibri"/>
              <a:cs typeface="Calibri"/>
            </a:endParaRPr>
          </a:p>
          <a:p>
            <a:pPr lvl="1"/>
            <a:r>
              <a:rPr lang="ru-RU" b="1" dirty="0">
                <a:ea typeface="+mn-lt"/>
                <a:cs typeface="+mn-lt"/>
              </a:rPr>
              <a:t>Data </a:t>
            </a:r>
            <a:r>
              <a:rPr lang="ru-RU" b="1" dirty="0" err="1">
                <a:ea typeface="+mn-lt"/>
                <a:cs typeface="+mn-lt"/>
              </a:rPr>
              <a:t>Manipulation</a:t>
            </a:r>
            <a:r>
              <a:rPr lang="ru-RU" b="1" dirty="0">
                <a:ea typeface="+mn-lt"/>
                <a:cs typeface="+mn-lt"/>
              </a:rPr>
              <a:t> Language (DML)</a:t>
            </a:r>
            <a:endParaRPr lang="ru-RU" dirty="0">
              <a:ea typeface="Calibri"/>
              <a:cs typeface="Calibri"/>
            </a:endParaRPr>
          </a:p>
          <a:p>
            <a:pPr lvl="2"/>
            <a:r>
              <a:rPr lang="ru-RU" sz="2400">
                <a:ea typeface="+mn-lt"/>
                <a:cs typeface="+mn-lt"/>
              </a:rPr>
              <a:t>Domain </a:t>
            </a:r>
            <a:r>
              <a:rPr lang="ru-RU" sz="2400" err="1">
                <a:ea typeface="+mn-lt"/>
                <a:cs typeface="+mn-lt"/>
              </a:rPr>
              <a:t>Calculus</a:t>
            </a:r>
            <a:endParaRPr lang="ru-RU" sz="2400" err="1">
              <a:ea typeface="Calibri"/>
              <a:cs typeface="Calibri"/>
            </a:endParaRPr>
          </a:p>
          <a:p>
            <a:pPr lvl="2"/>
            <a:r>
              <a:rPr lang="ru-RU" sz="2400" err="1">
                <a:ea typeface="+mn-lt"/>
                <a:cs typeface="+mn-lt"/>
              </a:rPr>
              <a:t>Tuple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err="1">
                <a:ea typeface="+mn-lt"/>
                <a:cs typeface="+mn-lt"/>
              </a:rPr>
              <a:t>Calculus</a:t>
            </a:r>
            <a:endParaRPr lang="ru-RU" sz="2400" err="1">
              <a:ea typeface="Calibri"/>
              <a:cs typeface="Calibri"/>
            </a:endParaRPr>
          </a:p>
          <a:p>
            <a:pPr lvl="2"/>
            <a:r>
              <a:rPr lang="ru-RU" sz="2400" err="1">
                <a:ea typeface="+mn-lt"/>
                <a:cs typeface="+mn-lt"/>
              </a:rPr>
              <a:t>Relational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err="1">
                <a:ea typeface="+mn-lt"/>
                <a:cs typeface="+mn-lt"/>
              </a:rPr>
              <a:t>Algebra</a:t>
            </a:r>
            <a:endParaRPr lang="ru-RU" sz="2400" err="1">
              <a:ea typeface="Calibri"/>
              <a:cs typeface="Calibri"/>
            </a:endParaRPr>
          </a:p>
          <a:p>
            <a:pPr lvl="1"/>
            <a:r>
              <a:rPr lang="ru-RU" b="1" dirty="0" err="1">
                <a:ea typeface="+mn-lt"/>
                <a:cs typeface="+mn-lt"/>
              </a:rPr>
              <a:t>Integrity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Constraints</a:t>
            </a:r>
            <a:r>
              <a:rPr lang="ru-RU" b="1" dirty="0">
                <a:ea typeface="+mn-lt"/>
                <a:cs typeface="+mn-lt"/>
              </a:rPr>
              <a:t> (DDL)</a:t>
            </a:r>
            <a:endParaRPr lang="ru-RU" dirty="0" err="1">
              <a:ea typeface="Calibri"/>
              <a:cs typeface="Calibri"/>
            </a:endParaRPr>
          </a:p>
          <a:p>
            <a:pPr lvl="2"/>
            <a:r>
              <a:rPr lang="ru-RU" sz="2400" dirty="0" err="1">
                <a:ea typeface="+mn-lt"/>
                <a:cs typeface="+mn-lt"/>
              </a:rPr>
              <a:t>Various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data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validation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rules</a:t>
            </a:r>
            <a:endParaRPr lang="ru-RU" sz="2400" dirty="0" err="1">
              <a:ea typeface="Calibri"/>
              <a:cs typeface="Calibri"/>
            </a:endParaRPr>
          </a:p>
          <a:p>
            <a:pPr lvl="2"/>
            <a:endParaRPr lang="ru-RU" sz="2400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09FE2F-BA71-406A-8C0C-8528FC1D6093}"/>
              </a:ext>
            </a:extLst>
          </p:cNvPr>
          <p:cNvGrpSpPr/>
          <p:nvPr/>
        </p:nvGrpSpPr>
        <p:grpSpPr>
          <a:xfrm>
            <a:off x="7395305" y="2890014"/>
            <a:ext cx="4577565" cy="682844"/>
            <a:chOff x="1742651" y="2862305"/>
            <a:chExt cx="6564240" cy="9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D5519C-4F06-4CF5-A29A-8646C008610E}"/>
                    </a:ext>
                  </a:extLst>
                </p14:cNvPr>
                <p14:cNvContentPartPr/>
                <p14:nvPr/>
              </p14:nvContentPartPr>
              <p14:xfrm>
                <a:off x="1742651" y="3166865"/>
                <a:ext cx="55800" cy="65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D5519C-4F06-4CF5-A29A-8646C00861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3651" y="3158225"/>
                  <a:ext cx="7344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0FF007-9914-45FC-9474-4A0E93A66707}"/>
                    </a:ext>
                  </a:extLst>
                </p14:cNvPr>
                <p14:cNvContentPartPr/>
                <p14:nvPr/>
              </p14:nvContentPartPr>
              <p14:xfrm>
                <a:off x="1764611" y="3172985"/>
                <a:ext cx="796320" cy="2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0FF007-9914-45FC-9474-4A0E93A667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5611" y="3163985"/>
                  <a:ext cx="813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B7B00F-57DC-4249-ABB3-036E66E96FAB}"/>
                    </a:ext>
                  </a:extLst>
                </p14:cNvPr>
                <p14:cNvContentPartPr/>
                <p14:nvPr/>
              </p14:nvContentPartPr>
              <p14:xfrm>
                <a:off x="1851371" y="3790385"/>
                <a:ext cx="666720" cy="5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B7B00F-57DC-4249-ABB3-036E66E96F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2731" y="3781385"/>
                  <a:ext cx="684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3FDE99-9421-4C44-9F38-ABD05175742C}"/>
                    </a:ext>
                  </a:extLst>
                </p14:cNvPr>
                <p14:cNvContentPartPr/>
                <p14:nvPr/>
              </p14:nvContentPartPr>
              <p14:xfrm>
                <a:off x="2363291" y="3811265"/>
                <a:ext cx="25596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3FDE99-9421-4C44-9F38-ABD0517574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4651" y="3802625"/>
                  <a:ext cx="273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F505DD-887A-448C-A145-8505EEE7EED2}"/>
                    </a:ext>
                  </a:extLst>
                </p14:cNvPr>
                <p14:cNvContentPartPr/>
                <p14:nvPr/>
              </p14:nvContentPartPr>
              <p14:xfrm>
                <a:off x="2558411" y="3228785"/>
                <a:ext cx="45360" cy="608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F505DD-887A-448C-A145-8505EEE7EE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9411" y="3220145"/>
                  <a:ext cx="63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09E6EA-3D46-4557-88B8-C05BB15DAE7C}"/>
                    </a:ext>
                  </a:extLst>
                </p14:cNvPr>
                <p14:cNvContentPartPr/>
                <p14:nvPr/>
              </p14:nvContentPartPr>
              <p14:xfrm>
                <a:off x="1831211" y="3430745"/>
                <a:ext cx="664920" cy="1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09E6EA-3D46-4557-88B8-C05BB15DAE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2211" y="3422105"/>
                  <a:ext cx="682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073921-ADD5-40AF-96D8-6345A1060584}"/>
                    </a:ext>
                  </a:extLst>
                </p14:cNvPr>
                <p14:cNvContentPartPr/>
                <p14:nvPr/>
              </p14:nvContentPartPr>
              <p14:xfrm>
                <a:off x="4386851" y="2878505"/>
                <a:ext cx="101160" cy="70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073921-ADD5-40AF-96D8-6345A10605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7851" y="2869505"/>
                  <a:ext cx="11880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688B61-1D26-4D79-9DA2-2AEE647E88DC}"/>
                    </a:ext>
                  </a:extLst>
                </p14:cNvPr>
                <p14:cNvContentPartPr/>
                <p14:nvPr/>
              </p14:nvContentPartPr>
              <p14:xfrm>
                <a:off x="4387931" y="2886065"/>
                <a:ext cx="839160" cy="4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688B61-1D26-4D79-9DA2-2AEE647E88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78931" y="2877065"/>
                  <a:ext cx="85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39A712-A93E-4E1B-9A42-51AF02E8201F}"/>
                    </a:ext>
                  </a:extLst>
                </p14:cNvPr>
                <p14:cNvContentPartPr/>
                <p14:nvPr/>
              </p14:nvContentPartPr>
              <p14:xfrm>
                <a:off x="4476491" y="3640265"/>
                <a:ext cx="33120" cy="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39A712-A93E-4E1B-9A42-51AF02E820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7851" y="3631625"/>
                  <a:ext cx="50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584EB5-A61B-4C66-951F-E8E3AC85D29E}"/>
                    </a:ext>
                  </a:extLst>
                </p14:cNvPr>
                <p14:cNvContentPartPr/>
                <p14:nvPr/>
              </p14:nvContentPartPr>
              <p14:xfrm>
                <a:off x="4499891" y="3540545"/>
                <a:ext cx="801000" cy="4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584EB5-A61B-4C66-951F-E8E3AC85D2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1251" y="3531545"/>
                  <a:ext cx="818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915AC4-D0BF-4729-8C33-81EE962E5852}"/>
                    </a:ext>
                  </a:extLst>
                </p14:cNvPr>
                <p14:cNvContentPartPr/>
                <p14:nvPr/>
              </p14:nvContentPartPr>
              <p14:xfrm>
                <a:off x="5262011" y="2920625"/>
                <a:ext cx="69120" cy="57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915AC4-D0BF-4729-8C33-81EE962E58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53371" y="2911985"/>
                  <a:ext cx="867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E0E6F5-1C9A-4AA6-A6F4-358A98F5CAB6}"/>
                    </a:ext>
                  </a:extLst>
                </p14:cNvPr>
                <p14:cNvContentPartPr/>
                <p14:nvPr/>
              </p14:nvContentPartPr>
              <p14:xfrm>
                <a:off x="4459211" y="3099905"/>
                <a:ext cx="830880" cy="3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E0E6F5-1C9A-4AA6-A6F4-358A98F5CA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0211" y="3090905"/>
                  <a:ext cx="848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093ECA-7DF7-478E-BB96-EA5B392628B7}"/>
                    </a:ext>
                  </a:extLst>
                </p14:cNvPr>
                <p14:cNvContentPartPr/>
                <p14:nvPr/>
              </p14:nvContentPartPr>
              <p14:xfrm>
                <a:off x="2589371" y="3113945"/>
                <a:ext cx="1861920" cy="42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093ECA-7DF7-478E-BB96-EA5B392628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80371" y="3104945"/>
                  <a:ext cx="1879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7BAB56-47FA-46FD-8DCE-FCBA7DF612E3}"/>
                    </a:ext>
                  </a:extLst>
                </p14:cNvPr>
                <p14:cNvContentPartPr/>
                <p14:nvPr/>
              </p14:nvContentPartPr>
              <p14:xfrm>
                <a:off x="7009091" y="2907305"/>
                <a:ext cx="103320" cy="64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7BAB56-47FA-46FD-8DCE-FCBA7DF61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91" y="2898305"/>
                  <a:ext cx="12096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87C062-D330-446E-B733-26531A07EE30}"/>
                    </a:ext>
                  </a:extLst>
                </p14:cNvPr>
                <p14:cNvContentPartPr/>
                <p14:nvPr/>
              </p14:nvContentPartPr>
              <p14:xfrm>
                <a:off x="7028531" y="2862305"/>
                <a:ext cx="1177920" cy="4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87C062-D330-446E-B733-26531A07EE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19891" y="2853665"/>
                  <a:ext cx="1195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FDCEF8-D72E-4E64-83ED-F782B01A830A}"/>
                    </a:ext>
                  </a:extLst>
                </p14:cNvPr>
                <p14:cNvContentPartPr/>
                <p14:nvPr/>
              </p14:nvContentPartPr>
              <p14:xfrm>
                <a:off x="7228691" y="2890385"/>
                <a:ext cx="1078200" cy="75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FDCEF8-D72E-4E64-83ED-F782B01A83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20051" y="2881745"/>
                  <a:ext cx="109584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D22895-67E0-42E2-8853-3D0E47E5C675}"/>
                    </a:ext>
                  </a:extLst>
                </p14:cNvPr>
                <p14:cNvContentPartPr/>
                <p14:nvPr/>
              </p14:nvContentPartPr>
              <p14:xfrm>
                <a:off x="7037891" y="3068945"/>
                <a:ext cx="1178640" cy="4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D22895-67E0-42E2-8853-3D0E47E5C6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9251" y="3060305"/>
                  <a:ext cx="1196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277526-A990-4DE9-BB72-C7919B01BCE3}"/>
                    </a:ext>
                  </a:extLst>
                </p14:cNvPr>
                <p14:cNvContentPartPr/>
                <p14:nvPr/>
              </p14:nvContentPartPr>
              <p14:xfrm>
                <a:off x="5365331" y="3276665"/>
                <a:ext cx="1747080" cy="19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277526-A990-4DE9-BB72-C7919B01BC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6691" y="3268025"/>
                  <a:ext cx="176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43179F-3EB7-49CD-8406-1D4EFEDDA981}"/>
                    </a:ext>
                  </a:extLst>
                </p14:cNvPr>
                <p14:cNvContentPartPr/>
                <p14:nvPr/>
              </p14:nvContentPartPr>
              <p14:xfrm>
                <a:off x="7074611" y="3530825"/>
                <a:ext cx="200520" cy="13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43179F-3EB7-49CD-8406-1D4EFEDDA9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65971" y="3521825"/>
                  <a:ext cx="2181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33BC51-E777-D003-FC69-13990855189D}"/>
              </a:ext>
            </a:extLst>
          </p:cNvPr>
          <p:cNvGrpSpPr/>
          <p:nvPr/>
        </p:nvGrpSpPr>
        <p:grpSpPr>
          <a:xfrm>
            <a:off x="7457062" y="4405531"/>
            <a:ext cx="3508833" cy="667495"/>
            <a:chOff x="2019131" y="4292432"/>
            <a:chExt cx="5254505" cy="8925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8656C8-0C18-4A43-9DCC-000D4E86C933}"/>
                </a:ext>
              </a:extLst>
            </p:cNvPr>
            <p:cNvGrpSpPr/>
            <p:nvPr/>
          </p:nvGrpSpPr>
          <p:grpSpPr>
            <a:xfrm>
              <a:off x="2019131" y="4322312"/>
              <a:ext cx="3501409" cy="818069"/>
              <a:chOff x="2397851" y="4872905"/>
              <a:chExt cx="3520800" cy="82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8F3ECC6-1EBF-418E-82D8-189115F355EE}"/>
                      </a:ext>
                    </a:extLst>
                  </p14:cNvPr>
                  <p14:cNvContentPartPr/>
                  <p14:nvPr/>
                </p14:nvContentPartPr>
                <p14:xfrm>
                  <a:off x="2397851" y="4872905"/>
                  <a:ext cx="222120" cy="651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8F3ECC6-1EBF-418E-82D8-189115F355E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88851" y="4863905"/>
                    <a:ext cx="239760" cy="66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323A0F9-2ABC-4D14-A160-9EA1A3C0F074}"/>
                      </a:ext>
                    </a:extLst>
                  </p14:cNvPr>
                  <p14:cNvContentPartPr/>
                  <p14:nvPr/>
                </p14:nvContentPartPr>
                <p14:xfrm>
                  <a:off x="2730851" y="5136785"/>
                  <a:ext cx="65160" cy="3808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323A0F9-2ABC-4D14-A160-9EA1A3C0F07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722211" y="5127785"/>
                    <a:ext cx="82800" cy="39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D6A2C79-213B-4EAE-9884-A0E327F85733}"/>
                      </a:ext>
                    </a:extLst>
                  </p14:cNvPr>
                  <p14:cNvContentPartPr/>
                  <p14:nvPr/>
                </p14:nvContentPartPr>
                <p14:xfrm>
                  <a:off x="2436371" y="5148665"/>
                  <a:ext cx="520920" cy="694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D6A2C79-213B-4EAE-9884-A0E327F85733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427371" y="5139665"/>
                    <a:ext cx="5385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63D1204-7004-4193-BF3B-015C044D907B}"/>
                      </a:ext>
                    </a:extLst>
                  </p14:cNvPr>
                  <p14:cNvContentPartPr/>
                  <p14:nvPr/>
                </p14:nvContentPartPr>
                <p14:xfrm>
                  <a:off x="3025331" y="5491385"/>
                  <a:ext cx="115200" cy="1202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63D1204-7004-4193-BF3B-015C044D907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16331" y="5482745"/>
                    <a:ext cx="13284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2ACE940A-2040-4BEF-980E-19A24710C422}"/>
                      </a:ext>
                    </a:extLst>
                  </p14:cNvPr>
                  <p14:cNvContentPartPr/>
                  <p14:nvPr/>
                </p14:nvContentPartPr>
                <p14:xfrm>
                  <a:off x="3081851" y="5486345"/>
                  <a:ext cx="68040" cy="142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2ACE940A-2040-4BEF-980E-19A24710C42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072851" y="5477345"/>
                    <a:ext cx="8568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04A33CA-BA83-4735-B602-40B6CD9D44F7}"/>
                      </a:ext>
                    </a:extLst>
                  </p14:cNvPr>
                  <p14:cNvContentPartPr/>
                  <p14:nvPr/>
                </p14:nvContentPartPr>
                <p14:xfrm>
                  <a:off x="3252131" y="5587145"/>
                  <a:ext cx="15120" cy="108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04A33CA-BA83-4735-B602-40B6CD9D44F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243491" y="5578505"/>
                    <a:ext cx="3276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7F7E531-3A9D-4A8E-863A-5D493E6E0A92}"/>
                      </a:ext>
                    </a:extLst>
                  </p14:cNvPr>
                  <p14:cNvContentPartPr/>
                  <p14:nvPr/>
                </p14:nvContentPartPr>
                <p14:xfrm>
                  <a:off x="3404411" y="5504705"/>
                  <a:ext cx="172080" cy="1483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7F7E531-3A9D-4A8E-863A-5D493E6E0A9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395771" y="5495705"/>
                    <a:ext cx="18972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B8BCBAB-9354-42D7-8AEF-172DCCC267E9}"/>
                      </a:ext>
                    </a:extLst>
                  </p14:cNvPr>
                  <p14:cNvContentPartPr/>
                  <p14:nvPr/>
                </p14:nvContentPartPr>
                <p14:xfrm>
                  <a:off x="3464171" y="5590745"/>
                  <a:ext cx="105840" cy="79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B8BCBAB-9354-42D7-8AEF-172DCCC267E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455171" y="5581745"/>
                    <a:ext cx="123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D23DFCB-F29A-459C-B004-B02BC840852D}"/>
                      </a:ext>
                    </a:extLst>
                  </p14:cNvPr>
                  <p14:cNvContentPartPr/>
                  <p14:nvPr/>
                </p14:nvContentPartPr>
                <p14:xfrm>
                  <a:off x="3922451" y="4891985"/>
                  <a:ext cx="143640" cy="778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8D23DFCB-F29A-459C-B004-B02BC840852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913451" y="4883345"/>
                    <a:ext cx="161280" cy="79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A85291-8FEF-4F1A-862F-C5B92F7CC421}"/>
                      </a:ext>
                    </a:extLst>
                  </p14:cNvPr>
                  <p14:cNvContentPartPr/>
                  <p14:nvPr/>
                </p14:nvContentPartPr>
                <p14:xfrm>
                  <a:off x="4357331" y="5012945"/>
                  <a:ext cx="311040" cy="49212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A85291-8FEF-4F1A-862F-C5B92F7CC421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348691" y="5003945"/>
                    <a:ext cx="328680" cy="50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B40B93A-6D5E-4271-AC94-A4C4C08B56A4}"/>
                      </a:ext>
                    </a:extLst>
                  </p14:cNvPr>
                  <p14:cNvContentPartPr/>
                  <p14:nvPr/>
                </p14:nvContentPartPr>
                <p14:xfrm>
                  <a:off x="4765571" y="5473385"/>
                  <a:ext cx="93240" cy="1411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B40B93A-6D5E-4271-AC94-A4C4C08B56A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756571" y="5464385"/>
                    <a:ext cx="1108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4A9E3AB0-36B5-4212-BA34-49282DA8E603}"/>
                      </a:ext>
                    </a:extLst>
                  </p14:cNvPr>
                  <p14:cNvContentPartPr/>
                  <p14:nvPr/>
                </p14:nvContentPartPr>
                <p14:xfrm>
                  <a:off x="4773131" y="5477345"/>
                  <a:ext cx="117720" cy="1580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4A9E3AB0-36B5-4212-BA34-49282DA8E60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764131" y="5468705"/>
                    <a:ext cx="1353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A08DC60-7A80-43A5-BB02-3E9A64918191}"/>
                      </a:ext>
                    </a:extLst>
                  </p14:cNvPr>
                  <p14:cNvContentPartPr/>
                  <p14:nvPr/>
                </p14:nvContentPartPr>
                <p14:xfrm>
                  <a:off x="5058971" y="5489225"/>
                  <a:ext cx="160200" cy="177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A08DC60-7A80-43A5-BB02-3E9A6491819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050331" y="5480225"/>
                    <a:ext cx="1778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4C29A2F-C1F7-446A-A069-AC3BA6795645}"/>
                      </a:ext>
                    </a:extLst>
                  </p14:cNvPr>
                  <p14:cNvContentPartPr/>
                  <p14:nvPr/>
                </p14:nvContentPartPr>
                <p14:xfrm>
                  <a:off x="5302691" y="5493185"/>
                  <a:ext cx="113760" cy="82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4C29A2F-C1F7-446A-A069-AC3BA679564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294051" y="5484545"/>
                    <a:ext cx="13140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D545A6A-BEA8-4376-81C3-2DC31FF6E883}"/>
                      </a:ext>
                    </a:extLst>
                  </p14:cNvPr>
                  <p14:cNvContentPartPr/>
                  <p14:nvPr/>
                </p14:nvContentPartPr>
                <p14:xfrm>
                  <a:off x="5308811" y="5586065"/>
                  <a:ext cx="132840" cy="151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D545A6A-BEA8-4376-81C3-2DC31FF6E88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299811" y="5577065"/>
                    <a:ext cx="1504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8C04C26-43E3-42C2-8F7E-E25A7F4EBBF8}"/>
                      </a:ext>
                    </a:extLst>
                  </p14:cNvPr>
                  <p14:cNvContentPartPr/>
                  <p14:nvPr/>
                </p14:nvContentPartPr>
                <p14:xfrm>
                  <a:off x="5546771" y="5494265"/>
                  <a:ext cx="92160" cy="1461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8C04C26-43E3-42C2-8F7E-E25A7F4EBBF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538131" y="5485625"/>
                    <a:ext cx="10980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CE7A964-B93E-4872-B342-D2134F954B59}"/>
                      </a:ext>
                    </a:extLst>
                  </p14:cNvPr>
                  <p14:cNvContentPartPr/>
                  <p14:nvPr/>
                </p14:nvContentPartPr>
                <p14:xfrm>
                  <a:off x="5580251" y="5654105"/>
                  <a:ext cx="129600" cy="90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CE7A964-B93E-4872-B342-D2134F954B5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571611" y="5645465"/>
                    <a:ext cx="147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FFAEBEF-B798-4038-8592-0EAFF98EDB86}"/>
                      </a:ext>
                    </a:extLst>
                  </p14:cNvPr>
                  <p14:cNvContentPartPr/>
                  <p14:nvPr/>
                </p14:nvContentPartPr>
                <p14:xfrm>
                  <a:off x="5755571" y="5546465"/>
                  <a:ext cx="163080" cy="1382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FFAEBEF-B798-4038-8592-0EAFF98EDB8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746571" y="5537465"/>
                    <a:ext cx="18072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0B7982D-B434-495D-A61F-9DBFC84D58D3}"/>
                </a:ext>
              </a:extLst>
            </p:cNvPr>
            <p:cNvGrpSpPr/>
            <p:nvPr/>
          </p:nvGrpSpPr>
          <p:grpSpPr>
            <a:xfrm>
              <a:off x="5795891" y="4464152"/>
              <a:ext cx="831674" cy="482965"/>
              <a:chOff x="6174611" y="5014745"/>
              <a:chExt cx="836280" cy="48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7FEF5A7F-0676-423C-AF2F-F5EB48835EE6}"/>
                      </a:ext>
                    </a:extLst>
                  </p14:cNvPr>
                  <p14:cNvContentPartPr/>
                  <p14:nvPr/>
                </p14:nvContentPartPr>
                <p14:xfrm>
                  <a:off x="6402851" y="5014745"/>
                  <a:ext cx="30240" cy="4712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7FEF5A7F-0676-423C-AF2F-F5EB48835EE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394211" y="5005745"/>
                    <a:ext cx="47880" cy="48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A2E5235-040A-4CD9-B573-35C777DD4C7C}"/>
                      </a:ext>
                    </a:extLst>
                  </p14:cNvPr>
                  <p14:cNvContentPartPr/>
                  <p14:nvPr/>
                </p14:nvContentPartPr>
                <p14:xfrm>
                  <a:off x="6174611" y="5034185"/>
                  <a:ext cx="385200" cy="52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A2E5235-040A-4CD9-B573-35C777DD4C7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165611" y="5025185"/>
                    <a:ext cx="4028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971CE4C-8281-4545-BC47-34BDD67B69FE}"/>
                      </a:ext>
                    </a:extLst>
                  </p14:cNvPr>
                  <p14:cNvContentPartPr/>
                  <p14:nvPr/>
                </p14:nvContentPartPr>
                <p14:xfrm>
                  <a:off x="6617051" y="5345585"/>
                  <a:ext cx="159120" cy="1526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B971CE4C-8281-4545-BC47-34BDD67B69F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608411" y="5336585"/>
                    <a:ext cx="17676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83C7B88-A22E-4008-9A3B-A5160E5FEF0F}"/>
                      </a:ext>
                    </a:extLst>
                  </p14:cNvPr>
                  <p14:cNvContentPartPr/>
                  <p14:nvPr/>
                </p14:nvContentPartPr>
                <p14:xfrm>
                  <a:off x="6848171" y="5070545"/>
                  <a:ext cx="162720" cy="4298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83C7B88-A22E-4008-9A3B-A5160E5FEF0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839531" y="5061905"/>
                    <a:ext cx="180360" cy="447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113621-0A67-464B-AE3A-525979770AD1}"/>
                    </a:ext>
                  </a:extLst>
                </p14:cNvPr>
                <p14:cNvContentPartPr/>
                <p14:nvPr/>
              </p14:nvContentPartPr>
              <p14:xfrm>
                <a:off x="7003691" y="4292432"/>
                <a:ext cx="269945" cy="89253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113621-0A67-464B-AE3A-525979770A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0221" y="4280397"/>
                  <a:ext cx="296347" cy="916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4528F8-5CEA-C23D-BC36-A5217CBC528F}"/>
              </a:ext>
            </a:extLst>
          </p:cNvPr>
          <p:cNvGrpSpPr/>
          <p:nvPr/>
        </p:nvGrpSpPr>
        <p:grpSpPr>
          <a:xfrm>
            <a:off x="8075658" y="3423572"/>
            <a:ext cx="191520" cy="136440"/>
            <a:chOff x="8075658" y="3423572"/>
            <a:chExt cx="1915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2C935F-9A15-ABAC-A30C-4C1AFE473D1B}"/>
                    </a:ext>
                  </a:extLst>
                </p14:cNvPr>
                <p14:cNvContentPartPr/>
                <p14:nvPr/>
              </p14:nvContentPartPr>
              <p14:xfrm>
                <a:off x="8075658" y="3432932"/>
                <a:ext cx="18000" cy="127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2C935F-9A15-ABAC-A30C-4C1AFE473D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9538" y="3426812"/>
                  <a:ext cx="30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06569-C519-660F-46A9-E3C7FF671E43}"/>
                    </a:ext>
                  </a:extLst>
                </p14:cNvPr>
                <p14:cNvContentPartPr/>
                <p14:nvPr/>
              </p14:nvContentPartPr>
              <p14:xfrm>
                <a:off x="8092218" y="3423572"/>
                <a:ext cx="50760" cy="5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06569-C519-660F-46A9-E3C7FF671E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86098" y="3417452"/>
                  <a:ext cx="63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D3C7B4-86E4-3CBA-6CE0-01FF5CF59EF3}"/>
                    </a:ext>
                  </a:extLst>
                </p14:cNvPr>
                <p14:cNvContentPartPr/>
                <p14:nvPr/>
              </p14:nvContentPartPr>
              <p14:xfrm>
                <a:off x="8177898" y="3435452"/>
                <a:ext cx="10800" cy="10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D3C7B4-86E4-3CBA-6CE0-01FF5CF59E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71778" y="3429332"/>
                  <a:ext cx="23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894076-F6B2-AE14-3732-6EA1FDF6133B}"/>
                    </a:ext>
                  </a:extLst>
                </p14:cNvPr>
                <p14:cNvContentPartPr/>
                <p14:nvPr/>
              </p14:nvContentPartPr>
              <p14:xfrm>
                <a:off x="8191578" y="3456692"/>
                <a:ext cx="75600" cy="8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894076-F6B2-AE14-3732-6EA1FDF613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85458" y="3450572"/>
                  <a:ext cx="878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6CF16C-B6D4-8048-2A42-8B84A4DCB404}"/>
              </a:ext>
            </a:extLst>
          </p:cNvPr>
          <p:cNvGrpSpPr/>
          <p:nvPr/>
        </p:nvGrpSpPr>
        <p:grpSpPr>
          <a:xfrm>
            <a:off x="9050178" y="3194612"/>
            <a:ext cx="267120" cy="101880"/>
            <a:chOff x="9050178" y="3194612"/>
            <a:chExt cx="26712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367649-09B2-2B95-0020-9887247300AD}"/>
                    </a:ext>
                  </a:extLst>
                </p14:cNvPr>
                <p14:cNvContentPartPr/>
                <p14:nvPr/>
              </p14:nvContentPartPr>
              <p14:xfrm>
                <a:off x="9050178" y="3201812"/>
                <a:ext cx="14760" cy="8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367649-09B2-2B95-0020-9887247300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44058" y="3195692"/>
                  <a:ext cx="2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F9CE67-941C-41C4-BF7C-651E0F5AD0B8}"/>
                    </a:ext>
                  </a:extLst>
                </p14:cNvPr>
                <p14:cNvContentPartPr/>
                <p14:nvPr/>
              </p14:nvContentPartPr>
              <p14:xfrm>
                <a:off x="9064938" y="3194612"/>
                <a:ext cx="51840" cy="1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F9CE67-941C-41C4-BF7C-651E0F5AD0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58818" y="3188492"/>
                  <a:ext cx="6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0F1675-A705-A275-5025-36BC1DCEF56B}"/>
                    </a:ext>
                  </a:extLst>
                </p14:cNvPr>
                <p14:cNvContentPartPr/>
                <p14:nvPr/>
              </p14:nvContentPartPr>
              <p14:xfrm>
                <a:off x="9054138" y="3242132"/>
                <a:ext cx="62640" cy="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0F1675-A705-A275-5025-36BC1DCEF5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48018" y="3236012"/>
                  <a:ext cx="74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D6307C-8C53-CDD4-B3AF-A65DF15499F2}"/>
                    </a:ext>
                  </a:extLst>
                </p14:cNvPr>
                <p14:cNvContentPartPr/>
                <p14:nvPr/>
              </p14:nvContentPartPr>
              <p14:xfrm>
                <a:off x="9161058" y="3194612"/>
                <a:ext cx="14040" cy="10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D6307C-8C53-CDD4-B3AF-A65DF15499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54938" y="3188492"/>
                  <a:ext cx="26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ADCC24-53DE-348F-DE99-F06960677E4C}"/>
                    </a:ext>
                  </a:extLst>
                </p14:cNvPr>
                <p14:cNvContentPartPr/>
                <p14:nvPr/>
              </p14:nvContentPartPr>
              <p14:xfrm>
                <a:off x="9182298" y="3230252"/>
                <a:ext cx="135000" cy="5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ADCC24-53DE-348F-DE99-F06960677E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76178" y="3224132"/>
                  <a:ext cx="1472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DD3BBD-39B9-D0BD-FF09-EBCD719A2235}"/>
              </a:ext>
            </a:extLst>
          </p:cNvPr>
          <p:cNvGrpSpPr/>
          <p:nvPr/>
        </p:nvGrpSpPr>
        <p:grpSpPr>
          <a:xfrm>
            <a:off x="9944418" y="3039812"/>
            <a:ext cx="264960" cy="122040"/>
            <a:chOff x="9944418" y="3039812"/>
            <a:chExt cx="26496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C856C5-BFAD-5C76-ADFC-B994C5E00E1C}"/>
                    </a:ext>
                  </a:extLst>
                </p14:cNvPr>
                <p14:cNvContentPartPr/>
                <p14:nvPr/>
              </p14:nvContentPartPr>
              <p14:xfrm>
                <a:off x="9954138" y="3052412"/>
                <a:ext cx="10800" cy="10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C856C5-BFAD-5C76-ADFC-B994C5E00E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48018" y="3046292"/>
                  <a:ext cx="23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02F70C-1C38-FD9A-7D45-8C5D791FDCCB}"/>
                    </a:ext>
                  </a:extLst>
                </p14:cNvPr>
                <p14:cNvContentPartPr/>
                <p14:nvPr/>
              </p14:nvContentPartPr>
              <p14:xfrm>
                <a:off x="9960258" y="3039812"/>
                <a:ext cx="76680" cy="1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02F70C-1C38-FD9A-7D45-8C5D791FDC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54138" y="3033692"/>
                  <a:ext cx="88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91B293-ED58-A137-EDFF-C0BA7027E159}"/>
                    </a:ext>
                  </a:extLst>
                </p14:cNvPr>
                <p14:cNvContentPartPr/>
                <p14:nvPr/>
              </p14:nvContentPartPr>
              <p14:xfrm>
                <a:off x="9944418" y="3109292"/>
                <a:ext cx="76680" cy="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91B293-ED58-A137-EDFF-C0BA7027E1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38298" y="3103172"/>
                  <a:ext cx="88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DACAFE-2CF7-E2A0-E927-4A8EA7C59FA8}"/>
                    </a:ext>
                  </a:extLst>
                </p14:cNvPr>
                <p14:cNvContentPartPr/>
                <p14:nvPr/>
              </p14:nvContentPartPr>
              <p14:xfrm>
                <a:off x="10070418" y="3048812"/>
                <a:ext cx="6840" cy="11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DACAFE-2CF7-E2A0-E927-4A8EA7C59F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64298" y="3042692"/>
                  <a:ext cx="19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76DA7C-222C-3571-15F2-A54626613CD8}"/>
                    </a:ext>
                  </a:extLst>
                </p14:cNvPr>
                <p14:cNvContentPartPr/>
                <p14:nvPr/>
              </p14:nvContentPartPr>
              <p14:xfrm>
                <a:off x="10068978" y="3092732"/>
                <a:ext cx="140400" cy="6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76DA7C-222C-3571-15F2-A54626613C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62858" y="3086612"/>
                  <a:ext cx="1526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EE6863-7B42-C5B4-1049-592AEAED9609}"/>
              </a:ext>
            </a:extLst>
          </p:cNvPr>
          <p:cNvGrpSpPr/>
          <p:nvPr/>
        </p:nvGrpSpPr>
        <p:grpSpPr>
          <a:xfrm>
            <a:off x="10906698" y="3142772"/>
            <a:ext cx="178920" cy="118080"/>
            <a:chOff x="10906698" y="3142772"/>
            <a:chExt cx="1789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732907-3909-94E1-4C20-97F0960F544B}"/>
                    </a:ext>
                  </a:extLst>
                </p14:cNvPr>
                <p14:cNvContentPartPr/>
                <p14:nvPr/>
              </p14:nvContentPartPr>
              <p14:xfrm>
                <a:off x="10908138" y="3142772"/>
                <a:ext cx="4716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732907-3909-94E1-4C20-97F0960F54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02018" y="3136652"/>
                  <a:ext cx="59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E23651-C4EE-F77E-9780-41A6140EDD1A}"/>
                    </a:ext>
                  </a:extLst>
                </p14:cNvPr>
                <p14:cNvContentPartPr/>
                <p14:nvPr/>
              </p14:nvContentPartPr>
              <p14:xfrm>
                <a:off x="10906698" y="3146372"/>
                <a:ext cx="68040" cy="66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E23651-C4EE-F77E-9780-41A6140EDD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00578" y="3140252"/>
                  <a:ext cx="80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327D2A5-C874-154D-CE98-2A14669FBD7D}"/>
                    </a:ext>
                  </a:extLst>
                </p14:cNvPr>
                <p14:cNvContentPartPr/>
                <p14:nvPr/>
              </p14:nvContentPartPr>
              <p14:xfrm>
                <a:off x="11003178" y="3164372"/>
                <a:ext cx="24120" cy="75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327D2A5-C874-154D-CE98-2A14669FBD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97058" y="3158252"/>
                  <a:ext cx="36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A900FE-2828-33DF-3004-5139FAB874F9}"/>
                    </a:ext>
                  </a:extLst>
                </p14:cNvPr>
                <p14:cNvContentPartPr/>
                <p14:nvPr/>
              </p14:nvContentPartPr>
              <p14:xfrm>
                <a:off x="11022978" y="3173012"/>
                <a:ext cx="62640" cy="75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A900FE-2828-33DF-3004-5139FAB874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6858" y="3166892"/>
                  <a:ext cx="74880" cy="8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99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1B92-967B-35CC-19EC-71A3BC1D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Choose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the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correct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statement</a:t>
            </a:r>
            <a:r>
              <a:rPr lang="ru-RU" dirty="0"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0A00-97A8-C76D-73D7-F4E05AA5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normalized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more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retrieving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requires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fewer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operations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normalized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fewer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retrieving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requires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fewer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operations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normalized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more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tables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retrieving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requires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more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operations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5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2F73-3462-4D91-B132-AC34F0F8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Terminology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and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Notations</a:t>
            </a:r>
            <a:endParaRPr lang="en-US" dirty="0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2B706D-371F-42F5-A407-96CE0C1BEDF3}"/>
              </a:ext>
            </a:extLst>
          </p:cNvPr>
          <p:cNvGraphicFramePr>
            <a:graphicFrameLocks noGrp="1"/>
          </p:cNvGraphicFramePr>
          <p:nvPr/>
        </p:nvGraphicFramePr>
        <p:xfrm>
          <a:off x="3404530" y="3435288"/>
          <a:ext cx="6984776" cy="24183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45682">
                  <a:extLst>
                    <a:ext uri="{9D8B030D-6E8A-4147-A177-3AD203B41FA5}">
                      <a16:colId xmlns:a16="http://schemas.microsoft.com/office/drawing/2014/main" val="2860717951"/>
                    </a:ext>
                  </a:extLst>
                </a:gridCol>
                <a:gridCol w="2345682">
                  <a:extLst>
                    <a:ext uri="{9D8B030D-6E8A-4147-A177-3AD203B41FA5}">
                      <a16:colId xmlns:a16="http://schemas.microsoft.com/office/drawing/2014/main" val="2519195995"/>
                    </a:ext>
                  </a:extLst>
                </a:gridCol>
                <a:gridCol w="2293412">
                  <a:extLst>
                    <a:ext uri="{9D8B030D-6E8A-4147-A177-3AD203B41FA5}">
                      <a16:colId xmlns:a16="http://schemas.microsoft.com/office/drawing/2014/main" val="1733672695"/>
                    </a:ext>
                  </a:extLst>
                </a:gridCol>
              </a:tblGrid>
              <a:tr h="51398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did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gender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763774429"/>
                  </a:ext>
                </a:extLst>
              </a:tr>
              <a:tr h="380339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Jared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788252436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Mary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093150171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Linda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97307251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Carol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125302738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pPr marL="0" marR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435456212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0727B-9505-4932-9830-BE7F69A6773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4398778" y="2746629"/>
            <a:ext cx="1312576" cy="39211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56BC1E-D782-4165-883E-64075BCB1AD6}"/>
              </a:ext>
            </a:extLst>
          </p:cNvPr>
          <p:cNvSpPr/>
          <p:nvPr/>
        </p:nvSpPr>
        <p:spPr>
          <a:xfrm>
            <a:off x="5711354" y="2331130"/>
            <a:ext cx="294579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ru-RU" sz="2400" dirty="0" err="1">
                <a:solidFill>
                  <a:prstClr val="black"/>
                </a:solidFill>
              </a:rPr>
              <a:t>Table</a:t>
            </a:r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ru-RU" sz="2400" dirty="0" err="1">
                <a:solidFill>
                  <a:prstClr val="black"/>
                </a:solidFill>
              </a:rPr>
              <a:t>name</a:t>
            </a:r>
            <a:r>
              <a:rPr lang="ru-RU" sz="2400" dirty="0">
                <a:solidFill>
                  <a:prstClr val="black"/>
                </a:solidFill>
              </a:rPr>
              <a:t> (</a:t>
            </a:r>
            <a:r>
              <a:rPr lang="en-US" sz="2400" dirty="0">
                <a:solidFill>
                  <a:prstClr val="black"/>
                </a:solidFill>
              </a:rPr>
              <a:t> relation</a:t>
            </a:r>
            <a:r>
              <a:rPr lang="ru-RU" sz="2400" dirty="0">
                <a:solidFill>
                  <a:prstClr val="black"/>
                </a:solidFill>
              </a:rPr>
              <a:t>)
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6AF6A5-F8C0-4484-90FE-16A9979F082E}"/>
              </a:ext>
            </a:extLst>
          </p:cNvPr>
          <p:cNvSpPr/>
          <p:nvPr/>
        </p:nvSpPr>
        <p:spPr>
          <a:xfrm>
            <a:off x="8657146" y="2118961"/>
            <a:ext cx="3634841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Fields (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Columns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,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Attributes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prstClr val="black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of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a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Table</a:t>
            </a:r>
            <a:endParaRPr lang="ru-RU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B4982-3875-46C2-8342-F3CD97FA5A3C}"/>
              </a:ext>
            </a:extLst>
          </p:cNvPr>
          <p:cNvSpPr/>
          <p:nvPr/>
        </p:nvSpPr>
        <p:spPr>
          <a:xfrm>
            <a:off x="2826328" y="5955568"/>
            <a:ext cx="3825122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Row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(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Tuple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) </a:t>
            </a:r>
            <a:r>
              <a:rPr lang="ru-RU" sz="2400" dirty="0" err="1">
                <a:solidFill>
                  <a:prstClr val="black"/>
                </a:solidFill>
                <a:ea typeface="+mn-lt"/>
                <a:cs typeface="+mn-lt"/>
              </a:rPr>
              <a:t>with</a:t>
            </a:r>
            <a:r>
              <a:rPr lang="ru-RU" sz="2400" dirty="0">
                <a:solidFill>
                  <a:prstClr val="black"/>
                </a:solidFill>
                <a:ea typeface="+mn-lt"/>
                <a:cs typeface="+mn-lt"/>
              </a:rPr>
              <a:t> 3 Fields 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EF425C-9A2E-4C2E-B4FB-EBB5B787A453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 flipH="1" flipV="1">
            <a:off x="10474567" y="2949958"/>
            <a:ext cx="44252" cy="766691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EC010-C3AF-423E-8DB4-2F7920BACFB6}"/>
              </a:ext>
            </a:extLst>
          </p:cNvPr>
          <p:cNvSpPr/>
          <p:nvPr/>
        </p:nvSpPr>
        <p:spPr>
          <a:xfrm>
            <a:off x="3332522" y="5408942"/>
            <a:ext cx="7186296" cy="418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17E843-6950-491A-AFA5-A1A1B4B7133D}"/>
              </a:ext>
            </a:extLst>
          </p:cNvPr>
          <p:cNvSpPr/>
          <p:nvPr/>
        </p:nvSpPr>
        <p:spPr>
          <a:xfrm>
            <a:off x="3332522" y="3507296"/>
            <a:ext cx="7186297" cy="418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8D2D2-1A5E-4C70-9FB2-EA5AFF69040E}"/>
              </a:ext>
            </a:extLst>
          </p:cNvPr>
          <p:cNvCxnSpPr>
            <a:cxnSpLocks/>
            <a:stCxn id="11" idx="2"/>
            <a:endCxn id="9" idx="3"/>
          </p:cNvCxnSpPr>
          <p:nvPr/>
        </p:nvCxnSpPr>
        <p:spPr>
          <a:xfrm flipH="1">
            <a:off x="6651450" y="5827648"/>
            <a:ext cx="274220" cy="358753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7093A-3C9A-4607-9318-9FA22CE3A3C5}"/>
              </a:ext>
            </a:extLst>
          </p:cNvPr>
          <p:cNvSpPr/>
          <p:nvPr/>
        </p:nvSpPr>
        <p:spPr>
          <a:xfrm>
            <a:off x="3476538" y="2907911"/>
            <a:ext cx="922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9DD68-9378-4ED2-B35D-5144BE9D5147}"/>
              </a:ext>
            </a:extLst>
          </p:cNvPr>
          <p:cNvSpPr txBox="1"/>
          <p:nvPr/>
        </p:nvSpPr>
        <p:spPr>
          <a:xfrm>
            <a:off x="1379524" y="1643221"/>
            <a:ext cx="771363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ea typeface="+mn-lt"/>
                <a:cs typeface="+mn-lt"/>
              </a:rPr>
              <a:t>Table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+mn-lt"/>
              </a:rPr>
              <a:t>(</a:t>
            </a:r>
            <a:r>
              <a:rPr lang="en-US" sz="2800">
                <a:solidFill>
                  <a:prstClr val="black"/>
                </a:solidFill>
                <a:ea typeface="+mn-lt"/>
                <a:cs typeface="+mn-lt"/>
              </a:rPr>
              <a:t>Relation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+mn-lt"/>
              </a:rPr>
              <a:t>) </a:t>
            </a:r>
            <a:r>
              <a:rPr lang="en-US" sz="2800">
                <a:solidFill>
                  <a:prstClr val="black"/>
                </a:solidFill>
                <a:ea typeface="+mn-lt"/>
                <a:cs typeface="+mn-lt"/>
              </a:rPr>
              <a:t>and Columns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+mn-lt"/>
              </a:rPr>
              <a:t>(</a:t>
            </a:r>
            <a:r>
              <a:rPr lang="en-US" sz="2800">
                <a:solidFill>
                  <a:prstClr val="black"/>
                </a:solidFill>
                <a:ea typeface="+mn-lt"/>
                <a:cs typeface="+mn-lt"/>
              </a:rPr>
              <a:t>Attributes):</a:t>
            </a:r>
            <a:endParaRPr lang="en-US"/>
          </a:p>
          <a:p>
            <a:pPr>
              <a:defRPr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 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river(did, name, gender)</a:t>
            </a:r>
            <a:endParaRPr lang="en-US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621D6-8108-95B9-E575-23A734BAEC93}"/>
              </a:ext>
            </a:extLst>
          </p:cNvPr>
          <p:cNvSpPr/>
          <p:nvPr/>
        </p:nvSpPr>
        <p:spPr>
          <a:xfrm>
            <a:off x="1668318" y="3402782"/>
            <a:ext cx="14351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RU"/>
              <a:t>Title</a:t>
            </a:r>
            <a:endParaRPr lang="ru-RU">
              <a:ea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5807F-9416-9D79-7392-2ED115140000}"/>
              </a:ext>
            </a:extLst>
          </p:cNvPr>
          <p:cNvSpPr/>
          <p:nvPr/>
        </p:nvSpPr>
        <p:spPr>
          <a:xfrm>
            <a:off x="1673182" y="3962398"/>
            <a:ext cx="1430236" cy="186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Data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7906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3430</Words>
  <Application>Microsoft Office PowerPoint</Application>
  <PresentationFormat>Widescreen</PresentationFormat>
  <Paragraphs>734</Paragraphs>
  <Slides>65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Тема Office</vt:lpstr>
      <vt:lpstr>Structured Query Language (SQL) </vt:lpstr>
      <vt:lpstr>Topics for Today </vt:lpstr>
      <vt:lpstr>Relational Data Model (1/5) </vt:lpstr>
      <vt:lpstr>Relational Data Model (2/5)</vt:lpstr>
      <vt:lpstr>Relational Data Model (3/5)</vt:lpstr>
      <vt:lpstr>Relational Data Model (4/5)</vt:lpstr>
      <vt:lpstr>Relational Data Model (5/5)</vt:lpstr>
      <vt:lpstr>Choose the correct statement </vt:lpstr>
      <vt:lpstr>Terminology and Notations</vt:lpstr>
      <vt:lpstr>Table (Relation) in the RDM </vt:lpstr>
      <vt:lpstr>Table (Relation) in the RDM </vt:lpstr>
      <vt:lpstr>A Table (Relation) is typically associated with real-world objects and their attributes.</vt:lpstr>
      <vt:lpstr>Differences in Terminology </vt:lpstr>
      <vt:lpstr>Primary Key (1/2) </vt:lpstr>
      <vt:lpstr>Primary Key (2/2)</vt:lpstr>
      <vt:lpstr>Foreign Key Concept (1/3)</vt:lpstr>
      <vt:lpstr>Foreign Key Concept (2/3)</vt:lpstr>
      <vt:lpstr>The Concept of a Foreign Key (3/4)</vt:lpstr>
      <vt:lpstr>The Concept of a Foreign Key (4/4)</vt:lpstr>
      <vt:lpstr>What term refers to a table? </vt:lpstr>
      <vt:lpstr>Select all correct statements </vt:lpstr>
      <vt:lpstr>Referential Integrity Support in RDBMS (1/2)</vt:lpstr>
      <vt:lpstr>Referential Integrity Support in RDBMS (2/2)</vt:lpstr>
      <vt:lpstr>PowerPoint Presentation</vt:lpstr>
      <vt:lpstr>Possible methods of connecting to a PostgreSQL database.</vt:lpstr>
      <vt:lpstr>GUI – Dbeaver CE</vt:lpstr>
      <vt:lpstr>GUI – pgAdmin</vt:lpstr>
      <vt:lpstr>Connecting using the command-line tool.</vt:lpstr>
      <vt:lpstr>Connecting using the command-line tool.</vt:lpstr>
      <vt:lpstr>Introduction to SQL DDL</vt:lpstr>
      <vt:lpstr>SQL</vt:lpstr>
      <vt:lpstr>SQL</vt:lpstr>
      <vt:lpstr>Database Objects We Will Work With </vt:lpstr>
      <vt:lpstr>DDL and Graphical user interface</vt:lpstr>
      <vt:lpstr>Working with a Database via Client Software </vt:lpstr>
      <vt:lpstr>Key DDL Instructions</vt:lpstr>
      <vt:lpstr>Question</vt:lpstr>
      <vt:lpstr>How to create and delete a database? </vt:lpstr>
      <vt:lpstr>How to create a table using SQL? </vt:lpstr>
      <vt:lpstr>Naming Objects in Postgres </vt:lpstr>
      <vt:lpstr>Example script for creating a table: </vt:lpstr>
      <vt:lpstr>Attention </vt:lpstr>
      <vt:lpstr>Commonly Used Column Properties (1/2) </vt:lpstr>
      <vt:lpstr>Commonly Used Column Properties (2/2)</vt:lpstr>
      <vt:lpstr>How to delete a table? </vt:lpstr>
      <vt:lpstr>How to quickly delete all data from a table?  </vt:lpstr>
      <vt:lpstr>How to add or remove a column? </vt:lpstr>
      <vt:lpstr>PowerPoint Presentation</vt:lpstr>
      <vt:lpstr>Constraints in PostgreSQL RDBMS</vt:lpstr>
      <vt:lpstr>Constraints Supported in RDBMS</vt:lpstr>
      <vt:lpstr>Data type compliance</vt:lpstr>
      <vt:lpstr>Frequently Used Data Types in PostgreSQL</vt:lpstr>
      <vt:lpstr>Примеры значений разных типов</vt:lpstr>
      <vt:lpstr>Support for Undefined Values in Relational Databases</vt:lpstr>
      <vt:lpstr>Checking for the presence of a value in a field</vt:lpstr>
      <vt:lpstr>Support for Undefined Values in Relational Databases</vt:lpstr>
      <vt:lpstr>Primary Key Constraint</vt:lpstr>
      <vt:lpstr>Unique Constraint</vt:lpstr>
      <vt:lpstr>Foreign Key Constraint</vt:lpstr>
      <vt:lpstr>Check Constraints</vt:lpstr>
      <vt:lpstr>The flip side of constraints</vt:lpstr>
      <vt:lpstr>Question</vt:lpstr>
      <vt:lpstr>Question</vt:lpstr>
      <vt:lpstr>Examples of constraints in DDL:</vt:lpstr>
      <vt:lpstr>Foreign Key Constraints in DDL: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</dc:title>
  <dc:creator>Кирилл Гоменюк</dc:creator>
  <cp:lastModifiedBy>Кирилл Гоменюк</cp:lastModifiedBy>
  <cp:revision>394</cp:revision>
  <dcterms:created xsi:type="dcterms:W3CDTF">2021-01-17T13:11:49Z</dcterms:created>
  <dcterms:modified xsi:type="dcterms:W3CDTF">2025-01-24T10:54:29Z</dcterms:modified>
</cp:coreProperties>
</file>